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embeddedFontLst>
    <p:embeddedFont>
      <p:font typeface="Archivo Narrow" panose="020B060402020202020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5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4872F-1ECC-4569-9173-6BF9A09D79B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104069F-3909-4CB0-8B89-6C70C5423F93}">
      <dgm:prSet phldrT="[Text]"/>
      <dgm:spPr>
        <a:xfrm>
          <a:off x="5825" y="487718"/>
          <a:ext cx="1863926" cy="403200"/>
        </a:xfrm>
        <a:prstGeom prst="rect">
          <a:avLst/>
        </a:prstGeom>
        <a:solidFill>
          <a:srgbClr val="26EAB8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EAB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What ?</a:t>
          </a:r>
          <a:endParaRPr lang="en-IN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6D70B492-98A0-4DC7-ABE9-FFFD8D3A7459}" type="parTrans" cxnId="{25A65745-B186-4742-B653-6A4D7E1FD17E}">
      <dgm:prSet/>
      <dgm:spPr/>
      <dgm:t>
        <a:bodyPr/>
        <a:lstStyle/>
        <a:p>
          <a:endParaRPr lang="en-IN"/>
        </a:p>
      </dgm:t>
    </dgm:pt>
    <dgm:pt modelId="{B29F48FE-9467-41F8-B68A-135E18FCF007}" type="sibTrans" cxnId="{25A65745-B186-4742-B653-6A4D7E1FD17E}">
      <dgm:prSet/>
      <dgm:spPr/>
      <dgm:t>
        <a:bodyPr/>
        <a:lstStyle/>
        <a:p>
          <a:endParaRPr lang="en-IN"/>
        </a:p>
      </dgm:t>
    </dgm:pt>
    <dgm:pt modelId="{385F5997-59B8-4301-A40D-47120BC56A6B}">
      <dgm:prSet phldrT="[Text]" custT="1"/>
      <dgm:spPr>
        <a:xfrm>
          <a:off x="1911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One-hot encoding is a method of converting categorical variables into numerical vectors.</a:t>
          </a:r>
          <a:endParaRPr lang="en-IN" sz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36B7CB19-11C3-4DB4-8ED1-0A6E9AC25571}" type="parTrans" cxnId="{E6B494E4-3C05-4B44-840D-6D4EE42A3F0A}">
      <dgm:prSet/>
      <dgm:spPr/>
      <dgm:t>
        <a:bodyPr/>
        <a:lstStyle/>
        <a:p>
          <a:endParaRPr lang="en-IN"/>
        </a:p>
      </dgm:t>
    </dgm:pt>
    <dgm:pt modelId="{1D14D611-275B-4A3A-985B-E0D359B0F089}" type="sibTrans" cxnId="{E6B494E4-3C05-4B44-840D-6D4EE42A3F0A}">
      <dgm:prSet/>
      <dgm:spPr/>
      <dgm:t>
        <a:bodyPr/>
        <a:lstStyle/>
        <a:p>
          <a:endParaRPr lang="en-IN"/>
        </a:p>
      </dgm:t>
    </dgm:pt>
    <dgm:pt modelId="{EAEE0D38-6634-4640-9030-5E2D677ADDB7}">
      <dgm:prSet phldrT="[Text]" custT="1"/>
      <dgm:spPr>
        <a:xfrm>
          <a:off x="1911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It works by creating a vector of the same size as the no. of unique values in the categorical variable, with a 1 in the position corresponding to the current value of the variable and 0s in all other positions</a:t>
          </a:r>
          <a:endParaRPr lang="en-IN" sz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9E6C60D5-2604-4715-99C9-9A1B205D155B}" type="parTrans" cxnId="{EE72BE16-74CE-455A-AE55-35B49ECF6B85}">
      <dgm:prSet/>
      <dgm:spPr/>
      <dgm:t>
        <a:bodyPr/>
        <a:lstStyle/>
        <a:p>
          <a:endParaRPr lang="en-IN"/>
        </a:p>
      </dgm:t>
    </dgm:pt>
    <dgm:pt modelId="{111D384A-1C9C-4D54-AF51-FB0D6B545293}" type="sibTrans" cxnId="{EE72BE16-74CE-455A-AE55-35B49ECF6B85}">
      <dgm:prSet/>
      <dgm:spPr/>
      <dgm:t>
        <a:bodyPr/>
        <a:lstStyle/>
        <a:p>
          <a:endParaRPr lang="en-IN"/>
        </a:p>
      </dgm:t>
    </dgm:pt>
    <dgm:pt modelId="{ABB103DF-ADF1-470B-A198-B04DC0611821}">
      <dgm:prSet phldrT="[Text]"/>
      <dgm:spPr>
        <a:xfrm>
          <a:off x="2126788" y="485049"/>
          <a:ext cx="1863926" cy="403200"/>
        </a:xfrm>
        <a:prstGeom prst="rect">
          <a:avLst/>
        </a:prstGeom>
        <a:solidFill>
          <a:srgbClr val="26EAB8">
            <a:hueOff val="1529973"/>
            <a:satOff val="-37"/>
            <a:lumOff val="98"/>
            <a:alphaOff val="0"/>
          </a:srgbClr>
        </a:solidFill>
        <a:ln w="25400" cap="flat" cmpd="sng" algn="ctr">
          <a:solidFill>
            <a:srgbClr val="26EAB8">
              <a:hueOff val="1529973"/>
              <a:satOff val="-37"/>
              <a:lumOff val="98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When ?</a:t>
          </a:r>
          <a:endParaRPr lang="en-IN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C59BA931-917F-4BCF-80E9-BA216FE3831C}" type="parTrans" cxnId="{78FA2FC4-E670-45D7-9041-BA4CE372F463}">
      <dgm:prSet/>
      <dgm:spPr/>
      <dgm:t>
        <a:bodyPr/>
        <a:lstStyle/>
        <a:p>
          <a:endParaRPr lang="en-IN"/>
        </a:p>
      </dgm:t>
    </dgm:pt>
    <dgm:pt modelId="{88FC925C-0035-440E-8D51-86E4974D9DD1}" type="sibTrans" cxnId="{78FA2FC4-E670-45D7-9041-BA4CE372F463}">
      <dgm:prSet/>
      <dgm:spPr/>
      <dgm:t>
        <a:bodyPr/>
        <a:lstStyle/>
        <a:p>
          <a:endParaRPr lang="en-IN"/>
        </a:p>
      </dgm:t>
    </dgm:pt>
    <dgm:pt modelId="{E6B6395A-66C4-49DC-8F96-24304595FA3B}">
      <dgm:prSet phldrT="[Text]" custT="1"/>
      <dgm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   One-hot encoding should be used whenever we have categorical variables that we want to use as inputs to machine learning algorithms.</a:t>
          </a:r>
          <a:endParaRPr lang="en-IN" sz="15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82478335-D38D-49A7-9A7A-B1A45568774A}" type="parTrans" cxnId="{5354E1A4-CC24-4922-9F87-CAF1219AA701}">
      <dgm:prSet/>
      <dgm:spPr/>
      <dgm:t>
        <a:bodyPr/>
        <a:lstStyle/>
        <a:p>
          <a:endParaRPr lang="en-IN"/>
        </a:p>
      </dgm:t>
    </dgm:pt>
    <dgm:pt modelId="{9C787878-8530-4551-BD83-43D670ED868E}" type="sibTrans" cxnId="{5354E1A4-CC24-4922-9F87-CAF1219AA701}">
      <dgm:prSet/>
      <dgm:spPr/>
      <dgm:t>
        <a:bodyPr/>
        <a:lstStyle/>
        <a:p>
          <a:endParaRPr lang="en-IN"/>
        </a:p>
      </dgm:t>
    </dgm:pt>
    <dgm:pt modelId="{F3AF6FA5-B40E-4583-BBD6-B2964B71FFA8}">
      <dgm:prSet phldrT="[Text]"/>
      <dgm:spPr>
        <a:xfrm>
          <a:off x="4251664" y="485049"/>
          <a:ext cx="1863926" cy="403200"/>
        </a:xfrm>
        <a:prstGeom prst="rect">
          <a:avLst/>
        </a:prstGeom>
        <a:solidFill>
          <a:srgbClr val="26EAB8">
            <a:hueOff val="3059947"/>
            <a:satOff val="-75"/>
            <a:lumOff val="197"/>
            <a:alphaOff val="0"/>
          </a:srgbClr>
        </a:solidFill>
        <a:ln w="25400" cap="flat" cmpd="sng" algn="ctr">
          <a:solidFill>
            <a:srgbClr val="26EAB8">
              <a:hueOff val="3059947"/>
              <a:satOff val="-75"/>
              <a:lumOff val="197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Arial"/>
              <a:ea typeface="+mn-ea"/>
              <a:cs typeface="+mn-cs"/>
            </a:rPr>
            <a:t>Applications</a:t>
          </a:r>
          <a:endParaRPr lang="en-IN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C430B483-95A7-4CA4-AD02-19B9ECCB12C8}" type="parTrans" cxnId="{2B593D82-8570-48BC-9CDB-0C8FD0821655}">
      <dgm:prSet/>
      <dgm:spPr/>
      <dgm:t>
        <a:bodyPr/>
        <a:lstStyle/>
        <a:p>
          <a:endParaRPr lang="en-IN"/>
        </a:p>
      </dgm:t>
    </dgm:pt>
    <dgm:pt modelId="{53569B37-4F84-485B-8D0B-7A43B69FB56F}" type="sibTrans" cxnId="{2B593D82-8570-48BC-9CDB-0C8FD0821655}">
      <dgm:prSet/>
      <dgm:spPr/>
      <dgm:t>
        <a:bodyPr/>
        <a:lstStyle/>
        <a:p>
          <a:endParaRPr lang="en-IN"/>
        </a:p>
      </dgm:t>
    </dgm:pt>
    <dgm:pt modelId="{6F5D5AA2-AAA8-4ED9-8636-6B3D88FFABC9}">
      <dgm:prSet phldrT="[Text]"/>
      <dgm:spPr>
        <a:xfrm>
          <a:off x="4251664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4234830"/>
            <a:satOff val="-26"/>
            <a:lumOff val="11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4234830"/>
              <a:satOff val="-26"/>
              <a:lumOff val="11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 One-hot encoding is used in a wide variety of machine learning applications, including: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FBA26B5-74CC-4005-A286-B65725256FFF}" type="parTrans" cxnId="{C348EB04-0FC9-4562-AADB-5B52BA0E158C}">
      <dgm:prSet/>
      <dgm:spPr/>
      <dgm:t>
        <a:bodyPr/>
        <a:lstStyle/>
        <a:p>
          <a:endParaRPr lang="en-IN"/>
        </a:p>
      </dgm:t>
    </dgm:pt>
    <dgm:pt modelId="{CE6F3BBF-705E-4CE2-AD76-37E223A7F2F2}" type="sibTrans" cxnId="{C348EB04-0FC9-4562-AADB-5B52BA0E158C}">
      <dgm:prSet/>
      <dgm:spPr/>
      <dgm:t>
        <a:bodyPr/>
        <a:lstStyle/>
        <a:p>
          <a:endParaRPr lang="en-IN"/>
        </a:p>
      </dgm:t>
    </dgm:pt>
    <dgm:pt modelId="{C7F426F1-F4F5-423D-9649-9B791130CEE8}">
      <dgm:prSet phldrT="[Text]" custT="1"/>
      <dgm:spPr>
        <a:xfrm>
          <a:off x="1911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10738330-0D2F-4A49-A45B-5438CEBC9FBF}" type="parTrans" cxnId="{916303D2-5B80-4DDE-A1EF-5802BF372A87}">
      <dgm:prSet/>
      <dgm:spPr/>
      <dgm:t>
        <a:bodyPr/>
        <a:lstStyle/>
        <a:p>
          <a:endParaRPr lang="en-IN"/>
        </a:p>
      </dgm:t>
    </dgm:pt>
    <dgm:pt modelId="{9BB21A60-F29E-42BC-B824-871A098DB7E6}" type="sibTrans" cxnId="{916303D2-5B80-4DDE-A1EF-5802BF372A87}">
      <dgm:prSet/>
      <dgm:spPr/>
      <dgm:t>
        <a:bodyPr/>
        <a:lstStyle/>
        <a:p>
          <a:endParaRPr lang="en-IN"/>
        </a:p>
      </dgm:t>
    </dgm:pt>
    <dgm:pt modelId="{D7AC7B2F-5746-4661-8FAE-19BC640BEB40}">
      <dgm:prSet custT="1"/>
      <dgm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Country</a:t>
          </a:r>
        </a:p>
      </dgm:t>
    </dgm:pt>
    <dgm:pt modelId="{848E940E-DA88-482D-9781-5C808D571313}" type="parTrans" cxnId="{5BD78F29-FD03-4517-AFFE-7F7414E3095F}">
      <dgm:prSet/>
      <dgm:spPr/>
      <dgm:t>
        <a:bodyPr/>
        <a:lstStyle/>
        <a:p>
          <a:endParaRPr lang="en-IN"/>
        </a:p>
      </dgm:t>
    </dgm:pt>
    <dgm:pt modelId="{1415943E-4743-48E4-889F-AC210DFD269C}" type="sibTrans" cxnId="{5BD78F29-FD03-4517-AFFE-7F7414E3095F}">
      <dgm:prSet/>
      <dgm:spPr/>
      <dgm:t>
        <a:bodyPr/>
        <a:lstStyle/>
        <a:p>
          <a:endParaRPr lang="en-IN"/>
        </a:p>
      </dgm:t>
    </dgm:pt>
    <dgm:pt modelId="{A42AC2DC-C743-4190-AA61-C18EE1CF98CB}">
      <dgm:prSet phldrT="[Text]" custT="1"/>
      <dgm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This includes variables such as:</a:t>
          </a:r>
          <a:endParaRPr lang="en-IN" sz="15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BFE5D502-75D5-4885-A36E-BE43E6BB39BA}" type="parTrans" cxnId="{2656D9D3-8007-4C6B-8696-CEC2503F335F}">
      <dgm:prSet/>
      <dgm:spPr/>
      <dgm:t>
        <a:bodyPr/>
        <a:lstStyle/>
        <a:p>
          <a:endParaRPr lang="en-IN"/>
        </a:p>
      </dgm:t>
    </dgm:pt>
    <dgm:pt modelId="{BE7A7F91-41AE-4350-926C-EE301B3227DF}" type="sibTrans" cxnId="{2656D9D3-8007-4C6B-8696-CEC2503F335F}">
      <dgm:prSet/>
      <dgm:spPr/>
      <dgm:t>
        <a:bodyPr/>
        <a:lstStyle/>
        <a:p>
          <a:endParaRPr lang="en-IN"/>
        </a:p>
      </dgm:t>
    </dgm:pt>
    <dgm:pt modelId="{C21C59EB-4099-4AD2-B33E-1A80CE59E696}">
      <dgm:prSet custT="1"/>
      <dgm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Product category</a:t>
          </a:r>
        </a:p>
      </dgm:t>
    </dgm:pt>
    <dgm:pt modelId="{03A54E92-0AEA-460A-B1B9-17FCBDCA2E8D}" type="sibTrans" cxnId="{EED5BD5F-FB66-40CC-B87A-7CC0630A85D0}">
      <dgm:prSet/>
      <dgm:spPr/>
      <dgm:t>
        <a:bodyPr/>
        <a:lstStyle/>
        <a:p>
          <a:endParaRPr lang="en-IN"/>
        </a:p>
      </dgm:t>
    </dgm:pt>
    <dgm:pt modelId="{BFE3D098-C7C4-4985-8CD4-180D7A7F6245}" type="parTrans" cxnId="{EED5BD5F-FB66-40CC-B87A-7CC0630A85D0}">
      <dgm:prSet/>
      <dgm:spPr/>
      <dgm:t>
        <a:bodyPr/>
        <a:lstStyle/>
        <a:p>
          <a:endParaRPr lang="en-IN"/>
        </a:p>
      </dgm:t>
    </dgm:pt>
    <dgm:pt modelId="{C8EB122A-49DD-4738-8145-D7FB7EC08F93}">
      <dgm:prSet custT="1"/>
      <dgm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Customer type</a:t>
          </a:r>
        </a:p>
      </dgm:t>
    </dgm:pt>
    <dgm:pt modelId="{ACD54EB0-4E55-49FC-BFE8-7AA499D0814E}" type="sibTrans" cxnId="{735843FF-9BD1-40D4-BC38-3F0220CE06EE}">
      <dgm:prSet/>
      <dgm:spPr/>
      <dgm:t>
        <a:bodyPr/>
        <a:lstStyle/>
        <a:p>
          <a:endParaRPr lang="en-IN"/>
        </a:p>
      </dgm:t>
    </dgm:pt>
    <dgm:pt modelId="{DEDDD5CE-474A-4010-914E-662DFA62D20E}" type="parTrans" cxnId="{735843FF-9BD1-40D4-BC38-3F0220CE06EE}">
      <dgm:prSet/>
      <dgm:spPr/>
      <dgm:t>
        <a:bodyPr/>
        <a:lstStyle/>
        <a:p>
          <a:endParaRPr lang="en-IN"/>
        </a:p>
      </dgm:t>
    </dgm:pt>
    <dgm:pt modelId="{FF27D6F4-B55B-4CC0-8BEF-6A3D619EE1B8}">
      <dgm:prSet custT="1"/>
      <dgm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"/>
            <a:ea typeface="Roboto"/>
            <a:cs typeface="Roboto"/>
            <a:sym typeface="Roboto"/>
          </a:endParaRPr>
        </a:p>
      </dgm:t>
    </dgm:pt>
    <dgm:pt modelId="{4C04A041-B59B-4CC7-985B-27D6B5892FF8}" type="parTrans" cxnId="{BA92B15A-3553-4CB0-9D2C-CF8C6F677D0F}">
      <dgm:prSet/>
      <dgm:spPr/>
      <dgm:t>
        <a:bodyPr/>
        <a:lstStyle/>
        <a:p>
          <a:endParaRPr lang="en-IN"/>
        </a:p>
      </dgm:t>
    </dgm:pt>
    <dgm:pt modelId="{25F7E039-9019-4028-8C8E-901F7696A73C}" type="sibTrans" cxnId="{BA92B15A-3553-4CB0-9D2C-CF8C6F677D0F}">
      <dgm:prSet/>
      <dgm:spPr/>
      <dgm:t>
        <a:bodyPr/>
        <a:lstStyle/>
        <a:p>
          <a:endParaRPr lang="en-IN"/>
        </a:p>
      </dgm:t>
    </dgm:pt>
    <dgm:pt modelId="{9D0673E2-1CB6-468E-8A04-D43B992831E0}">
      <dgm:prSet custT="1"/>
      <dgm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City</a:t>
          </a:r>
        </a:p>
      </dgm:t>
    </dgm:pt>
    <dgm:pt modelId="{25C27862-3D40-4D0A-9677-26B204A0F24E}" type="parTrans" cxnId="{C7FB1A18-5DE9-42D1-9757-3345F2A36BDF}">
      <dgm:prSet/>
      <dgm:spPr/>
      <dgm:t>
        <a:bodyPr/>
        <a:lstStyle/>
        <a:p>
          <a:endParaRPr lang="en-IN"/>
        </a:p>
      </dgm:t>
    </dgm:pt>
    <dgm:pt modelId="{427BDBD5-836A-45AF-831F-A13D8EADECEE}" type="sibTrans" cxnId="{C7FB1A18-5DE9-42D1-9757-3345F2A36BDF}">
      <dgm:prSet/>
      <dgm:spPr/>
      <dgm:t>
        <a:bodyPr/>
        <a:lstStyle/>
        <a:p>
          <a:endParaRPr lang="en-IN"/>
        </a:p>
      </dgm:t>
    </dgm:pt>
    <dgm:pt modelId="{2FE0090B-06A2-4127-A682-42B5862D9788}">
      <dgm:prSet custT="1"/>
      <dgm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State</a:t>
          </a:r>
        </a:p>
      </dgm:t>
    </dgm:pt>
    <dgm:pt modelId="{51E6E106-933A-4D65-AB22-A630DBE7EBFD}" type="parTrans" cxnId="{B0A11893-A289-474F-A3D0-92704C099CEF}">
      <dgm:prSet/>
      <dgm:spPr/>
      <dgm:t>
        <a:bodyPr/>
        <a:lstStyle/>
        <a:p>
          <a:endParaRPr lang="en-IN"/>
        </a:p>
      </dgm:t>
    </dgm:pt>
    <dgm:pt modelId="{8658F454-A334-468E-B927-6ECCC747F470}" type="sibTrans" cxnId="{B0A11893-A289-474F-A3D0-92704C099CEF}">
      <dgm:prSet/>
      <dgm:spPr/>
      <dgm:t>
        <a:bodyPr/>
        <a:lstStyle/>
        <a:p>
          <a:endParaRPr lang="en-IN"/>
        </a:p>
      </dgm:t>
    </dgm:pt>
    <dgm:pt modelId="{0F5CA14A-403B-4B5F-AED6-2250CE6D2C2D}">
      <dgm:prSet phldrT="[Text]" custT="1"/>
      <dgm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IN" sz="15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294F43E1-FD4D-40C4-8DA7-4791AF1F9E92}" type="parTrans" cxnId="{96452E5D-6F9D-42BA-ADE0-0265BEBDF154}">
      <dgm:prSet/>
      <dgm:spPr/>
      <dgm:t>
        <a:bodyPr/>
        <a:lstStyle/>
        <a:p>
          <a:endParaRPr lang="en-IN"/>
        </a:p>
      </dgm:t>
    </dgm:pt>
    <dgm:pt modelId="{6379F254-7056-425A-92A5-DFB73C0048D7}" type="sibTrans" cxnId="{96452E5D-6F9D-42BA-ADE0-0265BEBDF154}">
      <dgm:prSet/>
      <dgm:spPr/>
      <dgm:t>
        <a:bodyPr/>
        <a:lstStyle/>
        <a:p>
          <a:endParaRPr lang="en-IN"/>
        </a:p>
      </dgm:t>
    </dgm:pt>
    <dgm:pt modelId="{8AB71211-4630-4680-8E80-113D121E65DC}">
      <dgm:prSet/>
      <dgm:spPr>
        <a:xfrm>
          <a:off x="4251664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4234830"/>
            <a:satOff val="-26"/>
            <a:lumOff val="11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4234830"/>
              <a:satOff val="-26"/>
              <a:lumOff val="11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Text classification</a:t>
          </a:r>
        </a:p>
      </dgm:t>
    </dgm:pt>
    <dgm:pt modelId="{E1C44C99-CE43-4CA1-80CB-226258B387A3}" type="parTrans" cxnId="{393B57B1-99D4-4FF0-A69A-19FBB53D941A}">
      <dgm:prSet/>
      <dgm:spPr/>
      <dgm:t>
        <a:bodyPr/>
        <a:lstStyle/>
        <a:p>
          <a:endParaRPr lang="en-IN"/>
        </a:p>
      </dgm:t>
    </dgm:pt>
    <dgm:pt modelId="{30134D4B-D637-4B41-8C90-32E12BA7E7F5}" type="sibTrans" cxnId="{393B57B1-99D4-4FF0-A69A-19FBB53D941A}">
      <dgm:prSet/>
      <dgm:spPr/>
      <dgm:t>
        <a:bodyPr/>
        <a:lstStyle/>
        <a:p>
          <a:endParaRPr lang="en-IN"/>
        </a:p>
      </dgm:t>
    </dgm:pt>
    <dgm:pt modelId="{B8D932CA-03AC-4564-A827-C20BCCE8E30E}">
      <dgm:prSet/>
      <dgm:spPr>
        <a:xfrm>
          <a:off x="4251664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4234830"/>
            <a:satOff val="-26"/>
            <a:lumOff val="11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4234830"/>
              <a:satOff val="-26"/>
              <a:lumOff val="11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Image classification</a:t>
          </a:r>
        </a:p>
      </dgm:t>
    </dgm:pt>
    <dgm:pt modelId="{0EE7E728-A5D8-40E3-99CB-CC945D93B773}" type="parTrans" cxnId="{E16F1D8F-7B75-41D7-A170-1757C9B97F21}">
      <dgm:prSet/>
      <dgm:spPr/>
      <dgm:t>
        <a:bodyPr/>
        <a:lstStyle/>
        <a:p>
          <a:endParaRPr lang="en-IN"/>
        </a:p>
      </dgm:t>
    </dgm:pt>
    <dgm:pt modelId="{F9D34DEA-AA62-4451-BD01-36EC54AB6900}" type="sibTrans" cxnId="{E16F1D8F-7B75-41D7-A170-1757C9B97F21}">
      <dgm:prSet/>
      <dgm:spPr/>
      <dgm:t>
        <a:bodyPr/>
        <a:lstStyle/>
        <a:p>
          <a:endParaRPr lang="en-IN"/>
        </a:p>
      </dgm:t>
    </dgm:pt>
    <dgm:pt modelId="{BE3E9C83-366E-40CC-B1F9-ACC98C4C88B8}">
      <dgm:prSet/>
      <dgm:spPr>
        <a:xfrm>
          <a:off x="4251664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4234830"/>
            <a:satOff val="-26"/>
            <a:lumOff val="11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4234830"/>
              <a:satOff val="-26"/>
              <a:lumOff val="11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Recommendation systems</a:t>
          </a:r>
        </a:p>
      </dgm:t>
    </dgm:pt>
    <dgm:pt modelId="{48603C64-429B-4DD7-BB89-AEDFDB4DBAC4}" type="parTrans" cxnId="{11C12731-E5FE-4795-86E3-F018F19AF4A2}">
      <dgm:prSet/>
      <dgm:spPr/>
      <dgm:t>
        <a:bodyPr/>
        <a:lstStyle/>
        <a:p>
          <a:endParaRPr lang="en-IN"/>
        </a:p>
      </dgm:t>
    </dgm:pt>
    <dgm:pt modelId="{7769D955-A16C-4FE6-954D-69E8BEC22A73}" type="sibTrans" cxnId="{11C12731-E5FE-4795-86E3-F018F19AF4A2}">
      <dgm:prSet/>
      <dgm:spPr/>
      <dgm:t>
        <a:bodyPr/>
        <a:lstStyle/>
        <a:p>
          <a:endParaRPr lang="en-IN"/>
        </a:p>
      </dgm:t>
    </dgm:pt>
    <dgm:pt modelId="{A64DAC23-2E91-4D6B-BA3D-BB1F8B400DBC}">
      <dgm:prSet/>
      <dgm:spPr>
        <a:xfrm>
          <a:off x="4251664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4234830"/>
            <a:satOff val="-26"/>
            <a:lumOff val="11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4234830"/>
              <a:satOff val="-26"/>
              <a:lumOff val="11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Fraud detection</a:t>
          </a:r>
        </a:p>
      </dgm:t>
    </dgm:pt>
    <dgm:pt modelId="{C73AA778-9603-4AD9-99B3-341077B51467}" type="parTrans" cxnId="{BFB77242-0754-477F-87D7-5513D7D6ABE7}">
      <dgm:prSet/>
      <dgm:spPr/>
      <dgm:t>
        <a:bodyPr/>
        <a:lstStyle/>
        <a:p>
          <a:endParaRPr lang="en-IN"/>
        </a:p>
      </dgm:t>
    </dgm:pt>
    <dgm:pt modelId="{5BC87C37-D020-4B68-ABA4-5966FFA387A5}" type="sibTrans" cxnId="{BFB77242-0754-477F-87D7-5513D7D6ABE7}">
      <dgm:prSet/>
      <dgm:spPr/>
      <dgm:t>
        <a:bodyPr/>
        <a:lstStyle/>
        <a:p>
          <a:endParaRPr lang="en-IN"/>
        </a:p>
      </dgm:t>
    </dgm:pt>
    <dgm:pt modelId="{F690E71F-59B9-4A7C-A688-89AE34245CF7}">
      <dgm:prSet/>
      <dgm:spPr>
        <a:xfrm>
          <a:off x="4251664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4234830"/>
            <a:satOff val="-26"/>
            <a:lumOff val="11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4234830"/>
              <a:satOff val="-26"/>
              <a:lumOff val="11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Medical diagnosis</a:t>
          </a:r>
        </a:p>
      </dgm:t>
    </dgm:pt>
    <dgm:pt modelId="{A48C61C6-C005-4F77-AFB1-6474BADC47AF}" type="parTrans" cxnId="{F1198C57-BF11-45DD-A9DE-E45700901DE8}">
      <dgm:prSet/>
      <dgm:spPr/>
      <dgm:t>
        <a:bodyPr/>
        <a:lstStyle/>
        <a:p>
          <a:endParaRPr lang="en-IN"/>
        </a:p>
      </dgm:t>
    </dgm:pt>
    <dgm:pt modelId="{8C078EED-5DBF-4BC4-80B6-D21AED5E67E7}" type="sibTrans" cxnId="{F1198C57-BF11-45DD-A9DE-E45700901DE8}">
      <dgm:prSet/>
      <dgm:spPr/>
      <dgm:t>
        <a:bodyPr/>
        <a:lstStyle/>
        <a:p>
          <a:endParaRPr lang="en-IN"/>
        </a:p>
      </dgm:t>
    </dgm:pt>
    <dgm:pt modelId="{031BC954-87B8-4CCA-98BF-E6E4D4C76A57}">
      <dgm:prSet phldrT="[Text]"/>
      <dgm:spPr>
        <a:xfrm>
          <a:off x="4251664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4234830"/>
            <a:satOff val="-26"/>
            <a:lumOff val="11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4234830"/>
              <a:satOff val="-26"/>
              <a:lumOff val="11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51672590-B632-47F3-8496-C1E5928DD10A}" type="parTrans" cxnId="{46B0886D-8C2E-4F96-8D94-99E600F76F74}">
      <dgm:prSet/>
      <dgm:spPr/>
      <dgm:t>
        <a:bodyPr/>
        <a:lstStyle/>
        <a:p>
          <a:endParaRPr lang="en-IN"/>
        </a:p>
      </dgm:t>
    </dgm:pt>
    <dgm:pt modelId="{59A5AF9C-C3FF-40AC-BA3E-774C24638B99}" type="sibTrans" cxnId="{46B0886D-8C2E-4F96-8D94-99E600F76F74}">
      <dgm:prSet/>
      <dgm:spPr/>
      <dgm:t>
        <a:bodyPr/>
        <a:lstStyle/>
        <a:p>
          <a:endParaRPr lang="en-IN"/>
        </a:p>
      </dgm:t>
    </dgm:pt>
    <dgm:pt modelId="{FAEFB7C8-EF91-4E03-9A51-FEE1400731D3}" type="pres">
      <dgm:prSet presAssocID="{4634872F-1ECC-4569-9173-6BF9A09D79B4}" presName="Name0" presStyleCnt="0">
        <dgm:presLayoutVars>
          <dgm:dir/>
          <dgm:animLvl val="lvl"/>
          <dgm:resizeHandles val="exact"/>
        </dgm:presLayoutVars>
      </dgm:prSet>
      <dgm:spPr/>
    </dgm:pt>
    <dgm:pt modelId="{06D2714A-BBCF-4B58-9849-D99222AE564F}" type="pres">
      <dgm:prSet presAssocID="{2104069F-3909-4CB0-8B89-6C70C5423F93}" presName="composite" presStyleCnt="0"/>
      <dgm:spPr/>
    </dgm:pt>
    <dgm:pt modelId="{6AA21560-A806-4B65-BCC3-27D79F883289}" type="pres">
      <dgm:prSet presAssocID="{2104069F-3909-4CB0-8B89-6C70C5423F93}" presName="parTx" presStyleLbl="alignNode1" presStyleIdx="0" presStyleCnt="3" custLinFactNeighborX="210" custLinFactNeighborY="662">
        <dgm:presLayoutVars>
          <dgm:chMax val="0"/>
          <dgm:chPref val="0"/>
          <dgm:bulletEnabled val="1"/>
        </dgm:presLayoutVars>
      </dgm:prSet>
      <dgm:spPr/>
    </dgm:pt>
    <dgm:pt modelId="{B57A1F22-937A-4A4B-A3D3-694D8065AEDF}" type="pres">
      <dgm:prSet presAssocID="{2104069F-3909-4CB0-8B89-6C70C5423F93}" presName="desTx" presStyleLbl="alignAccFollowNode1" presStyleIdx="0" presStyleCnt="3">
        <dgm:presLayoutVars>
          <dgm:bulletEnabled val="1"/>
        </dgm:presLayoutVars>
      </dgm:prSet>
      <dgm:spPr/>
    </dgm:pt>
    <dgm:pt modelId="{F4778D79-2C59-4EAD-A90A-7F94B8078596}" type="pres">
      <dgm:prSet presAssocID="{B29F48FE-9467-41F8-B68A-135E18FCF007}" presName="space" presStyleCnt="0"/>
      <dgm:spPr/>
    </dgm:pt>
    <dgm:pt modelId="{6ACE7FF1-9FFD-4F9C-8590-65C48DE69502}" type="pres">
      <dgm:prSet presAssocID="{ABB103DF-ADF1-470B-A198-B04DC0611821}" presName="composite" presStyleCnt="0"/>
      <dgm:spPr/>
    </dgm:pt>
    <dgm:pt modelId="{1CB361C9-BDCA-4290-B3B5-29E8AD9C6EE1}" type="pres">
      <dgm:prSet presAssocID="{ABB103DF-ADF1-470B-A198-B04DC06118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EA2F388-0D32-43EC-8932-CD0C4490507B}" type="pres">
      <dgm:prSet presAssocID="{ABB103DF-ADF1-470B-A198-B04DC0611821}" presName="desTx" presStyleLbl="alignAccFollowNode1" presStyleIdx="1" presStyleCnt="3">
        <dgm:presLayoutVars>
          <dgm:bulletEnabled val="1"/>
        </dgm:presLayoutVars>
      </dgm:prSet>
      <dgm:spPr/>
    </dgm:pt>
    <dgm:pt modelId="{BBA12CD5-AED4-4A7C-AB96-C9CB05B1364A}" type="pres">
      <dgm:prSet presAssocID="{88FC925C-0035-440E-8D51-86E4974D9DD1}" presName="space" presStyleCnt="0"/>
      <dgm:spPr/>
    </dgm:pt>
    <dgm:pt modelId="{A8E8954A-BB44-4C5A-BCC8-D31BFEF679E4}" type="pres">
      <dgm:prSet presAssocID="{F3AF6FA5-B40E-4583-BBD6-B2964B71FFA8}" presName="composite" presStyleCnt="0"/>
      <dgm:spPr/>
    </dgm:pt>
    <dgm:pt modelId="{86CDDCD0-00C0-4BAA-A9F0-14693D647123}" type="pres">
      <dgm:prSet presAssocID="{F3AF6FA5-B40E-4583-BBD6-B2964B71FF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6BB2140-788A-415F-91BC-8174C4D120E6}" type="pres">
      <dgm:prSet presAssocID="{F3AF6FA5-B40E-4583-BBD6-B2964B71FFA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348EB04-0FC9-4562-AADB-5B52BA0E158C}" srcId="{F3AF6FA5-B40E-4583-BBD6-B2964B71FFA8}" destId="{6F5D5AA2-AAA8-4ED9-8636-6B3D88FFABC9}" srcOrd="0" destOrd="0" parTransId="{0FBA26B5-74CC-4005-A286-B65725256FFF}" sibTransId="{CE6F3BBF-705E-4CE2-AD76-37E223A7F2F2}"/>
    <dgm:cxn modelId="{EE72BE16-74CE-455A-AE55-35B49ECF6B85}" srcId="{2104069F-3909-4CB0-8B89-6C70C5423F93}" destId="{EAEE0D38-6634-4640-9030-5E2D677ADDB7}" srcOrd="2" destOrd="0" parTransId="{9E6C60D5-2604-4715-99C9-9A1B205D155B}" sibTransId="{111D384A-1C9C-4D54-AF51-FB0D6B545293}"/>
    <dgm:cxn modelId="{C7FB1A18-5DE9-42D1-9757-3345F2A36BDF}" srcId="{A42AC2DC-C743-4190-AA61-C18EE1CF98CB}" destId="{9D0673E2-1CB6-468E-8A04-D43B992831E0}" srcOrd="1" destOrd="0" parTransId="{25C27862-3D40-4D0A-9677-26B204A0F24E}" sibTransId="{427BDBD5-836A-45AF-831F-A13D8EADECEE}"/>
    <dgm:cxn modelId="{C731531E-9DA1-4B15-900E-B9217D927C5B}" type="presOf" srcId="{A64DAC23-2E91-4D6B-BA3D-BB1F8B400DBC}" destId="{D6BB2140-788A-415F-91BC-8174C4D120E6}" srcOrd="0" destOrd="5" presId="urn:microsoft.com/office/officeart/2005/8/layout/hList1"/>
    <dgm:cxn modelId="{7701A41E-D6AA-437A-80E5-DDFA6527DF6C}" type="presOf" srcId="{ABB103DF-ADF1-470B-A198-B04DC0611821}" destId="{1CB361C9-BDCA-4290-B3B5-29E8AD9C6EE1}" srcOrd="0" destOrd="0" presId="urn:microsoft.com/office/officeart/2005/8/layout/hList1"/>
    <dgm:cxn modelId="{E664C01F-C5FE-41B6-B6DB-156182C859A2}" type="presOf" srcId="{031BC954-87B8-4CCA-98BF-E6E4D4C76A57}" destId="{D6BB2140-788A-415F-91BC-8174C4D120E6}" srcOrd="0" destOrd="1" presId="urn:microsoft.com/office/officeart/2005/8/layout/hList1"/>
    <dgm:cxn modelId="{F7E18F23-8369-4D35-90F2-15A139288751}" type="presOf" srcId="{BE3E9C83-366E-40CC-B1F9-ACC98C4C88B8}" destId="{D6BB2140-788A-415F-91BC-8174C4D120E6}" srcOrd="0" destOrd="4" presId="urn:microsoft.com/office/officeart/2005/8/layout/hList1"/>
    <dgm:cxn modelId="{5BD78F29-FD03-4517-AFFE-7F7414E3095F}" srcId="{A42AC2DC-C743-4190-AA61-C18EE1CF98CB}" destId="{D7AC7B2F-5746-4661-8FAE-19BC640BEB40}" srcOrd="0" destOrd="0" parTransId="{848E940E-DA88-482D-9781-5C808D571313}" sibTransId="{1415943E-4743-48E4-889F-AC210DFD269C}"/>
    <dgm:cxn modelId="{11C12731-E5FE-4795-86E3-F018F19AF4A2}" srcId="{031BC954-87B8-4CCA-98BF-E6E4D4C76A57}" destId="{BE3E9C83-366E-40CC-B1F9-ACC98C4C88B8}" srcOrd="2" destOrd="0" parTransId="{48603C64-429B-4DD7-BB89-AEDFDB4DBAC4}" sibTransId="{7769D955-A16C-4FE6-954D-69E8BEC22A73}"/>
    <dgm:cxn modelId="{75F8C73B-1B7E-479A-A1F6-552BBF9C33C0}" type="presOf" srcId="{C8EB122A-49DD-4738-8145-D7FB7EC08F93}" destId="{9EA2F388-0D32-43EC-8932-CD0C4490507B}" srcOrd="0" destOrd="7" presId="urn:microsoft.com/office/officeart/2005/8/layout/hList1"/>
    <dgm:cxn modelId="{96452E5D-6F9D-42BA-ADE0-0265BEBDF154}" srcId="{ABB103DF-ADF1-470B-A198-B04DC0611821}" destId="{0F5CA14A-403B-4B5F-AED6-2250CE6D2C2D}" srcOrd="1" destOrd="0" parTransId="{294F43E1-FD4D-40C4-8DA7-4791AF1F9E92}" sibTransId="{6379F254-7056-425A-92A5-DFB73C0048D7}"/>
    <dgm:cxn modelId="{EED5BD5F-FB66-40CC-B87A-7CC0630A85D0}" srcId="{A42AC2DC-C743-4190-AA61-C18EE1CF98CB}" destId="{C21C59EB-4099-4AD2-B33E-1A80CE59E696}" srcOrd="3" destOrd="0" parTransId="{BFE3D098-C7C4-4985-8CD4-180D7A7F6245}" sibTransId="{03A54E92-0AEA-460A-B1B9-17FCBDCA2E8D}"/>
    <dgm:cxn modelId="{BFB77242-0754-477F-87D7-5513D7D6ABE7}" srcId="{031BC954-87B8-4CCA-98BF-E6E4D4C76A57}" destId="{A64DAC23-2E91-4D6B-BA3D-BB1F8B400DBC}" srcOrd="3" destOrd="0" parTransId="{C73AA778-9603-4AD9-99B3-341077B51467}" sibTransId="{5BC87C37-D020-4B68-ABA4-5966FFA387A5}"/>
    <dgm:cxn modelId="{25A65745-B186-4742-B653-6A4D7E1FD17E}" srcId="{4634872F-1ECC-4569-9173-6BF9A09D79B4}" destId="{2104069F-3909-4CB0-8B89-6C70C5423F93}" srcOrd="0" destOrd="0" parTransId="{6D70B492-98A0-4DC7-ABE9-FFFD8D3A7459}" sibTransId="{B29F48FE-9467-41F8-B68A-135E18FCF007}"/>
    <dgm:cxn modelId="{B8E8336B-E6A3-4F37-99C9-8CB3444A376A}" type="presOf" srcId="{4634872F-1ECC-4569-9173-6BF9A09D79B4}" destId="{FAEFB7C8-EF91-4E03-9A51-FEE1400731D3}" srcOrd="0" destOrd="0" presId="urn:microsoft.com/office/officeart/2005/8/layout/hList1"/>
    <dgm:cxn modelId="{601B4D4D-3D03-4985-A187-BA56658321BC}" type="presOf" srcId="{B8D932CA-03AC-4564-A827-C20BCCE8E30E}" destId="{D6BB2140-788A-415F-91BC-8174C4D120E6}" srcOrd="0" destOrd="3" presId="urn:microsoft.com/office/officeart/2005/8/layout/hList1"/>
    <dgm:cxn modelId="{46B0886D-8C2E-4F96-8D94-99E600F76F74}" srcId="{F3AF6FA5-B40E-4583-BBD6-B2964B71FFA8}" destId="{031BC954-87B8-4CCA-98BF-E6E4D4C76A57}" srcOrd="1" destOrd="0" parTransId="{51672590-B632-47F3-8496-C1E5928DD10A}" sibTransId="{59A5AF9C-C3FF-40AC-BA3E-774C24638B99}"/>
    <dgm:cxn modelId="{73D2A06D-D09C-47BB-9619-42F2BD17EAC4}" type="presOf" srcId="{F690E71F-59B9-4A7C-A688-89AE34245CF7}" destId="{D6BB2140-788A-415F-91BC-8174C4D120E6}" srcOrd="0" destOrd="6" presId="urn:microsoft.com/office/officeart/2005/8/layout/hList1"/>
    <dgm:cxn modelId="{89088B57-0074-4924-99FC-0174F78B3D32}" type="presOf" srcId="{A42AC2DC-C743-4190-AA61-C18EE1CF98CB}" destId="{9EA2F388-0D32-43EC-8932-CD0C4490507B}" srcOrd="0" destOrd="2" presId="urn:microsoft.com/office/officeart/2005/8/layout/hList1"/>
    <dgm:cxn modelId="{F1198C57-BF11-45DD-A9DE-E45700901DE8}" srcId="{031BC954-87B8-4CCA-98BF-E6E4D4C76A57}" destId="{F690E71F-59B9-4A7C-A688-89AE34245CF7}" srcOrd="4" destOrd="0" parTransId="{A48C61C6-C005-4F77-AFB1-6474BADC47AF}" sibTransId="{8C078EED-5DBF-4BC4-80B6-D21AED5E67E7}"/>
    <dgm:cxn modelId="{BA92B15A-3553-4CB0-9D2C-CF8C6F677D0F}" srcId="{A42AC2DC-C743-4190-AA61-C18EE1CF98CB}" destId="{FF27D6F4-B55B-4CC0-8BEF-6A3D619EE1B8}" srcOrd="5" destOrd="0" parTransId="{4C04A041-B59B-4CC7-985B-27D6B5892FF8}" sibTransId="{25F7E039-9019-4028-8C8E-901F7696A73C}"/>
    <dgm:cxn modelId="{9BAC997F-723E-4F34-9204-56614E8CFD55}" type="presOf" srcId="{D7AC7B2F-5746-4661-8FAE-19BC640BEB40}" destId="{9EA2F388-0D32-43EC-8932-CD0C4490507B}" srcOrd="0" destOrd="3" presId="urn:microsoft.com/office/officeart/2005/8/layout/hList1"/>
    <dgm:cxn modelId="{2B593D82-8570-48BC-9CDB-0C8FD0821655}" srcId="{4634872F-1ECC-4569-9173-6BF9A09D79B4}" destId="{F3AF6FA5-B40E-4583-BBD6-B2964B71FFA8}" srcOrd="2" destOrd="0" parTransId="{C430B483-95A7-4CA4-AD02-19B9ECCB12C8}" sibTransId="{53569B37-4F84-485B-8D0B-7A43B69FB56F}"/>
    <dgm:cxn modelId="{73A5B488-35DF-4618-A9DC-029BFEA3A947}" type="presOf" srcId="{2FE0090B-06A2-4127-A682-42B5862D9788}" destId="{9EA2F388-0D32-43EC-8932-CD0C4490507B}" srcOrd="0" destOrd="5" presId="urn:microsoft.com/office/officeart/2005/8/layout/hList1"/>
    <dgm:cxn modelId="{E16F1D8F-7B75-41D7-A170-1757C9B97F21}" srcId="{031BC954-87B8-4CCA-98BF-E6E4D4C76A57}" destId="{B8D932CA-03AC-4564-A827-C20BCCE8E30E}" srcOrd="1" destOrd="0" parTransId="{0EE7E728-A5D8-40E3-99CB-CC945D93B773}" sibTransId="{F9D34DEA-AA62-4451-BD01-36EC54AB6900}"/>
    <dgm:cxn modelId="{3E4E1B90-91EC-4603-8831-C4F4ABE5E6AE}" type="presOf" srcId="{8AB71211-4630-4680-8E80-113D121E65DC}" destId="{D6BB2140-788A-415F-91BC-8174C4D120E6}" srcOrd="0" destOrd="2" presId="urn:microsoft.com/office/officeart/2005/8/layout/hList1"/>
    <dgm:cxn modelId="{B0A11893-A289-474F-A3D0-92704C099CEF}" srcId="{A42AC2DC-C743-4190-AA61-C18EE1CF98CB}" destId="{2FE0090B-06A2-4127-A682-42B5862D9788}" srcOrd="2" destOrd="0" parTransId="{51E6E106-933A-4D65-AB22-A630DBE7EBFD}" sibTransId="{8658F454-A334-468E-B927-6ECCC747F470}"/>
    <dgm:cxn modelId="{FAFE259A-A344-4620-B0F0-4698C4B714F9}" type="presOf" srcId="{C7F426F1-F4F5-423D-9649-9B791130CEE8}" destId="{B57A1F22-937A-4A4B-A3D3-694D8065AEDF}" srcOrd="0" destOrd="1" presId="urn:microsoft.com/office/officeart/2005/8/layout/hList1"/>
    <dgm:cxn modelId="{5354E1A4-CC24-4922-9F87-CAF1219AA701}" srcId="{ABB103DF-ADF1-470B-A198-B04DC0611821}" destId="{E6B6395A-66C4-49DC-8F96-24304595FA3B}" srcOrd="0" destOrd="0" parTransId="{82478335-D38D-49A7-9A7A-B1A45568774A}" sibTransId="{9C787878-8530-4551-BD83-43D670ED868E}"/>
    <dgm:cxn modelId="{8B515CAB-9B6E-4A98-A00C-FB3A3A9D1F78}" type="presOf" srcId="{6F5D5AA2-AAA8-4ED9-8636-6B3D88FFABC9}" destId="{D6BB2140-788A-415F-91BC-8174C4D120E6}" srcOrd="0" destOrd="0" presId="urn:microsoft.com/office/officeart/2005/8/layout/hList1"/>
    <dgm:cxn modelId="{60B744B1-F5DA-4862-BAA1-C492A829DC92}" type="presOf" srcId="{EAEE0D38-6634-4640-9030-5E2D677ADDB7}" destId="{B57A1F22-937A-4A4B-A3D3-694D8065AEDF}" srcOrd="0" destOrd="2" presId="urn:microsoft.com/office/officeart/2005/8/layout/hList1"/>
    <dgm:cxn modelId="{C04646B1-5E07-4976-BCDA-AC9BF839B348}" type="presOf" srcId="{C21C59EB-4099-4AD2-B33E-1A80CE59E696}" destId="{9EA2F388-0D32-43EC-8932-CD0C4490507B}" srcOrd="0" destOrd="6" presId="urn:microsoft.com/office/officeart/2005/8/layout/hList1"/>
    <dgm:cxn modelId="{393B57B1-99D4-4FF0-A69A-19FBB53D941A}" srcId="{031BC954-87B8-4CCA-98BF-E6E4D4C76A57}" destId="{8AB71211-4630-4680-8E80-113D121E65DC}" srcOrd="0" destOrd="0" parTransId="{E1C44C99-CE43-4CA1-80CB-226258B387A3}" sibTransId="{30134D4B-D637-4B41-8C90-32E12BA7E7F5}"/>
    <dgm:cxn modelId="{5A2CE8BA-88C5-4218-8EDF-56A4501D5BF5}" type="presOf" srcId="{2104069F-3909-4CB0-8B89-6C70C5423F93}" destId="{6AA21560-A806-4B65-BCC3-27D79F883289}" srcOrd="0" destOrd="0" presId="urn:microsoft.com/office/officeart/2005/8/layout/hList1"/>
    <dgm:cxn modelId="{78FA2FC4-E670-45D7-9041-BA4CE372F463}" srcId="{4634872F-1ECC-4569-9173-6BF9A09D79B4}" destId="{ABB103DF-ADF1-470B-A198-B04DC0611821}" srcOrd="1" destOrd="0" parTransId="{C59BA931-917F-4BCF-80E9-BA216FE3831C}" sibTransId="{88FC925C-0035-440E-8D51-86E4974D9DD1}"/>
    <dgm:cxn modelId="{B13DE6CB-F3A5-48AB-8BCF-EE77BF1452F7}" type="presOf" srcId="{FF27D6F4-B55B-4CC0-8BEF-6A3D619EE1B8}" destId="{9EA2F388-0D32-43EC-8932-CD0C4490507B}" srcOrd="0" destOrd="8" presId="urn:microsoft.com/office/officeart/2005/8/layout/hList1"/>
    <dgm:cxn modelId="{B8EA0ECD-FA98-4766-BF9A-57EA8F851F45}" type="presOf" srcId="{9D0673E2-1CB6-468E-8A04-D43B992831E0}" destId="{9EA2F388-0D32-43EC-8932-CD0C4490507B}" srcOrd="0" destOrd="4" presId="urn:microsoft.com/office/officeart/2005/8/layout/hList1"/>
    <dgm:cxn modelId="{573ADFD0-183D-4B74-8994-856FBE06DBB0}" type="presOf" srcId="{0F5CA14A-403B-4B5F-AED6-2250CE6D2C2D}" destId="{9EA2F388-0D32-43EC-8932-CD0C4490507B}" srcOrd="0" destOrd="1" presId="urn:microsoft.com/office/officeart/2005/8/layout/hList1"/>
    <dgm:cxn modelId="{916303D2-5B80-4DDE-A1EF-5802BF372A87}" srcId="{2104069F-3909-4CB0-8B89-6C70C5423F93}" destId="{C7F426F1-F4F5-423D-9649-9B791130CEE8}" srcOrd="1" destOrd="0" parTransId="{10738330-0D2F-4A49-A45B-5438CEBC9FBF}" sibTransId="{9BB21A60-F29E-42BC-B824-871A098DB7E6}"/>
    <dgm:cxn modelId="{2656D9D3-8007-4C6B-8696-CEC2503F335F}" srcId="{ABB103DF-ADF1-470B-A198-B04DC0611821}" destId="{A42AC2DC-C743-4190-AA61-C18EE1CF98CB}" srcOrd="2" destOrd="0" parTransId="{BFE5D502-75D5-4885-A36E-BE43E6BB39BA}" sibTransId="{BE7A7F91-41AE-4350-926C-EE301B3227DF}"/>
    <dgm:cxn modelId="{A5F1B9D9-EDC6-4727-953A-19E88047ABA7}" type="presOf" srcId="{385F5997-59B8-4301-A40D-47120BC56A6B}" destId="{B57A1F22-937A-4A4B-A3D3-694D8065AEDF}" srcOrd="0" destOrd="0" presId="urn:microsoft.com/office/officeart/2005/8/layout/hList1"/>
    <dgm:cxn modelId="{4F897BDA-D72B-4ADA-BB87-431F095494D8}" type="presOf" srcId="{E6B6395A-66C4-49DC-8F96-24304595FA3B}" destId="{9EA2F388-0D32-43EC-8932-CD0C4490507B}" srcOrd="0" destOrd="0" presId="urn:microsoft.com/office/officeart/2005/8/layout/hList1"/>
    <dgm:cxn modelId="{E6B494E4-3C05-4B44-840D-6D4EE42A3F0A}" srcId="{2104069F-3909-4CB0-8B89-6C70C5423F93}" destId="{385F5997-59B8-4301-A40D-47120BC56A6B}" srcOrd="0" destOrd="0" parTransId="{36B7CB19-11C3-4DB4-8ED1-0A6E9AC25571}" sibTransId="{1D14D611-275B-4A3A-985B-E0D359B0F089}"/>
    <dgm:cxn modelId="{728A91F2-BD78-4F35-91F1-F303D3D2878C}" type="presOf" srcId="{F3AF6FA5-B40E-4583-BBD6-B2964B71FFA8}" destId="{86CDDCD0-00C0-4BAA-A9F0-14693D647123}" srcOrd="0" destOrd="0" presId="urn:microsoft.com/office/officeart/2005/8/layout/hList1"/>
    <dgm:cxn modelId="{735843FF-9BD1-40D4-BC38-3F0220CE06EE}" srcId="{A42AC2DC-C743-4190-AA61-C18EE1CF98CB}" destId="{C8EB122A-49DD-4738-8145-D7FB7EC08F93}" srcOrd="4" destOrd="0" parTransId="{DEDDD5CE-474A-4010-914E-662DFA62D20E}" sibTransId="{ACD54EB0-4E55-49FC-BFE8-7AA499D0814E}"/>
    <dgm:cxn modelId="{0C12A321-938D-4FBC-B7D4-05C13845E7BA}" type="presParOf" srcId="{FAEFB7C8-EF91-4E03-9A51-FEE1400731D3}" destId="{06D2714A-BBCF-4B58-9849-D99222AE564F}" srcOrd="0" destOrd="0" presId="urn:microsoft.com/office/officeart/2005/8/layout/hList1"/>
    <dgm:cxn modelId="{5255F6A2-E2B1-41DD-B151-8FF3CF19F0A9}" type="presParOf" srcId="{06D2714A-BBCF-4B58-9849-D99222AE564F}" destId="{6AA21560-A806-4B65-BCC3-27D79F883289}" srcOrd="0" destOrd="0" presId="urn:microsoft.com/office/officeart/2005/8/layout/hList1"/>
    <dgm:cxn modelId="{4C491DCE-52DC-40A7-80A0-7034532FF20C}" type="presParOf" srcId="{06D2714A-BBCF-4B58-9849-D99222AE564F}" destId="{B57A1F22-937A-4A4B-A3D3-694D8065AEDF}" srcOrd="1" destOrd="0" presId="urn:microsoft.com/office/officeart/2005/8/layout/hList1"/>
    <dgm:cxn modelId="{0045E1C1-BF43-4E6C-A14A-4D7FEBB30C26}" type="presParOf" srcId="{FAEFB7C8-EF91-4E03-9A51-FEE1400731D3}" destId="{F4778D79-2C59-4EAD-A90A-7F94B8078596}" srcOrd="1" destOrd="0" presId="urn:microsoft.com/office/officeart/2005/8/layout/hList1"/>
    <dgm:cxn modelId="{270C86A9-B8AC-47E1-8FBF-296748128B3E}" type="presParOf" srcId="{FAEFB7C8-EF91-4E03-9A51-FEE1400731D3}" destId="{6ACE7FF1-9FFD-4F9C-8590-65C48DE69502}" srcOrd="2" destOrd="0" presId="urn:microsoft.com/office/officeart/2005/8/layout/hList1"/>
    <dgm:cxn modelId="{80C7D2B9-BC39-45B3-9030-72EE95284F0E}" type="presParOf" srcId="{6ACE7FF1-9FFD-4F9C-8590-65C48DE69502}" destId="{1CB361C9-BDCA-4290-B3B5-29E8AD9C6EE1}" srcOrd="0" destOrd="0" presId="urn:microsoft.com/office/officeart/2005/8/layout/hList1"/>
    <dgm:cxn modelId="{82D8164F-FA0F-4033-ADE8-BF93EF7AC151}" type="presParOf" srcId="{6ACE7FF1-9FFD-4F9C-8590-65C48DE69502}" destId="{9EA2F388-0D32-43EC-8932-CD0C4490507B}" srcOrd="1" destOrd="0" presId="urn:microsoft.com/office/officeart/2005/8/layout/hList1"/>
    <dgm:cxn modelId="{A8BBB49A-DFC0-4CE3-A2A5-CACE34D04279}" type="presParOf" srcId="{FAEFB7C8-EF91-4E03-9A51-FEE1400731D3}" destId="{BBA12CD5-AED4-4A7C-AB96-C9CB05B1364A}" srcOrd="3" destOrd="0" presId="urn:microsoft.com/office/officeart/2005/8/layout/hList1"/>
    <dgm:cxn modelId="{2D1AA207-A73D-4E4C-AF91-0E00C0DC834E}" type="presParOf" srcId="{FAEFB7C8-EF91-4E03-9A51-FEE1400731D3}" destId="{A8E8954A-BB44-4C5A-BCC8-D31BFEF679E4}" srcOrd="4" destOrd="0" presId="urn:microsoft.com/office/officeart/2005/8/layout/hList1"/>
    <dgm:cxn modelId="{8EB7B974-B19C-4681-A8DE-C3C30C9C0E3C}" type="presParOf" srcId="{A8E8954A-BB44-4C5A-BCC8-D31BFEF679E4}" destId="{86CDDCD0-00C0-4BAA-A9F0-14693D647123}" srcOrd="0" destOrd="0" presId="urn:microsoft.com/office/officeart/2005/8/layout/hList1"/>
    <dgm:cxn modelId="{9BE6889E-ABE6-4742-B1C2-61EF37E9C5DD}" type="presParOf" srcId="{A8E8954A-BB44-4C5A-BCC8-D31BFEF679E4}" destId="{D6BB2140-788A-415F-91BC-8174C4D120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A6F5AD-67E6-4524-A355-045DBAECFB1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4EBADB7-5EA7-4E28-804F-CBC32B5A976F}">
      <dgm:prSet phldrT="[Text]" custT="1"/>
      <dgm:spPr>
        <a:xfrm>
          <a:off x="107092" y="438"/>
          <a:ext cx="2003661" cy="1202196"/>
        </a:xfrm>
        <a:prstGeom prst="rect">
          <a:avLst/>
        </a:prstGeom>
        <a:solidFill>
          <a:srgbClr val="2776EA">
            <a:lumMod val="40000"/>
            <a:lumOff val="6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Spam detection models typically work by analyzing the features of messages to identify those that are likely to be spam.</a:t>
          </a:r>
          <a:endParaRPr lang="en-IN" sz="1200" b="1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8CDEFA5D-FEB5-474F-A0F5-5C153A8C8419}" type="parTrans" cxnId="{1036AAF8-2171-4508-9B27-E58E5DAB5EC1}">
      <dgm:prSet/>
      <dgm:spPr/>
      <dgm:t>
        <a:bodyPr/>
        <a:lstStyle/>
        <a:p>
          <a:endParaRPr lang="en-IN"/>
        </a:p>
      </dgm:t>
    </dgm:pt>
    <dgm:pt modelId="{89EAA2FC-17EE-4E72-9ABC-AF1856B5CA76}" type="sibTrans" cxnId="{1036AAF8-2171-4508-9B27-E58E5DAB5EC1}">
      <dgm:prSet/>
      <dgm:spPr/>
      <dgm:t>
        <a:bodyPr/>
        <a:lstStyle/>
        <a:p>
          <a:endParaRPr lang="en-IN"/>
        </a:p>
      </dgm:t>
    </dgm:pt>
    <dgm:pt modelId="{9A5D2C08-BF43-437A-8C3A-64014354FA10}">
      <dgm:prSet phldrT="[Text]" custT="1"/>
      <dgm:spPr>
        <a:xfrm>
          <a:off x="2311120" y="438"/>
          <a:ext cx="2003661" cy="1202196"/>
        </a:xfrm>
        <a:prstGeom prst="rect">
          <a:avLst/>
        </a:prstGeom>
        <a:solidFill>
          <a:srgbClr val="2776EA">
            <a:hueOff val="-2697254"/>
            <a:satOff val="-192"/>
            <a:lumOff val="-4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Spam detection is important for complaints because it can help to reduce the workload on customer service teams and to improve the overall customer experience.</a:t>
          </a:r>
          <a:endParaRPr lang="en-IN" sz="1200" b="1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987CE3E9-066F-4A84-86FB-EBBF415334F8}" type="parTrans" cxnId="{140F6FF8-A428-41FF-A5B1-D9CF09B42FBB}">
      <dgm:prSet/>
      <dgm:spPr/>
      <dgm:t>
        <a:bodyPr/>
        <a:lstStyle/>
        <a:p>
          <a:endParaRPr lang="en-IN"/>
        </a:p>
      </dgm:t>
    </dgm:pt>
    <dgm:pt modelId="{52CF41F6-F8A7-42DD-93E2-C8601118A8D7}" type="sibTrans" cxnId="{140F6FF8-A428-41FF-A5B1-D9CF09B42FBB}">
      <dgm:prSet/>
      <dgm:spPr/>
      <dgm:t>
        <a:bodyPr/>
        <a:lstStyle/>
        <a:p>
          <a:endParaRPr lang="en-IN"/>
        </a:p>
      </dgm:t>
    </dgm:pt>
    <dgm:pt modelId="{BC8DC020-E22F-46FC-85FC-9CF6E57D86C1}">
      <dgm:prSet phldrT="[Text]" custT="1"/>
      <dgm:spPr>
        <a:xfrm>
          <a:off x="107092" y="1403001"/>
          <a:ext cx="2003661" cy="1202196"/>
        </a:xfrm>
        <a:prstGeom prst="rect">
          <a:avLst/>
        </a:prstGeom>
        <a:solidFill>
          <a:srgbClr val="2776EA">
            <a:hueOff val="-5394507"/>
            <a:satOff val="-383"/>
            <a:lumOff val="-9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A spam detection model is a machine learning model that has been trained on a dataset of labeled examples of spam and non-spam complaints.</a:t>
          </a:r>
          <a:endParaRPr lang="en-IN" sz="1200" b="1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DE23A425-3B08-46FC-B230-E7B0C5C85B60}" type="parTrans" cxnId="{F589561C-9404-429B-80D3-CC6EA1DBC91F}">
      <dgm:prSet/>
      <dgm:spPr/>
      <dgm:t>
        <a:bodyPr/>
        <a:lstStyle/>
        <a:p>
          <a:endParaRPr lang="en-IN"/>
        </a:p>
      </dgm:t>
    </dgm:pt>
    <dgm:pt modelId="{71EE5657-19BA-494E-BB53-9056AA8E45C3}" type="sibTrans" cxnId="{F589561C-9404-429B-80D3-CC6EA1DBC91F}">
      <dgm:prSet/>
      <dgm:spPr/>
      <dgm:t>
        <a:bodyPr/>
        <a:lstStyle/>
        <a:p>
          <a:endParaRPr lang="en-IN"/>
        </a:p>
      </dgm:t>
    </dgm:pt>
    <dgm:pt modelId="{CD8C83D6-A2A2-4089-A611-995E209DB764}">
      <dgm:prSet phldrT="[Text]" custT="1"/>
      <dgm:spPr>
        <a:xfrm>
          <a:off x="2311120" y="1403001"/>
          <a:ext cx="2003661" cy="1202196"/>
        </a:xfrm>
        <a:prstGeom prst="rect">
          <a:avLst/>
        </a:prstGeom>
        <a:solidFill>
          <a:srgbClr val="2776EA">
            <a:hueOff val="-8091761"/>
            <a:satOff val="-575"/>
            <a:lumOff val="-14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Deploying the model to a cloud-based platform such as AWS or Google Cloud Platform.</a:t>
          </a:r>
        </a:p>
        <a:p>
          <a:pPr algn="l">
            <a:buFont typeface="Arial" panose="020B0604020202020204" pitchFamily="34" charset="0"/>
            <a:buNone/>
          </a:pPr>
          <a:r>
            <a:rPr lang="en-US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Deploying the model to an on-premises server.</a:t>
          </a:r>
          <a:endParaRPr lang="en-IN" sz="1200" b="1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8C7D2A79-C5BE-49CD-AFFD-9082C7C26058}" type="parTrans" cxnId="{386C3262-54B8-4CF7-BAE3-A6703EA34FDE}">
      <dgm:prSet/>
      <dgm:spPr/>
      <dgm:t>
        <a:bodyPr/>
        <a:lstStyle/>
        <a:p>
          <a:endParaRPr lang="en-IN"/>
        </a:p>
      </dgm:t>
    </dgm:pt>
    <dgm:pt modelId="{A0044775-7259-4F34-9CE8-0B9213C79E28}" type="sibTrans" cxnId="{386C3262-54B8-4CF7-BAE3-A6703EA34FDE}">
      <dgm:prSet/>
      <dgm:spPr/>
      <dgm:t>
        <a:bodyPr/>
        <a:lstStyle/>
        <a:p>
          <a:endParaRPr lang="en-IN"/>
        </a:p>
      </dgm:t>
    </dgm:pt>
    <dgm:pt modelId="{C38E9402-18A3-4A90-9AB0-9A0AE28A6E0E}">
      <dgm:prSet custT="1"/>
      <dgm:spPr>
        <a:xfrm>
          <a:off x="162503" y="2799577"/>
          <a:ext cx="4098750" cy="1202196"/>
        </a:xfrm>
        <a:prstGeom prst="rect">
          <a:avLst/>
        </a:prstGeom>
        <a:solidFill>
          <a:srgbClr val="2776EA">
            <a:hueOff val="-10789015"/>
            <a:satOff val="-766"/>
            <a:lumOff val="-19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There are a number of benefits to using a spam detection model for complaints, including:</a:t>
          </a:r>
        </a:p>
      </dgm:t>
    </dgm:pt>
    <dgm:pt modelId="{1786B95A-257C-4F41-A0D5-7C22525F33CF}" type="parTrans" cxnId="{C9E2E2F9-F739-4D1B-B14F-17AC3D3A2B14}">
      <dgm:prSet/>
      <dgm:spPr/>
      <dgm:t>
        <a:bodyPr/>
        <a:lstStyle/>
        <a:p>
          <a:endParaRPr lang="en-IN"/>
        </a:p>
      </dgm:t>
    </dgm:pt>
    <dgm:pt modelId="{E31B4BE9-D5D4-4E59-988D-9A47BB4DBF97}" type="sibTrans" cxnId="{C9E2E2F9-F739-4D1B-B14F-17AC3D3A2B14}">
      <dgm:prSet/>
      <dgm:spPr/>
      <dgm:t>
        <a:bodyPr/>
        <a:lstStyle/>
        <a:p>
          <a:endParaRPr lang="en-IN"/>
        </a:p>
      </dgm:t>
    </dgm:pt>
    <dgm:pt modelId="{9FEE9293-B3AC-4470-89B1-6CE72DC58E1B}">
      <dgm:prSet custT="1"/>
      <dgm:spPr>
        <a:xfrm>
          <a:off x="162503" y="2799577"/>
          <a:ext cx="4098750" cy="1202196"/>
        </a:xfrm>
        <a:prstGeom prst="rect">
          <a:avLst/>
        </a:prstGeom>
        <a:solidFill>
          <a:srgbClr val="2776EA">
            <a:hueOff val="-10789015"/>
            <a:satOff val="-766"/>
            <a:lumOff val="-19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Reduced workload on customer service teams</a:t>
          </a:r>
        </a:p>
      </dgm:t>
    </dgm:pt>
    <dgm:pt modelId="{4B3D07E1-81AB-49E6-98AE-2E297697F8ED}" type="parTrans" cxnId="{D07B8BB7-B83A-45FB-A604-44BFDCE85ED9}">
      <dgm:prSet/>
      <dgm:spPr/>
      <dgm:t>
        <a:bodyPr/>
        <a:lstStyle/>
        <a:p>
          <a:endParaRPr lang="en-IN"/>
        </a:p>
      </dgm:t>
    </dgm:pt>
    <dgm:pt modelId="{51D73602-B113-4666-A7F1-2F330E285929}" type="sibTrans" cxnId="{D07B8BB7-B83A-45FB-A604-44BFDCE85ED9}">
      <dgm:prSet/>
      <dgm:spPr/>
      <dgm:t>
        <a:bodyPr/>
        <a:lstStyle/>
        <a:p>
          <a:endParaRPr lang="en-IN"/>
        </a:p>
      </dgm:t>
    </dgm:pt>
    <dgm:pt modelId="{19ED509F-877B-42F3-BC5E-595E0FF5E862}">
      <dgm:prSet custT="1"/>
      <dgm:spPr>
        <a:xfrm>
          <a:off x="162503" y="2799577"/>
          <a:ext cx="4098750" cy="1202196"/>
        </a:xfrm>
        <a:prstGeom prst="rect">
          <a:avLst/>
        </a:prstGeom>
        <a:solidFill>
          <a:srgbClr val="2776EA">
            <a:hueOff val="-10789015"/>
            <a:satOff val="-766"/>
            <a:lumOff val="-19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N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Improved customer experience</a:t>
          </a:r>
        </a:p>
      </dgm:t>
    </dgm:pt>
    <dgm:pt modelId="{937AE12D-2958-4D8C-B2C4-B97BE9B86BDF}" type="parTrans" cxnId="{893D6FAE-9B51-4E32-AF4C-D518B0E6444A}">
      <dgm:prSet/>
      <dgm:spPr/>
      <dgm:t>
        <a:bodyPr/>
        <a:lstStyle/>
        <a:p>
          <a:endParaRPr lang="en-IN"/>
        </a:p>
      </dgm:t>
    </dgm:pt>
    <dgm:pt modelId="{719D5259-EF5C-4184-A9ED-90EF9521EE43}" type="sibTrans" cxnId="{893D6FAE-9B51-4E32-AF4C-D518B0E6444A}">
      <dgm:prSet/>
      <dgm:spPr/>
      <dgm:t>
        <a:bodyPr/>
        <a:lstStyle/>
        <a:p>
          <a:endParaRPr lang="en-IN"/>
        </a:p>
      </dgm:t>
    </dgm:pt>
    <dgm:pt modelId="{6CADA005-853A-412E-8BEC-7C8C0DB0DEF7}">
      <dgm:prSet custT="1"/>
      <dgm:spPr>
        <a:xfrm>
          <a:off x="162503" y="2799577"/>
          <a:ext cx="4098750" cy="1202196"/>
        </a:xfrm>
        <a:prstGeom prst="rect">
          <a:avLst/>
        </a:prstGeom>
        <a:solidFill>
          <a:srgbClr val="2776EA">
            <a:hueOff val="-10789015"/>
            <a:satOff val="-766"/>
            <a:lumOff val="-19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Faster resolution of legitimate complaints</a:t>
          </a:r>
        </a:p>
      </dgm:t>
    </dgm:pt>
    <dgm:pt modelId="{CC4FF5DC-5712-42CF-86D8-408D10C09744}" type="parTrans" cxnId="{EB6BAE0B-FAD8-42AB-80BB-B6EDD6C1F1ED}">
      <dgm:prSet/>
      <dgm:spPr/>
      <dgm:t>
        <a:bodyPr/>
        <a:lstStyle/>
        <a:p>
          <a:endParaRPr lang="en-IN"/>
        </a:p>
      </dgm:t>
    </dgm:pt>
    <dgm:pt modelId="{619E83FF-22D5-42A4-9A04-C72C02D5335A}" type="sibTrans" cxnId="{EB6BAE0B-FAD8-42AB-80BB-B6EDD6C1F1ED}">
      <dgm:prSet/>
      <dgm:spPr/>
      <dgm:t>
        <a:bodyPr/>
        <a:lstStyle/>
        <a:p>
          <a:endParaRPr lang="en-IN"/>
        </a:p>
      </dgm:t>
    </dgm:pt>
    <dgm:pt modelId="{688DEE13-2781-43E9-9A2D-B76B46567444}">
      <dgm:prSet custT="1"/>
      <dgm:spPr>
        <a:xfrm>
          <a:off x="162503" y="2799577"/>
          <a:ext cx="4098750" cy="1202196"/>
        </a:xfrm>
        <a:prstGeom prst="rect">
          <a:avLst/>
        </a:prstGeom>
        <a:solidFill>
          <a:srgbClr val="2776EA">
            <a:hueOff val="-10789015"/>
            <a:satOff val="-766"/>
            <a:lumOff val="-19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N" sz="1200" b="1" i="0" dirty="0">
              <a:solidFill>
                <a:srgbClr val="000000"/>
              </a:solidFill>
              <a:latin typeface="Arial"/>
              <a:ea typeface="+mn-ea"/>
              <a:cs typeface="+mn-cs"/>
            </a:rPr>
            <a:t>Better understanding of spam trends</a:t>
          </a:r>
        </a:p>
      </dgm:t>
    </dgm:pt>
    <dgm:pt modelId="{E7F96B88-DF0A-4E9E-B5BC-DC8564A9645F}" type="parTrans" cxnId="{E2CE9C4B-40C1-4454-B0EB-E00BAC2D6580}">
      <dgm:prSet/>
      <dgm:spPr/>
      <dgm:t>
        <a:bodyPr/>
        <a:lstStyle/>
        <a:p>
          <a:endParaRPr lang="en-IN"/>
        </a:p>
      </dgm:t>
    </dgm:pt>
    <dgm:pt modelId="{A05DD252-9D23-4491-AA67-B3076805F713}" type="sibTrans" cxnId="{E2CE9C4B-40C1-4454-B0EB-E00BAC2D6580}">
      <dgm:prSet/>
      <dgm:spPr/>
      <dgm:t>
        <a:bodyPr/>
        <a:lstStyle/>
        <a:p>
          <a:endParaRPr lang="en-IN"/>
        </a:p>
      </dgm:t>
    </dgm:pt>
    <dgm:pt modelId="{407F7B38-2099-43D8-915F-4D5525B38A6F}" type="pres">
      <dgm:prSet presAssocID="{59A6F5AD-67E6-4524-A355-045DBAECFB10}" presName="diagram" presStyleCnt="0">
        <dgm:presLayoutVars>
          <dgm:dir/>
          <dgm:resizeHandles val="exact"/>
        </dgm:presLayoutVars>
      </dgm:prSet>
      <dgm:spPr/>
    </dgm:pt>
    <dgm:pt modelId="{01223738-6C76-48AD-8687-363485757C6D}" type="pres">
      <dgm:prSet presAssocID="{44EBADB7-5EA7-4E28-804F-CBC32B5A976F}" presName="node" presStyleLbl="node1" presStyleIdx="0" presStyleCnt="5">
        <dgm:presLayoutVars>
          <dgm:bulletEnabled val="1"/>
        </dgm:presLayoutVars>
      </dgm:prSet>
      <dgm:spPr/>
    </dgm:pt>
    <dgm:pt modelId="{C5C755DF-875D-4105-B61F-695CB254E339}" type="pres">
      <dgm:prSet presAssocID="{89EAA2FC-17EE-4E72-9ABC-AF1856B5CA76}" presName="sibTrans" presStyleCnt="0"/>
      <dgm:spPr/>
    </dgm:pt>
    <dgm:pt modelId="{6C779A80-4537-4B3E-8279-26255D16D22D}" type="pres">
      <dgm:prSet presAssocID="{9A5D2C08-BF43-437A-8C3A-64014354FA10}" presName="node" presStyleLbl="node1" presStyleIdx="1" presStyleCnt="5">
        <dgm:presLayoutVars>
          <dgm:bulletEnabled val="1"/>
        </dgm:presLayoutVars>
      </dgm:prSet>
      <dgm:spPr/>
    </dgm:pt>
    <dgm:pt modelId="{3078228E-C7CB-424C-A582-F123920CEEE6}" type="pres">
      <dgm:prSet presAssocID="{52CF41F6-F8A7-42DD-93E2-C8601118A8D7}" presName="sibTrans" presStyleCnt="0"/>
      <dgm:spPr/>
    </dgm:pt>
    <dgm:pt modelId="{24843E79-2F47-4726-90DF-AEABB25E3B96}" type="pres">
      <dgm:prSet presAssocID="{BC8DC020-E22F-46FC-85FC-9CF6E57D86C1}" presName="node" presStyleLbl="node1" presStyleIdx="2" presStyleCnt="5">
        <dgm:presLayoutVars>
          <dgm:bulletEnabled val="1"/>
        </dgm:presLayoutVars>
      </dgm:prSet>
      <dgm:spPr/>
    </dgm:pt>
    <dgm:pt modelId="{046C8EFF-2003-4CDB-9EED-EE8B7E278B68}" type="pres">
      <dgm:prSet presAssocID="{71EE5657-19BA-494E-BB53-9056AA8E45C3}" presName="sibTrans" presStyleCnt="0"/>
      <dgm:spPr/>
    </dgm:pt>
    <dgm:pt modelId="{6705F1DE-39AF-4339-8C86-7A33B896D3F5}" type="pres">
      <dgm:prSet presAssocID="{CD8C83D6-A2A2-4089-A611-995E209DB764}" presName="node" presStyleLbl="node1" presStyleIdx="3" presStyleCnt="5">
        <dgm:presLayoutVars>
          <dgm:bulletEnabled val="1"/>
        </dgm:presLayoutVars>
      </dgm:prSet>
      <dgm:spPr/>
    </dgm:pt>
    <dgm:pt modelId="{43C220B8-263D-4AF8-AD87-329158660A94}" type="pres">
      <dgm:prSet presAssocID="{A0044775-7259-4F34-9CE8-0B9213C79E28}" presName="sibTrans" presStyleCnt="0"/>
      <dgm:spPr/>
    </dgm:pt>
    <dgm:pt modelId="{F904F7E7-EF3E-4024-8D83-4AEB694656E2}" type="pres">
      <dgm:prSet presAssocID="{C38E9402-18A3-4A90-9AB0-9A0AE28A6E0E}" presName="node" presStyleLbl="node1" presStyleIdx="4" presStyleCnt="5" custScaleX="204563" custLinFactNeighborX="47" custLinFactNeighborY="-498">
        <dgm:presLayoutVars>
          <dgm:bulletEnabled val="1"/>
        </dgm:presLayoutVars>
      </dgm:prSet>
      <dgm:spPr/>
    </dgm:pt>
  </dgm:ptLst>
  <dgm:cxnLst>
    <dgm:cxn modelId="{EB6BAE0B-FAD8-42AB-80BB-B6EDD6C1F1ED}" srcId="{C38E9402-18A3-4A90-9AB0-9A0AE28A6E0E}" destId="{6CADA005-853A-412E-8BEC-7C8C0DB0DEF7}" srcOrd="2" destOrd="0" parTransId="{CC4FF5DC-5712-42CF-86D8-408D10C09744}" sibTransId="{619E83FF-22D5-42A4-9A04-C72C02D5335A}"/>
    <dgm:cxn modelId="{4A79D41B-A3E3-4599-BE8F-CAD04BE11C71}" type="presOf" srcId="{9FEE9293-B3AC-4470-89B1-6CE72DC58E1B}" destId="{F904F7E7-EF3E-4024-8D83-4AEB694656E2}" srcOrd="0" destOrd="1" presId="urn:microsoft.com/office/officeart/2005/8/layout/default"/>
    <dgm:cxn modelId="{F589561C-9404-429B-80D3-CC6EA1DBC91F}" srcId="{59A6F5AD-67E6-4524-A355-045DBAECFB10}" destId="{BC8DC020-E22F-46FC-85FC-9CF6E57D86C1}" srcOrd="2" destOrd="0" parTransId="{DE23A425-3B08-46FC-B230-E7B0C5C85B60}" sibTransId="{71EE5657-19BA-494E-BB53-9056AA8E45C3}"/>
    <dgm:cxn modelId="{6E3BD441-A602-4609-9364-A317569809F2}" type="presOf" srcId="{59A6F5AD-67E6-4524-A355-045DBAECFB10}" destId="{407F7B38-2099-43D8-915F-4D5525B38A6F}" srcOrd="0" destOrd="0" presId="urn:microsoft.com/office/officeart/2005/8/layout/default"/>
    <dgm:cxn modelId="{386C3262-54B8-4CF7-BAE3-A6703EA34FDE}" srcId="{59A6F5AD-67E6-4524-A355-045DBAECFB10}" destId="{CD8C83D6-A2A2-4089-A611-995E209DB764}" srcOrd="3" destOrd="0" parTransId="{8C7D2A79-C5BE-49CD-AFFD-9082C7C26058}" sibTransId="{A0044775-7259-4F34-9CE8-0B9213C79E28}"/>
    <dgm:cxn modelId="{E2CE9C4B-40C1-4454-B0EB-E00BAC2D6580}" srcId="{C38E9402-18A3-4A90-9AB0-9A0AE28A6E0E}" destId="{688DEE13-2781-43E9-9A2D-B76B46567444}" srcOrd="3" destOrd="0" parTransId="{E7F96B88-DF0A-4E9E-B5BC-DC8564A9645F}" sibTransId="{A05DD252-9D23-4491-AA67-B3076805F713}"/>
    <dgm:cxn modelId="{F0F8C16F-8B15-4EF0-BB08-3A51243BDD79}" type="presOf" srcId="{9A5D2C08-BF43-437A-8C3A-64014354FA10}" destId="{6C779A80-4537-4B3E-8279-26255D16D22D}" srcOrd="0" destOrd="0" presId="urn:microsoft.com/office/officeart/2005/8/layout/default"/>
    <dgm:cxn modelId="{9319395A-65D1-4BE4-BD5C-CD3B527474D6}" type="presOf" srcId="{688DEE13-2781-43E9-9A2D-B76B46567444}" destId="{F904F7E7-EF3E-4024-8D83-4AEB694656E2}" srcOrd="0" destOrd="4" presId="urn:microsoft.com/office/officeart/2005/8/layout/default"/>
    <dgm:cxn modelId="{DAD5DEA9-E34E-4F47-986B-185996DC0D94}" type="presOf" srcId="{C38E9402-18A3-4A90-9AB0-9A0AE28A6E0E}" destId="{F904F7E7-EF3E-4024-8D83-4AEB694656E2}" srcOrd="0" destOrd="0" presId="urn:microsoft.com/office/officeart/2005/8/layout/default"/>
    <dgm:cxn modelId="{893D6FAE-9B51-4E32-AF4C-D518B0E6444A}" srcId="{C38E9402-18A3-4A90-9AB0-9A0AE28A6E0E}" destId="{19ED509F-877B-42F3-BC5E-595E0FF5E862}" srcOrd="1" destOrd="0" parTransId="{937AE12D-2958-4D8C-B2C4-B97BE9B86BDF}" sibTransId="{719D5259-EF5C-4184-A9ED-90EF9521EE43}"/>
    <dgm:cxn modelId="{D07B8BB7-B83A-45FB-A604-44BFDCE85ED9}" srcId="{C38E9402-18A3-4A90-9AB0-9A0AE28A6E0E}" destId="{9FEE9293-B3AC-4470-89B1-6CE72DC58E1B}" srcOrd="0" destOrd="0" parTransId="{4B3D07E1-81AB-49E6-98AE-2E297697F8ED}" sibTransId="{51D73602-B113-4666-A7F1-2F330E285929}"/>
    <dgm:cxn modelId="{248F7CC3-DF5C-4417-9719-CEFD107F1449}" type="presOf" srcId="{44EBADB7-5EA7-4E28-804F-CBC32B5A976F}" destId="{01223738-6C76-48AD-8687-363485757C6D}" srcOrd="0" destOrd="0" presId="urn:microsoft.com/office/officeart/2005/8/layout/default"/>
    <dgm:cxn modelId="{348404D3-3517-45A2-9AC8-A4FD9453EC88}" type="presOf" srcId="{19ED509F-877B-42F3-BC5E-595E0FF5E862}" destId="{F904F7E7-EF3E-4024-8D83-4AEB694656E2}" srcOrd="0" destOrd="2" presId="urn:microsoft.com/office/officeart/2005/8/layout/default"/>
    <dgm:cxn modelId="{6E1F6FD9-0E98-4DE7-A889-1EF41DFF1F42}" type="presOf" srcId="{6CADA005-853A-412E-8BEC-7C8C0DB0DEF7}" destId="{F904F7E7-EF3E-4024-8D83-4AEB694656E2}" srcOrd="0" destOrd="3" presId="urn:microsoft.com/office/officeart/2005/8/layout/default"/>
    <dgm:cxn modelId="{9BB302DA-FE25-4F10-B155-892CD2665698}" type="presOf" srcId="{CD8C83D6-A2A2-4089-A611-995E209DB764}" destId="{6705F1DE-39AF-4339-8C86-7A33B896D3F5}" srcOrd="0" destOrd="0" presId="urn:microsoft.com/office/officeart/2005/8/layout/default"/>
    <dgm:cxn modelId="{A48F52EF-ABEA-4B7B-90CB-A389B8D21E67}" type="presOf" srcId="{BC8DC020-E22F-46FC-85FC-9CF6E57D86C1}" destId="{24843E79-2F47-4726-90DF-AEABB25E3B96}" srcOrd="0" destOrd="0" presId="urn:microsoft.com/office/officeart/2005/8/layout/default"/>
    <dgm:cxn modelId="{140F6FF8-A428-41FF-A5B1-D9CF09B42FBB}" srcId="{59A6F5AD-67E6-4524-A355-045DBAECFB10}" destId="{9A5D2C08-BF43-437A-8C3A-64014354FA10}" srcOrd="1" destOrd="0" parTransId="{987CE3E9-066F-4A84-86FB-EBBF415334F8}" sibTransId="{52CF41F6-F8A7-42DD-93E2-C8601118A8D7}"/>
    <dgm:cxn modelId="{1036AAF8-2171-4508-9B27-E58E5DAB5EC1}" srcId="{59A6F5AD-67E6-4524-A355-045DBAECFB10}" destId="{44EBADB7-5EA7-4E28-804F-CBC32B5A976F}" srcOrd="0" destOrd="0" parTransId="{8CDEFA5D-FEB5-474F-A0F5-5C153A8C8419}" sibTransId="{89EAA2FC-17EE-4E72-9ABC-AF1856B5CA76}"/>
    <dgm:cxn modelId="{C9E2E2F9-F739-4D1B-B14F-17AC3D3A2B14}" srcId="{59A6F5AD-67E6-4524-A355-045DBAECFB10}" destId="{C38E9402-18A3-4A90-9AB0-9A0AE28A6E0E}" srcOrd="4" destOrd="0" parTransId="{1786B95A-257C-4F41-A0D5-7C22525F33CF}" sibTransId="{E31B4BE9-D5D4-4E59-988D-9A47BB4DBF97}"/>
    <dgm:cxn modelId="{9F678654-792C-4C60-BC46-369678617951}" type="presParOf" srcId="{407F7B38-2099-43D8-915F-4D5525B38A6F}" destId="{01223738-6C76-48AD-8687-363485757C6D}" srcOrd="0" destOrd="0" presId="urn:microsoft.com/office/officeart/2005/8/layout/default"/>
    <dgm:cxn modelId="{E4DE9BB5-93CF-45AC-8334-408E3A625A0B}" type="presParOf" srcId="{407F7B38-2099-43D8-915F-4D5525B38A6F}" destId="{C5C755DF-875D-4105-B61F-695CB254E339}" srcOrd="1" destOrd="0" presId="urn:microsoft.com/office/officeart/2005/8/layout/default"/>
    <dgm:cxn modelId="{75F8CEA9-B3E3-416C-814A-2D9B3D58FF0F}" type="presParOf" srcId="{407F7B38-2099-43D8-915F-4D5525B38A6F}" destId="{6C779A80-4537-4B3E-8279-26255D16D22D}" srcOrd="2" destOrd="0" presId="urn:microsoft.com/office/officeart/2005/8/layout/default"/>
    <dgm:cxn modelId="{19C50168-BAE7-479B-AC33-56F98924E579}" type="presParOf" srcId="{407F7B38-2099-43D8-915F-4D5525B38A6F}" destId="{3078228E-C7CB-424C-A582-F123920CEEE6}" srcOrd="3" destOrd="0" presId="urn:microsoft.com/office/officeart/2005/8/layout/default"/>
    <dgm:cxn modelId="{32F54BA2-EFA0-4CF7-BA15-E8730F0737C4}" type="presParOf" srcId="{407F7B38-2099-43D8-915F-4D5525B38A6F}" destId="{24843E79-2F47-4726-90DF-AEABB25E3B96}" srcOrd="4" destOrd="0" presId="urn:microsoft.com/office/officeart/2005/8/layout/default"/>
    <dgm:cxn modelId="{E56112C2-A8F8-456C-8CC0-B150E58319AB}" type="presParOf" srcId="{407F7B38-2099-43D8-915F-4D5525B38A6F}" destId="{046C8EFF-2003-4CDB-9EED-EE8B7E278B68}" srcOrd="5" destOrd="0" presId="urn:microsoft.com/office/officeart/2005/8/layout/default"/>
    <dgm:cxn modelId="{3B2997A1-BBD7-43A1-976F-1A35DC344327}" type="presParOf" srcId="{407F7B38-2099-43D8-915F-4D5525B38A6F}" destId="{6705F1DE-39AF-4339-8C86-7A33B896D3F5}" srcOrd="6" destOrd="0" presId="urn:microsoft.com/office/officeart/2005/8/layout/default"/>
    <dgm:cxn modelId="{74573173-1B47-4D64-8C96-5136AA2B9B39}" type="presParOf" srcId="{407F7B38-2099-43D8-915F-4D5525B38A6F}" destId="{43C220B8-263D-4AF8-AD87-329158660A94}" srcOrd="7" destOrd="0" presId="urn:microsoft.com/office/officeart/2005/8/layout/default"/>
    <dgm:cxn modelId="{4C5E7FC7-76BA-43C8-80B3-02C3BC0DB597}" type="presParOf" srcId="{407F7B38-2099-43D8-915F-4D5525B38A6F}" destId="{F904F7E7-EF3E-4024-8D83-4AEB694656E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1560-A806-4B65-BCC3-27D79F883289}">
      <dsp:nvSpPr>
        <dsp:cNvPr id="0" name=""/>
        <dsp:cNvSpPr/>
      </dsp:nvSpPr>
      <dsp:spPr>
        <a:xfrm>
          <a:off x="5825" y="487718"/>
          <a:ext cx="1863926" cy="403200"/>
        </a:xfrm>
        <a:prstGeom prst="rect">
          <a:avLst/>
        </a:prstGeom>
        <a:solidFill>
          <a:srgbClr val="26EAB8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EAB8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What ?</a:t>
          </a:r>
          <a:endParaRPr lang="en-IN" sz="140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5825" y="487718"/>
        <a:ext cx="1863926" cy="403200"/>
      </dsp:txXfrm>
    </dsp:sp>
    <dsp:sp modelId="{B57A1F22-937A-4A4B-A3D3-694D8065AEDF}">
      <dsp:nvSpPr>
        <dsp:cNvPr id="0" name=""/>
        <dsp:cNvSpPr/>
      </dsp:nvSpPr>
      <dsp:spPr>
        <a:xfrm>
          <a:off x="1911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One-hot encoding is a method of converting categorical variables into numerical vectors.</a:t>
          </a:r>
          <a:endParaRPr lang="en-IN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It works by creating a vector of the same size as the no. of unique values in the categorical variable, with a 1 in the position corresponding to the current value of the variable and 0s in all other positions</a:t>
          </a:r>
          <a:endParaRPr lang="en-IN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1911" y="888249"/>
        <a:ext cx="1863926" cy="3103222"/>
      </dsp:txXfrm>
    </dsp:sp>
    <dsp:sp modelId="{1CB361C9-BDCA-4290-B3B5-29E8AD9C6EE1}">
      <dsp:nvSpPr>
        <dsp:cNvPr id="0" name=""/>
        <dsp:cNvSpPr/>
      </dsp:nvSpPr>
      <dsp:spPr>
        <a:xfrm>
          <a:off x="2126788" y="485049"/>
          <a:ext cx="1863926" cy="403200"/>
        </a:xfrm>
        <a:prstGeom prst="rect">
          <a:avLst/>
        </a:prstGeom>
        <a:solidFill>
          <a:srgbClr val="26EAB8">
            <a:hueOff val="1529973"/>
            <a:satOff val="-37"/>
            <a:lumOff val="98"/>
            <a:alphaOff val="0"/>
          </a:srgbClr>
        </a:solidFill>
        <a:ln w="25400" cap="flat" cmpd="sng" algn="ctr">
          <a:solidFill>
            <a:srgbClr val="26EAB8">
              <a:hueOff val="1529973"/>
              <a:satOff val="-37"/>
              <a:lumOff val="98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When ?</a:t>
          </a:r>
          <a:endParaRPr lang="en-IN" sz="140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2126788" y="485049"/>
        <a:ext cx="1863926" cy="403200"/>
      </dsp:txXfrm>
    </dsp:sp>
    <dsp:sp modelId="{9EA2F388-0D32-43EC-8932-CD0C4490507B}">
      <dsp:nvSpPr>
        <dsp:cNvPr id="0" name=""/>
        <dsp:cNvSpPr/>
      </dsp:nvSpPr>
      <dsp:spPr>
        <a:xfrm>
          <a:off x="2126788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2117415"/>
            <a:satOff val="-13"/>
            <a:lumOff val="5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2117415"/>
              <a:satOff val="-13"/>
              <a:lumOff val="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   One-hot encoding should be used whenever we have categorical variables that we want to use as inputs to machine learning algorithms.</a:t>
          </a:r>
          <a:endParaRPr lang="en-IN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This includes variables such as:</a:t>
          </a:r>
          <a:endParaRPr lang="en-IN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Country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City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State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Product category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"/>
              <a:ea typeface="Roboto"/>
              <a:cs typeface="Roboto"/>
              <a:sym typeface="Roboto"/>
            </a:rPr>
            <a:t>Customer type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"/>
            <a:ea typeface="Roboto"/>
            <a:cs typeface="Roboto"/>
            <a:sym typeface="Roboto"/>
          </a:endParaRPr>
        </a:p>
      </dsp:txBody>
      <dsp:txXfrm>
        <a:off x="2126788" y="888249"/>
        <a:ext cx="1863926" cy="3103222"/>
      </dsp:txXfrm>
    </dsp:sp>
    <dsp:sp modelId="{86CDDCD0-00C0-4BAA-A9F0-14693D647123}">
      <dsp:nvSpPr>
        <dsp:cNvPr id="0" name=""/>
        <dsp:cNvSpPr/>
      </dsp:nvSpPr>
      <dsp:spPr>
        <a:xfrm>
          <a:off x="4251664" y="485049"/>
          <a:ext cx="1863926" cy="403200"/>
        </a:xfrm>
        <a:prstGeom prst="rect">
          <a:avLst/>
        </a:prstGeom>
        <a:solidFill>
          <a:srgbClr val="26EAB8">
            <a:hueOff val="3059947"/>
            <a:satOff val="-75"/>
            <a:lumOff val="197"/>
            <a:alphaOff val="0"/>
          </a:srgbClr>
        </a:solidFill>
        <a:ln w="25400" cap="flat" cmpd="sng" algn="ctr">
          <a:solidFill>
            <a:srgbClr val="26EAB8">
              <a:hueOff val="3059947"/>
              <a:satOff val="-75"/>
              <a:lumOff val="19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Applications</a:t>
          </a:r>
          <a:endParaRPr lang="en-IN" sz="14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251664" y="485049"/>
        <a:ext cx="1863926" cy="403200"/>
      </dsp:txXfrm>
    </dsp:sp>
    <dsp:sp modelId="{D6BB2140-788A-415F-91BC-8174C4D120E6}">
      <dsp:nvSpPr>
        <dsp:cNvPr id="0" name=""/>
        <dsp:cNvSpPr/>
      </dsp:nvSpPr>
      <dsp:spPr>
        <a:xfrm>
          <a:off x="4251664" y="888249"/>
          <a:ext cx="1863926" cy="3103222"/>
        </a:xfrm>
        <a:prstGeom prst="rect">
          <a:avLst/>
        </a:prstGeom>
        <a:solidFill>
          <a:srgbClr val="26EAB8">
            <a:tint val="40000"/>
            <a:alpha val="90000"/>
            <a:hueOff val="4234830"/>
            <a:satOff val="-26"/>
            <a:lumOff val="11"/>
            <a:alphaOff val="0"/>
          </a:srgbClr>
        </a:solidFill>
        <a:ln w="25400" cap="flat" cmpd="sng" algn="ctr">
          <a:solidFill>
            <a:srgbClr val="26EAB8">
              <a:tint val="40000"/>
              <a:alpha val="90000"/>
              <a:hueOff val="4234830"/>
              <a:satOff val="-26"/>
              <a:lumOff val="1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 One-hot encoding is used in a wide variety of machine learning applications, including:</a:t>
          </a:r>
          <a:endParaRPr lang="en-IN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Text classification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Image classification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Recommendation systems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Fraud detection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Medical diagnosis</a:t>
          </a:r>
        </a:p>
      </dsp:txBody>
      <dsp:txXfrm>
        <a:off x="4251664" y="888249"/>
        <a:ext cx="1863926" cy="3103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23738-6C76-48AD-8687-363485757C6D}">
      <dsp:nvSpPr>
        <dsp:cNvPr id="0" name=""/>
        <dsp:cNvSpPr/>
      </dsp:nvSpPr>
      <dsp:spPr>
        <a:xfrm>
          <a:off x="107092" y="438"/>
          <a:ext cx="2003661" cy="1202196"/>
        </a:xfrm>
        <a:prstGeom prst="rect">
          <a:avLst/>
        </a:prstGeom>
        <a:solidFill>
          <a:srgbClr val="2776EA">
            <a:lumMod val="40000"/>
            <a:lumOff val="6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Spam detection models typically work by analyzing the features of messages to identify those that are likely to be spam.</a:t>
          </a:r>
          <a:endParaRPr lang="en-IN" sz="1200" b="1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107092" y="438"/>
        <a:ext cx="2003661" cy="1202196"/>
      </dsp:txXfrm>
    </dsp:sp>
    <dsp:sp modelId="{6C779A80-4537-4B3E-8279-26255D16D22D}">
      <dsp:nvSpPr>
        <dsp:cNvPr id="0" name=""/>
        <dsp:cNvSpPr/>
      </dsp:nvSpPr>
      <dsp:spPr>
        <a:xfrm>
          <a:off x="2311120" y="438"/>
          <a:ext cx="2003661" cy="1202196"/>
        </a:xfrm>
        <a:prstGeom prst="rect">
          <a:avLst/>
        </a:prstGeom>
        <a:solidFill>
          <a:srgbClr val="2776EA">
            <a:hueOff val="-2697254"/>
            <a:satOff val="-192"/>
            <a:lumOff val="-4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Spam detection is important for complaints because it can help to reduce the workload on customer service teams and to improve the overall customer experience.</a:t>
          </a:r>
          <a:endParaRPr lang="en-IN" sz="1200" b="1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2311120" y="438"/>
        <a:ext cx="2003661" cy="1202196"/>
      </dsp:txXfrm>
    </dsp:sp>
    <dsp:sp modelId="{24843E79-2F47-4726-90DF-AEABB25E3B96}">
      <dsp:nvSpPr>
        <dsp:cNvPr id="0" name=""/>
        <dsp:cNvSpPr/>
      </dsp:nvSpPr>
      <dsp:spPr>
        <a:xfrm>
          <a:off x="107092" y="1403001"/>
          <a:ext cx="2003661" cy="1202196"/>
        </a:xfrm>
        <a:prstGeom prst="rect">
          <a:avLst/>
        </a:prstGeom>
        <a:solidFill>
          <a:srgbClr val="2776EA">
            <a:hueOff val="-5394507"/>
            <a:satOff val="-383"/>
            <a:lumOff val="-9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A spam detection model is a machine learning model that has been trained on a dataset of labeled examples of spam and non-spam complaints.</a:t>
          </a:r>
          <a:endParaRPr lang="en-IN" sz="1200" b="1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107092" y="1403001"/>
        <a:ext cx="2003661" cy="1202196"/>
      </dsp:txXfrm>
    </dsp:sp>
    <dsp:sp modelId="{6705F1DE-39AF-4339-8C86-7A33B896D3F5}">
      <dsp:nvSpPr>
        <dsp:cNvPr id="0" name=""/>
        <dsp:cNvSpPr/>
      </dsp:nvSpPr>
      <dsp:spPr>
        <a:xfrm>
          <a:off x="2311120" y="1403001"/>
          <a:ext cx="2003661" cy="1202196"/>
        </a:xfrm>
        <a:prstGeom prst="rect">
          <a:avLst/>
        </a:prstGeom>
        <a:solidFill>
          <a:srgbClr val="2776EA">
            <a:hueOff val="-8091761"/>
            <a:satOff val="-575"/>
            <a:lumOff val="-14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Deploying the model to a cloud-based platform such as AWS or Google Cloud Platform.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Deploying the model to an on-premises server.</a:t>
          </a:r>
          <a:endParaRPr lang="en-IN" sz="1200" b="1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2311120" y="1403001"/>
        <a:ext cx="2003661" cy="1202196"/>
      </dsp:txXfrm>
    </dsp:sp>
    <dsp:sp modelId="{F904F7E7-EF3E-4024-8D83-4AEB694656E2}">
      <dsp:nvSpPr>
        <dsp:cNvPr id="0" name=""/>
        <dsp:cNvSpPr/>
      </dsp:nvSpPr>
      <dsp:spPr>
        <a:xfrm>
          <a:off x="162503" y="2799577"/>
          <a:ext cx="4098750" cy="1202196"/>
        </a:xfrm>
        <a:prstGeom prst="rect">
          <a:avLst/>
        </a:prstGeom>
        <a:solidFill>
          <a:srgbClr val="2776EA">
            <a:hueOff val="-10789015"/>
            <a:satOff val="-766"/>
            <a:lumOff val="-19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There are a number of benefits to using a spam detection model for complaints, including: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Reduced workload on customer service teams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Improved customer experience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Faster resolution of legitimate complaints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200" b="1" i="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Better understanding of spam trends</a:t>
          </a:r>
        </a:p>
      </dsp:txBody>
      <dsp:txXfrm>
        <a:off x="162503" y="2799577"/>
        <a:ext cx="4098750" cy="1202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oogle.com/spreadsheets/d/19FeIRuXJx9UT93clUlzz1NoXdboyWKnovnHMDtdCS48/copy#gid=209504518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50" y="1270000"/>
            <a:ext cx="5068175" cy="45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825" y="1942200"/>
            <a:ext cx="3481574" cy="224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773" y="4097600"/>
            <a:ext cx="4828051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01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45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6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38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80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96" y="708838"/>
            <a:ext cx="8839201" cy="5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117" y="1630300"/>
            <a:ext cx="2653429" cy="21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065" y="3947957"/>
            <a:ext cx="2855935" cy="207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1;p16">
            <a:extLst>
              <a:ext uri="{FF2B5EF4-FFF2-40B4-BE49-F238E27FC236}">
                <a16:creationId xmlns:a16="http://schemas.microsoft.com/office/drawing/2014/main" id="{CF0F3E23-FAE3-B22A-6633-F99248959C07}"/>
              </a:ext>
            </a:extLst>
          </p:cNvPr>
          <p:cNvGrpSpPr/>
          <p:nvPr/>
        </p:nvGrpSpPr>
        <p:grpSpPr>
          <a:xfrm>
            <a:off x="76320" y="2080764"/>
            <a:ext cx="2653421" cy="2696472"/>
            <a:chOff x="3525722" y="1985800"/>
            <a:chExt cx="2702609" cy="2746178"/>
          </a:xfrm>
        </p:grpSpPr>
        <p:sp>
          <p:nvSpPr>
            <p:cNvPr id="3" name="Google Shape;242;p16">
              <a:extLst>
                <a:ext uri="{FF2B5EF4-FFF2-40B4-BE49-F238E27FC236}">
                  <a16:creationId xmlns:a16="http://schemas.microsoft.com/office/drawing/2014/main" id="{5DF39EC0-7019-5A1A-3CD7-6ED14F756805}"/>
                </a:ext>
              </a:extLst>
            </p:cNvPr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3;p16">
              <a:extLst>
                <a:ext uri="{FF2B5EF4-FFF2-40B4-BE49-F238E27FC236}">
                  <a16:creationId xmlns:a16="http://schemas.microsoft.com/office/drawing/2014/main" id="{55F8C1C2-940C-410D-641B-0F75AB883E80}"/>
                </a:ext>
              </a:extLst>
            </p:cNvPr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4;p16">
              <a:extLst>
                <a:ext uri="{FF2B5EF4-FFF2-40B4-BE49-F238E27FC236}">
                  <a16:creationId xmlns:a16="http://schemas.microsoft.com/office/drawing/2014/main" id="{58545CDA-41D4-7D33-9A9C-7FC2293CDA9F}"/>
                </a:ext>
              </a:extLst>
            </p:cNvPr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5;p16">
              <a:extLst>
                <a:ext uri="{FF2B5EF4-FFF2-40B4-BE49-F238E27FC236}">
                  <a16:creationId xmlns:a16="http://schemas.microsoft.com/office/drawing/2014/main" id="{7A230E07-8E72-03D1-C1A2-F7129DBCE878}"/>
                </a:ext>
              </a:extLst>
            </p:cNvPr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6;p16">
              <a:extLst>
                <a:ext uri="{FF2B5EF4-FFF2-40B4-BE49-F238E27FC236}">
                  <a16:creationId xmlns:a16="http://schemas.microsoft.com/office/drawing/2014/main" id="{369BC4D9-151E-0A20-AB92-854864F3DCC8}"/>
                </a:ext>
              </a:extLst>
            </p:cNvPr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7;p16">
              <a:extLst>
                <a:ext uri="{FF2B5EF4-FFF2-40B4-BE49-F238E27FC236}">
                  <a16:creationId xmlns:a16="http://schemas.microsoft.com/office/drawing/2014/main" id="{ECB489AC-C938-93E8-0996-255469BED003}"/>
                </a:ext>
              </a:extLst>
            </p:cNvPr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;p16">
              <a:extLst>
                <a:ext uri="{FF2B5EF4-FFF2-40B4-BE49-F238E27FC236}">
                  <a16:creationId xmlns:a16="http://schemas.microsoft.com/office/drawing/2014/main" id="{D48BFEE4-5531-428E-23FD-79571E648AF2}"/>
                </a:ext>
              </a:extLst>
            </p:cNvPr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9;p16">
              <a:extLst>
                <a:ext uri="{FF2B5EF4-FFF2-40B4-BE49-F238E27FC236}">
                  <a16:creationId xmlns:a16="http://schemas.microsoft.com/office/drawing/2014/main" id="{23BBD07D-D441-358B-69A3-BF921C4ABF2A}"/>
                </a:ext>
              </a:extLst>
            </p:cNvPr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50;p16">
              <a:extLst>
                <a:ext uri="{FF2B5EF4-FFF2-40B4-BE49-F238E27FC236}">
                  <a16:creationId xmlns:a16="http://schemas.microsoft.com/office/drawing/2014/main" id="{6859B15E-6C99-DB4A-C7DA-6444F9338E96}"/>
                </a:ext>
              </a:extLst>
            </p:cNvPr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;p16">
              <a:extLst>
                <a:ext uri="{FF2B5EF4-FFF2-40B4-BE49-F238E27FC236}">
                  <a16:creationId xmlns:a16="http://schemas.microsoft.com/office/drawing/2014/main" id="{1B69D57C-F309-7CAC-172B-37A7ECFF5594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2;p16">
              <a:extLst>
                <a:ext uri="{FF2B5EF4-FFF2-40B4-BE49-F238E27FC236}">
                  <a16:creationId xmlns:a16="http://schemas.microsoft.com/office/drawing/2014/main" id="{29F5496A-0C1A-9F74-773C-D8E9647CD70F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;p16">
              <a:extLst>
                <a:ext uri="{FF2B5EF4-FFF2-40B4-BE49-F238E27FC236}">
                  <a16:creationId xmlns:a16="http://schemas.microsoft.com/office/drawing/2014/main" id="{ADDE7398-33D5-6A8C-D85C-6CAA19667767}"/>
                </a:ext>
              </a:extLst>
            </p:cNvPr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;p16">
              <a:extLst>
                <a:ext uri="{FF2B5EF4-FFF2-40B4-BE49-F238E27FC236}">
                  <a16:creationId xmlns:a16="http://schemas.microsoft.com/office/drawing/2014/main" id="{0BA0A160-3872-F9DD-9560-115F8EFBA3FE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;p16">
              <a:extLst>
                <a:ext uri="{FF2B5EF4-FFF2-40B4-BE49-F238E27FC236}">
                  <a16:creationId xmlns:a16="http://schemas.microsoft.com/office/drawing/2014/main" id="{86BDEB60-0DB0-0432-6354-CE1926760829}"/>
                </a:ext>
              </a:extLst>
            </p:cNvPr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6;p16">
              <a:extLst>
                <a:ext uri="{FF2B5EF4-FFF2-40B4-BE49-F238E27FC236}">
                  <a16:creationId xmlns:a16="http://schemas.microsoft.com/office/drawing/2014/main" id="{1E959C50-693C-1EA3-3423-BC4189463809}"/>
                </a:ext>
              </a:extLst>
            </p:cNvPr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7;p16">
              <a:extLst>
                <a:ext uri="{FF2B5EF4-FFF2-40B4-BE49-F238E27FC236}">
                  <a16:creationId xmlns:a16="http://schemas.microsoft.com/office/drawing/2014/main" id="{403E2F89-F922-D658-FCE8-8D9C020E3C6D}"/>
                </a:ext>
              </a:extLst>
            </p:cNvPr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8;p16">
              <a:extLst>
                <a:ext uri="{FF2B5EF4-FFF2-40B4-BE49-F238E27FC236}">
                  <a16:creationId xmlns:a16="http://schemas.microsoft.com/office/drawing/2014/main" id="{2F4480C4-FC8A-090A-71AB-19B0E18E2B76}"/>
                </a:ext>
              </a:extLst>
            </p:cNvPr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9;p16">
              <a:extLst>
                <a:ext uri="{FF2B5EF4-FFF2-40B4-BE49-F238E27FC236}">
                  <a16:creationId xmlns:a16="http://schemas.microsoft.com/office/drawing/2014/main" id="{D51BF4DB-B951-5103-7C4C-0532F2BC410C}"/>
                </a:ext>
              </a:extLst>
            </p:cNvPr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0;p16">
              <a:extLst>
                <a:ext uri="{FF2B5EF4-FFF2-40B4-BE49-F238E27FC236}">
                  <a16:creationId xmlns:a16="http://schemas.microsoft.com/office/drawing/2014/main" id="{A94A8C48-FE81-D543-1AE4-2B81D0FCBE7E}"/>
                </a:ext>
              </a:extLst>
            </p:cNvPr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1;p16">
              <a:extLst>
                <a:ext uri="{FF2B5EF4-FFF2-40B4-BE49-F238E27FC236}">
                  <a16:creationId xmlns:a16="http://schemas.microsoft.com/office/drawing/2014/main" id="{359579E1-DCC0-B287-7FF6-71976FA01756}"/>
                </a:ext>
              </a:extLst>
            </p:cNvPr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2;p16">
              <a:extLst>
                <a:ext uri="{FF2B5EF4-FFF2-40B4-BE49-F238E27FC236}">
                  <a16:creationId xmlns:a16="http://schemas.microsoft.com/office/drawing/2014/main" id="{57F2945F-9A26-1E36-E419-35FDB93159B7}"/>
                </a:ext>
              </a:extLst>
            </p:cNvPr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3;p16">
              <a:extLst>
                <a:ext uri="{FF2B5EF4-FFF2-40B4-BE49-F238E27FC236}">
                  <a16:creationId xmlns:a16="http://schemas.microsoft.com/office/drawing/2014/main" id="{849B4827-46BF-2009-1B0C-3BA6C6C49789}"/>
                </a:ext>
              </a:extLst>
            </p:cNvPr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4;p16">
              <a:extLst>
                <a:ext uri="{FF2B5EF4-FFF2-40B4-BE49-F238E27FC236}">
                  <a16:creationId xmlns:a16="http://schemas.microsoft.com/office/drawing/2014/main" id="{3E230AA4-2411-9888-475D-A48AEFC8B03D}"/>
                </a:ext>
              </a:extLst>
            </p:cNvPr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5;p16">
              <a:extLst>
                <a:ext uri="{FF2B5EF4-FFF2-40B4-BE49-F238E27FC236}">
                  <a16:creationId xmlns:a16="http://schemas.microsoft.com/office/drawing/2014/main" id="{466664D2-913A-EFF7-AC8B-6E1BB42C8741}"/>
                </a:ext>
              </a:extLst>
            </p:cNvPr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6;p16">
              <a:extLst>
                <a:ext uri="{FF2B5EF4-FFF2-40B4-BE49-F238E27FC236}">
                  <a16:creationId xmlns:a16="http://schemas.microsoft.com/office/drawing/2014/main" id="{A3EFD704-58D1-6A6F-D7E6-A7178AB3967D}"/>
                </a:ext>
              </a:extLst>
            </p:cNvPr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;p16">
              <a:extLst>
                <a:ext uri="{FF2B5EF4-FFF2-40B4-BE49-F238E27FC236}">
                  <a16:creationId xmlns:a16="http://schemas.microsoft.com/office/drawing/2014/main" id="{EC37CFA3-946A-73BC-E184-F004952F9A9B}"/>
                </a:ext>
              </a:extLst>
            </p:cNvPr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8;p16">
              <a:extLst>
                <a:ext uri="{FF2B5EF4-FFF2-40B4-BE49-F238E27FC236}">
                  <a16:creationId xmlns:a16="http://schemas.microsoft.com/office/drawing/2014/main" id="{C5BE0799-EB2E-2E13-A0FD-04A6688A8BA1}"/>
                </a:ext>
              </a:extLst>
            </p:cNvPr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9;p16">
              <a:extLst>
                <a:ext uri="{FF2B5EF4-FFF2-40B4-BE49-F238E27FC236}">
                  <a16:creationId xmlns:a16="http://schemas.microsoft.com/office/drawing/2014/main" id="{28840B7D-FDFB-D48C-71AD-B4A757F7522C}"/>
                </a:ext>
              </a:extLst>
            </p:cNvPr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0;p16">
              <a:extLst>
                <a:ext uri="{FF2B5EF4-FFF2-40B4-BE49-F238E27FC236}">
                  <a16:creationId xmlns:a16="http://schemas.microsoft.com/office/drawing/2014/main" id="{546E3F0A-2E12-5538-5D0D-93B91F4E0CB5}"/>
                </a:ext>
              </a:extLst>
            </p:cNvPr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1;p16">
              <a:extLst>
                <a:ext uri="{FF2B5EF4-FFF2-40B4-BE49-F238E27FC236}">
                  <a16:creationId xmlns:a16="http://schemas.microsoft.com/office/drawing/2014/main" id="{CBC16514-99D5-D7B4-1461-71FA0297AF9C}"/>
                </a:ext>
              </a:extLst>
            </p:cNvPr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2;p16">
              <a:extLst>
                <a:ext uri="{FF2B5EF4-FFF2-40B4-BE49-F238E27FC236}">
                  <a16:creationId xmlns:a16="http://schemas.microsoft.com/office/drawing/2014/main" id="{CE8B6771-FA7A-255E-BBB1-10036A1BBD5F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3;p16">
              <a:extLst>
                <a:ext uri="{FF2B5EF4-FFF2-40B4-BE49-F238E27FC236}">
                  <a16:creationId xmlns:a16="http://schemas.microsoft.com/office/drawing/2014/main" id="{F5DB1765-3DD7-DF44-B0CD-FC3551EDE913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4;p16">
              <a:extLst>
                <a:ext uri="{FF2B5EF4-FFF2-40B4-BE49-F238E27FC236}">
                  <a16:creationId xmlns:a16="http://schemas.microsoft.com/office/drawing/2014/main" id="{49FB552D-68D6-0598-EA89-246302BB08AE}"/>
                </a:ext>
              </a:extLst>
            </p:cNvPr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5;p16">
              <a:extLst>
                <a:ext uri="{FF2B5EF4-FFF2-40B4-BE49-F238E27FC236}">
                  <a16:creationId xmlns:a16="http://schemas.microsoft.com/office/drawing/2014/main" id="{0EBD7467-0EE6-7185-D6F3-57CAA0C504F4}"/>
                </a:ext>
              </a:extLst>
            </p:cNvPr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6;p16">
              <a:extLst>
                <a:ext uri="{FF2B5EF4-FFF2-40B4-BE49-F238E27FC236}">
                  <a16:creationId xmlns:a16="http://schemas.microsoft.com/office/drawing/2014/main" id="{2E8D2D05-31CD-D361-99D9-6946EA0A3A28}"/>
                </a:ext>
              </a:extLst>
            </p:cNvPr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;p16">
              <a:extLst>
                <a:ext uri="{FF2B5EF4-FFF2-40B4-BE49-F238E27FC236}">
                  <a16:creationId xmlns:a16="http://schemas.microsoft.com/office/drawing/2014/main" id="{6BCC67C1-DECE-9CD9-571A-EE9FDF37737C}"/>
                </a:ext>
              </a:extLst>
            </p:cNvPr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8;p16">
              <a:extLst>
                <a:ext uri="{FF2B5EF4-FFF2-40B4-BE49-F238E27FC236}">
                  <a16:creationId xmlns:a16="http://schemas.microsoft.com/office/drawing/2014/main" id="{465B1C87-62A6-E779-1312-CCBBB3F74213}"/>
                </a:ext>
              </a:extLst>
            </p:cNvPr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9;p16">
              <a:extLst>
                <a:ext uri="{FF2B5EF4-FFF2-40B4-BE49-F238E27FC236}">
                  <a16:creationId xmlns:a16="http://schemas.microsoft.com/office/drawing/2014/main" id="{1A8ECEE5-3632-2682-12EA-039627518356}"/>
                </a:ext>
              </a:extLst>
            </p:cNvPr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0;p16">
              <a:extLst>
                <a:ext uri="{FF2B5EF4-FFF2-40B4-BE49-F238E27FC236}">
                  <a16:creationId xmlns:a16="http://schemas.microsoft.com/office/drawing/2014/main" id="{BCED04E9-5B69-CC6F-8251-7156B7D32AEE}"/>
                </a:ext>
              </a:extLst>
            </p:cNvPr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1;p16">
              <a:extLst>
                <a:ext uri="{FF2B5EF4-FFF2-40B4-BE49-F238E27FC236}">
                  <a16:creationId xmlns:a16="http://schemas.microsoft.com/office/drawing/2014/main" id="{9D3BFBD5-CA97-173A-80B1-641065746A3F}"/>
                </a:ext>
              </a:extLst>
            </p:cNvPr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2;p16">
              <a:extLst>
                <a:ext uri="{FF2B5EF4-FFF2-40B4-BE49-F238E27FC236}">
                  <a16:creationId xmlns:a16="http://schemas.microsoft.com/office/drawing/2014/main" id="{36C4CEE4-5AE9-D1E6-458B-097EF75289CE}"/>
                </a:ext>
              </a:extLst>
            </p:cNvPr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3;p16">
              <a:extLst>
                <a:ext uri="{FF2B5EF4-FFF2-40B4-BE49-F238E27FC236}">
                  <a16:creationId xmlns:a16="http://schemas.microsoft.com/office/drawing/2014/main" id="{5FEBB447-C330-5209-192F-5950E5C96684}"/>
                </a:ext>
              </a:extLst>
            </p:cNvPr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4;p16">
              <a:extLst>
                <a:ext uri="{FF2B5EF4-FFF2-40B4-BE49-F238E27FC236}">
                  <a16:creationId xmlns:a16="http://schemas.microsoft.com/office/drawing/2014/main" id="{784C637B-3C89-1728-FFCA-74E80FAAE1EC}"/>
                </a:ext>
              </a:extLst>
            </p:cNvPr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5;p16">
              <a:extLst>
                <a:ext uri="{FF2B5EF4-FFF2-40B4-BE49-F238E27FC236}">
                  <a16:creationId xmlns:a16="http://schemas.microsoft.com/office/drawing/2014/main" id="{08066ABB-83F3-36F7-3455-9ADD0E46E713}"/>
                </a:ext>
              </a:extLst>
            </p:cNvPr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6;p16">
              <a:extLst>
                <a:ext uri="{FF2B5EF4-FFF2-40B4-BE49-F238E27FC236}">
                  <a16:creationId xmlns:a16="http://schemas.microsoft.com/office/drawing/2014/main" id="{B33E463E-4BEA-B6C4-3AB2-84E66853BB9D}"/>
                </a:ext>
              </a:extLst>
            </p:cNvPr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7;p16">
              <a:extLst>
                <a:ext uri="{FF2B5EF4-FFF2-40B4-BE49-F238E27FC236}">
                  <a16:creationId xmlns:a16="http://schemas.microsoft.com/office/drawing/2014/main" id="{8BF0587E-053E-2FAB-60F9-9CD597C078AA}"/>
                </a:ext>
              </a:extLst>
            </p:cNvPr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8;p16">
              <a:extLst>
                <a:ext uri="{FF2B5EF4-FFF2-40B4-BE49-F238E27FC236}">
                  <a16:creationId xmlns:a16="http://schemas.microsoft.com/office/drawing/2014/main" id="{4D1E0F23-A068-6304-6886-7F84C07A3283}"/>
                </a:ext>
              </a:extLst>
            </p:cNvPr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9;p16">
              <a:extLst>
                <a:ext uri="{FF2B5EF4-FFF2-40B4-BE49-F238E27FC236}">
                  <a16:creationId xmlns:a16="http://schemas.microsoft.com/office/drawing/2014/main" id="{5DE00988-A918-6DA1-0583-15A7A2D4895A}"/>
                </a:ext>
              </a:extLst>
            </p:cNvPr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0;p16">
              <a:extLst>
                <a:ext uri="{FF2B5EF4-FFF2-40B4-BE49-F238E27FC236}">
                  <a16:creationId xmlns:a16="http://schemas.microsoft.com/office/drawing/2014/main" id="{933750CC-4ACD-E2BC-D750-55673960F80C}"/>
                </a:ext>
              </a:extLst>
            </p:cNvPr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1;p16">
              <a:extLst>
                <a:ext uri="{FF2B5EF4-FFF2-40B4-BE49-F238E27FC236}">
                  <a16:creationId xmlns:a16="http://schemas.microsoft.com/office/drawing/2014/main" id="{14E7848D-DDE7-FF10-83AE-36149CD7D9B6}"/>
                </a:ext>
              </a:extLst>
            </p:cNvPr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2;p16">
              <a:extLst>
                <a:ext uri="{FF2B5EF4-FFF2-40B4-BE49-F238E27FC236}">
                  <a16:creationId xmlns:a16="http://schemas.microsoft.com/office/drawing/2014/main" id="{BE61DF24-9C29-4FEB-FF7A-8B76F8A2D9FB}"/>
                </a:ext>
              </a:extLst>
            </p:cNvPr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3;p16">
              <a:extLst>
                <a:ext uri="{FF2B5EF4-FFF2-40B4-BE49-F238E27FC236}">
                  <a16:creationId xmlns:a16="http://schemas.microsoft.com/office/drawing/2014/main" id="{720E36F4-010A-5539-955E-DC367F34426A}"/>
                </a:ext>
              </a:extLst>
            </p:cNvPr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4;p16">
              <a:extLst>
                <a:ext uri="{FF2B5EF4-FFF2-40B4-BE49-F238E27FC236}">
                  <a16:creationId xmlns:a16="http://schemas.microsoft.com/office/drawing/2014/main" id="{CAD8C7B2-434C-9A53-A514-1DB9D5EA2486}"/>
                </a:ext>
              </a:extLst>
            </p:cNvPr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5;p16">
              <a:extLst>
                <a:ext uri="{FF2B5EF4-FFF2-40B4-BE49-F238E27FC236}">
                  <a16:creationId xmlns:a16="http://schemas.microsoft.com/office/drawing/2014/main" id="{AB237268-C248-774D-57A6-86900FF86D7C}"/>
                </a:ext>
              </a:extLst>
            </p:cNvPr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6;p16">
              <a:extLst>
                <a:ext uri="{FF2B5EF4-FFF2-40B4-BE49-F238E27FC236}">
                  <a16:creationId xmlns:a16="http://schemas.microsoft.com/office/drawing/2014/main" id="{5AEF5B76-4742-B192-5816-43D3722B7541}"/>
                </a:ext>
              </a:extLst>
            </p:cNvPr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7;p16">
              <a:extLst>
                <a:ext uri="{FF2B5EF4-FFF2-40B4-BE49-F238E27FC236}">
                  <a16:creationId xmlns:a16="http://schemas.microsoft.com/office/drawing/2014/main" id="{38E53612-5E79-AB81-158B-CF3B4283321E}"/>
                </a:ext>
              </a:extLst>
            </p:cNvPr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8;p16">
              <a:extLst>
                <a:ext uri="{FF2B5EF4-FFF2-40B4-BE49-F238E27FC236}">
                  <a16:creationId xmlns:a16="http://schemas.microsoft.com/office/drawing/2014/main" id="{76A73D40-0CE2-469E-E1EE-AB65A52F880D}"/>
                </a:ext>
              </a:extLst>
            </p:cNvPr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235;p16">
            <a:extLst>
              <a:ext uri="{FF2B5EF4-FFF2-40B4-BE49-F238E27FC236}">
                <a16:creationId xmlns:a16="http://schemas.microsoft.com/office/drawing/2014/main" id="{601B46D5-ECF7-BD80-17DA-7FC4DA4888C2}"/>
              </a:ext>
            </a:extLst>
          </p:cNvPr>
          <p:cNvSpPr txBox="1">
            <a:spLocks/>
          </p:cNvSpPr>
          <p:nvPr/>
        </p:nvSpPr>
        <p:spPr>
          <a:xfrm>
            <a:off x="436433" y="786669"/>
            <a:ext cx="8229600" cy="371400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ogle Sans"/>
                <a:sym typeface="Fira Sans Extra Condensed"/>
              </a:rPr>
              <a:t>One-Hot Encoding in Machine Learning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sym typeface="Fira Sans Extra Condensed"/>
            </a:endParaRPr>
          </a:p>
        </p:txBody>
      </p:sp>
      <p:graphicFrame>
        <p:nvGraphicFramePr>
          <p:cNvPr id="178" name="Diagram 177">
            <a:extLst>
              <a:ext uri="{FF2B5EF4-FFF2-40B4-BE49-F238E27FC236}">
                <a16:creationId xmlns:a16="http://schemas.microsoft.com/office/drawing/2014/main" id="{E617A24D-4387-24FA-B415-55D42BF6A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956795"/>
              </p:ext>
            </p:extLst>
          </p:nvPr>
        </p:nvGraphicFramePr>
        <p:xfrm>
          <a:off x="2777683" y="1283620"/>
          <a:ext cx="6117503" cy="4476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68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3;p33">
            <a:extLst>
              <a:ext uri="{FF2B5EF4-FFF2-40B4-BE49-F238E27FC236}">
                <a16:creationId xmlns:a16="http://schemas.microsoft.com/office/drawing/2014/main" id="{5429680C-04EE-F0B4-4D5F-D194F78B698F}"/>
              </a:ext>
            </a:extLst>
          </p:cNvPr>
          <p:cNvSpPr txBox="1">
            <a:spLocks/>
          </p:cNvSpPr>
          <p:nvPr/>
        </p:nvSpPr>
        <p:spPr>
          <a:xfrm>
            <a:off x="209189" y="896017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Types of Product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sym typeface="Fira Sans Extra Condensed"/>
            </a:endParaRPr>
          </a:p>
        </p:txBody>
      </p:sp>
      <p:pic>
        <p:nvPicPr>
          <p:cNvPr id="4" name="Google Shape;1544;p33">
            <a:hlinkClick r:id="rId2"/>
            <a:extLst>
              <a:ext uri="{FF2B5EF4-FFF2-40B4-BE49-F238E27FC236}">
                <a16:creationId xmlns:a16="http://schemas.microsoft.com/office/drawing/2014/main" id="{AF41AFEE-2566-A782-3F8C-6226A5F6C2B8}"/>
              </a:ext>
            </a:extLst>
          </p:cNvPr>
          <p:cNvPicPr preferRelativeResize="0"/>
          <p:nvPr/>
        </p:nvPicPr>
        <p:blipFill rotWithShape="1">
          <a:blip r:embed="rId3"/>
          <a:srcRect l="-1134" r="33"/>
          <a:stretch/>
        </p:blipFill>
        <p:spPr>
          <a:xfrm>
            <a:off x="2166950" y="2121100"/>
            <a:ext cx="5729468" cy="261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564;p33">
            <a:extLst>
              <a:ext uri="{FF2B5EF4-FFF2-40B4-BE49-F238E27FC236}">
                <a16:creationId xmlns:a16="http://schemas.microsoft.com/office/drawing/2014/main" id="{1906E445-3147-9E5C-3177-05DF8B2BD4B5}"/>
              </a:ext>
            </a:extLst>
          </p:cNvPr>
          <p:cNvGrpSpPr/>
          <p:nvPr/>
        </p:nvGrpSpPr>
        <p:grpSpPr>
          <a:xfrm>
            <a:off x="7355675" y="2251436"/>
            <a:ext cx="1678246" cy="3165373"/>
            <a:chOff x="3161760" y="1088175"/>
            <a:chExt cx="1931905" cy="3643804"/>
          </a:xfrm>
        </p:grpSpPr>
        <p:sp>
          <p:nvSpPr>
            <p:cNvPr id="6" name="Google Shape;1565;p33">
              <a:extLst>
                <a:ext uri="{FF2B5EF4-FFF2-40B4-BE49-F238E27FC236}">
                  <a16:creationId xmlns:a16="http://schemas.microsoft.com/office/drawing/2014/main" id="{AFEEAD7F-8C46-70F3-0B35-8E6B47C0BC5D}"/>
                </a:ext>
              </a:extLst>
            </p:cNvPr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66;p33">
              <a:extLst>
                <a:ext uri="{FF2B5EF4-FFF2-40B4-BE49-F238E27FC236}">
                  <a16:creationId xmlns:a16="http://schemas.microsoft.com/office/drawing/2014/main" id="{9AEDB1F8-302C-8F1A-9D7A-92D6944BE202}"/>
                </a:ext>
              </a:extLst>
            </p:cNvPr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67;p33">
              <a:extLst>
                <a:ext uri="{FF2B5EF4-FFF2-40B4-BE49-F238E27FC236}">
                  <a16:creationId xmlns:a16="http://schemas.microsoft.com/office/drawing/2014/main" id="{73265E8A-A01C-F2CB-848D-AE0C05E26886}"/>
                </a:ext>
              </a:extLst>
            </p:cNvPr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68;p33">
              <a:extLst>
                <a:ext uri="{FF2B5EF4-FFF2-40B4-BE49-F238E27FC236}">
                  <a16:creationId xmlns:a16="http://schemas.microsoft.com/office/drawing/2014/main" id="{368400FC-2479-C6E8-FDA2-9D7E9D332650}"/>
                </a:ext>
              </a:extLst>
            </p:cNvPr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69;p33">
              <a:extLst>
                <a:ext uri="{FF2B5EF4-FFF2-40B4-BE49-F238E27FC236}">
                  <a16:creationId xmlns:a16="http://schemas.microsoft.com/office/drawing/2014/main" id="{822634BF-88A5-9EFC-1CAD-43F52EC50FF1}"/>
                </a:ext>
              </a:extLst>
            </p:cNvPr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0;p33">
              <a:extLst>
                <a:ext uri="{FF2B5EF4-FFF2-40B4-BE49-F238E27FC236}">
                  <a16:creationId xmlns:a16="http://schemas.microsoft.com/office/drawing/2014/main" id="{3DA5833D-C2A8-5A06-6AE7-73E56BE17E5F}"/>
                </a:ext>
              </a:extLst>
            </p:cNvPr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1;p33">
              <a:extLst>
                <a:ext uri="{FF2B5EF4-FFF2-40B4-BE49-F238E27FC236}">
                  <a16:creationId xmlns:a16="http://schemas.microsoft.com/office/drawing/2014/main" id="{FA92DDCB-B0ED-DD60-11AB-1C94A0E9D5E9}"/>
                </a:ext>
              </a:extLst>
            </p:cNvPr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2;p33">
              <a:extLst>
                <a:ext uri="{FF2B5EF4-FFF2-40B4-BE49-F238E27FC236}">
                  <a16:creationId xmlns:a16="http://schemas.microsoft.com/office/drawing/2014/main" id="{0B984155-520D-C389-60E2-D259B008DA3F}"/>
                </a:ext>
              </a:extLst>
            </p:cNvPr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3;p33">
              <a:extLst>
                <a:ext uri="{FF2B5EF4-FFF2-40B4-BE49-F238E27FC236}">
                  <a16:creationId xmlns:a16="http://schemas.microsoft.com/office/drawing/2014/main" id="{493D2DD3-6812-7B53-D5AD-65EB7E9EB551}"/>
                </a:ext>
              </a:extLst>
            </p:cNvPr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4;p33">
              <a:extLst>
                <a:ext uri="{FF2B5EF4-FFF2-40B4-BE49-F238E27FC236}">
                  <a16:creationId xmlns:a16="http://schemas.microsoft.com/office/drawing/2014/main" id="{FDC427D3-F869-928B-8986-DD8E05E59A3C}"/>
                </a:ext>
              </a:extLst>
            </p:cNvPr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5;p33">
              <a:extLst>
                <a:ext uri="{FF2B5EF4-FFF2-40B4-BE49-F238E27FC236}">
                  <a16:creationId xmlns:a16="http://schemas.microsoft.com/office/drawing/2014/main" id="{DF55FFDE-A8EA-4CDE-9F59-4692DC8037BD}"/>
                </a:ext>
              </a:extLst>
            </p:cNvPr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6;p33">
              <a:extLst>
                <a:ext uri="{FF2B5EF4-FFF2-40B4-BE49-F238E27FC236}">
                  <a16:creationId xmlns:a16="http://schemas.microsoft.com/office/drawing/2014/main" id="{6E5B751B-0874-C5DE-C2EC-CA16F332E372}"/>
                </a:ext>
              </a:extLst>
            </p:cNvPr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7;p33">
              <a:extLst>
                <a:ext uri="{FF2B5EF4-FFF2-40B4-BE49-F238E27FC236}">
                  <a16:creationId xmlns:a16="http://schemas.microsoft.com/office/drawing/2014/main" id="{36C82A0F-600C-E4B3-922A-FB1F03C479B9}"/>
                </a:ext>
              </a:extLst>
            </p:cNvPr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8;p33">
              <a:extLst>
                <a:ext uri="{FF2B5EF4-FFF2-40B4-BE49-F238E27FC236}">
                  <a16:creationId xmlns:a16="http://schemas.microsoft.com/office/drawing/2014/main" id="{8F274837-8BE1-51DD-00ED-15C808EF02B8}"/>
                </a:ext>
              </a:extLst>
            </p:cNvPr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9;p33">
              <a:extLst>
                <a:ext uri="{FF2B5EF4-FFF2-40B4-BE49-F238E27FC236}">
                  <a16:creationId xmlns:a16="http://schemas.microsoft.com/office/drawing/2014/main" id="{DC7FF996-FC1A-FFD9-93B5-6CA5E28FBF35}"/>
                </a:ext>
              </a:extLst>
            </p:cNvPr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0;p33">
              <a:extLst>
                <a:ext uri="{FF2B5EF4-FFF2-40B4-BE49-F238E27FC236}">
                  <a16:creationId xmlns:a16="http://schemas.microsoft.com/office/drawing/2014/main" id="{9BC2F2BA-9B23-A83A-CC3F-3D6A5C22F3A9}"/>
                </a:ext>
              </a:extLst>
            </p:cNvPr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1;p33">
              <a:extLst>
                <a:ext uri="{FF2B5EF4-FFF2-40B4-BE49-F238E27FC236}">
                  <a16:creationId xmlns:a16="http://schemas.microsoft.com/office/drawing/2014/main" id="{00E7E08F-8C26-0338-9511-29895D8E29E5}"/>
                </a:ext>
              </a:extLst>
            </p:cNvPr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2;p33">
              <a:extLst>
                <a:ext uri="{FF2B5EF4-FFF2-40B4-BE49-F238E27FC236}">
                  <a16:creationId xmlns:a16="http://schemas.microsoft.com/office/drawing/2014/main" id="{E19585EF-9A14-9DFF-35BD-7D867BC5504C}"/>
                </a:ext>
              </a:extLst>
            </p:cNvPr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3;p33">
              <a:extLst>
                <a:ext uri="{FF2B5EF4-FFF2-40B4-BE49-F238E27FC236}">
                  <a16:creationId xmlns:a16="http://schemas.microsoft.com/office/drawing/2014/main" id="{E876BDA0-C80A-EF3D-3DDF-F584032E0FA9}"/>
                </a:ext>
              </a:extLst>
            </p:cNvPr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4;p33">
              <a:extLst>
                <a:ext uri="{FF2B5EF4-FFF2-40B4-BE49-F238E27FC236}">
                  <a16:creationId xmlns:a16="http://schemas.microsoft.com/office/drawing/2014/main" id="{D3D9A1F6-135C-244F-C2E9-6865E5A32C7F}"/>
                </a:ext>
              </a:extLst>
            </p:cNvPr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5;p33">
              <a:extLst>
                <a:ext uri="{FF2B5EF4-FFF2-40B4-BE49-F238E27FC236}">
                  <a16:creationId xmlns:a16="http://schemas.microsoft.com/office/drawing/2014/main" id="{DC11F80E-6D7D-0911-9790-CBCC540924B2}"/>
                </a:ext>
              </a:extLst>
            </p:cNvPr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6;p33">
              <a:extLst>
                <a:ext uri="{FF2B5EF4-FFF2-40B4-BE49-F238E27FC236}">
                  <a16:creationId xmlns:a16="http://schemas.microsoft.com/office/drawing/2014/main" id="{27BF847A-B760-B169-8DD3-6C234163CDA1}"/>
                </a:ext>
              </a:extLst>
            </p:cNvPr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7;p33">
              <a:extLst>
                <a:ext uri="{FF2B5EF4-FFF2-40B4-BE49-F238E27FC236}">
                  <a16:creationId xmlns:a16="http://schemas.microsoft.com/office/drawing/2014/main" id="{21A2CA73-6043-D06C-6C67-5F892BC6968D}"/>
                </a:ext>
              </a:extLst>
            </p:cNvPr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88;p33">
              <a:extLst>
                <a:ext uri="{FF2B5EF4-FFF2-40B4-BE49-F238E27FC236}">
                  <a16:creationId xmlns:a16="http://schemas.microsoft.com/office/drawing/2014/main" id="{75919E74-F05F-C0D6-9C61-A1C6FAB6DD1B}"/>
                </a:ext>
              </a:extLst>
            </p:cNvPr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89;p33">
              <a:extLst>
                <a:ext uri="{FF2B5EF4-FFF2-40B4-BE49-F238E27FC236}">
                  <a16:creationId xmlns:a16="http://schemas.microsoft.com/office/drawing/2014/main" id="{C2BEBDF3-945D-520E-F405-E438BED932BE}"/>
                </a:ext>
              </a:extLst>
            </p:cNvPr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0;p33">
              <a:extLst>
                <a:ext uri="{FF2B5EF4-FFF2-40B4-BE49-F238E27FC236}">
                  <a16:creationId xmlns:a16="http://schemas.microsoft.com/office/drawing/2014/main" id="{5130F4DC-09F1-6BF5-4EFD-CC7562A87D18}"/>
                </a:ext>
              </a:extLst>
            </p:cNvPr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1;p33">
              <a:extLst>
                <a:ext uri="{FF2B5EF4-FFF2-40B4-BE49-F238E27FC236}">
                  <a16:creationId xmlns:a16="http://schemas.microsoft.com/office/drawing/2014/main" id="{A9CFCE10-5DE3-3C03-5E12-A5CEB33D40CC}"/>
                </a:ext>
              </a:extLst>
            </p:cNvPr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2;p33">
              <a:extLst>
                <a:ext uri="{FF2B5EF4-FFF2-40B4-BE49-F238E27FC236}">
                  <a16:creationId xmlns:a16="http://schemas.microsoft.com/office/drawing/2014/main" id="{5644FAED-587A-F623-2838-E4D72C2CE871}"/>
                </a:ext>
              </a:extLst>
            </p:cNvPr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3;p33">
              <a:extLst>
                <a:ext uri="{FF2B5EF4-FFF2-40B4-BE49-F238E27FC236}">
                  <a16:creationId xmlns:a16="http://schemas.microsoft.com/office/drawing/2014/main" id="{B1A546B0-FEDB-34B7-2B39-622F3732A44A}"/>
                </a:ext>
              </a:extLst>
            </p:cNvPr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4;p33">
              <a:extLst>
                <a:ext uri="{FF2B5EF4-FFF2-40B4-BE49-F238E27FC236}">
                  <a16:creationId xmlns:a16="http://schemas.microsoft.com/office/drawing/2014/main" id="{E2307136-0DB2-BE7F-763A-35D32185C8D4}"/>
                </a:ext>
              </a:extLst>
            </p:cNvPr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5;p33">
              <a:extLst>
                <a:ext uri="{FF2B5EF4-FFF2-40B4-BE49-F238E27FC236}">
                  <a16:creationId xmlns:a16="http://schemas.microsoft.com/office/drawing/2014/main" id="{E67010E4-8AAE-0431-EB21-EC5AA9D81171}"/>
                </a:ext>
              </a:extLst>
            </p:cNvPr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6;p33">
              <a:extLst>
                <a:ext uri="{FF2B5EF4-FFF2-40B4-BE49-F238E27FC236}">
                  <a16:creationId xmlns:a16="http://schemas.microsoft.com/office/drawing/2014/main" id="{4A905988-AE04-8679-7A1B-EDD6A45D714C}"/>
                </a:ext>
              </a:extLst>
            </p:cNvPr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7;p33">
              <a:extLst>
                <a:ext uri="{FF2B5EF4-FFF2-40B4-BE49-F238E27FC236}">
                  <a16:creationId xmlns:a16="http://schemas.microsoft.com/office/drawing/2014/main" id="{11C417FF-C3D9-5610-81B3-587274FBE730}"/>
                </a:ext>
              </a:extLst>
            </p:cNvPr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8;p33">
              <a:extLst>
                <a:ext uri="{FF2B5EF4-FFF2-40B4-BE49-F238E27FC236}">
                  <a16:creationId xmlns:a16="http://schemas.microsoft.com/office/drawing/2014/main" id="{899B1B32-4B48-02E8-8FF3-8BC7F9074304}"/>
                </a:ext>
              </a:extLst>
            </p:cNvPr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9;p33">
              <a:extLst>
                <a:ext uri="{FF2B5EF4-FFF2-40B4-BE49-F238E27FC236}">
                  <a16:creationId xmlns:a16="http://schemas.microsoft.com/office/drawing/2014/main" id="{94701440-2603-B217-234E-A73C9E2BBC42}"/>
                </a:ext>
              </a:extLst>
            </p:cNvPr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0;p33">
              <a:extLst>
                <a:ext uri="{FF2B5EF4-FFF2-40B4-BE49-F238E27FC236}">
                  <a16:creationId xmlns:a16="http://schemas.microsoft.com/office/drawing/2014/main" id="{D7316AE1-223D-7FA1-73FB-2F749C72D669}"/>
                </a:ext>
              </a:extLst>
            </p:cNvPr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1;p33">
              <a:extLst>
                <a:ext uri="{FF2B5EF4-FFF2-40B4-BE49-F238E27FC236}">
                  <a16:creationId xmlns:a16="http://schemas.microsoft.com/office/drawing/2014/main" id="{F7F5B16A-F00F-3AEB-BFE3-DA722DCE9F2F}"/>
                </a:ext>
              </a:extLst>
            </p:cNvPr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2;p33">
              <a:extLst>
                <a:ext uri="{FF2B5EF4-FFF2-40B4-BE49-F238E27FC236}">
                  <a16:creationId xmlns:a16="http://schemas.microsoft.com/office/drawing/2014/main" id="{4E4E5097-3B9D-7BA6-C1AE-BE0B681A4DD9}"/>
                </a:ext>
              </a:extLst>
            </p:cNvPr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3;p33">
              <a:extLst>
                <a:ext uri="{FF2B5EF4-FFF2-40B4-BE49-F238E27FC236}">
                  <a16:creationId xmlns:a16="http://schemas.microsoft.com/office/drawing/2014/main" id="{2F84FC99-E79C-A1C6-3659-97D10F225F5E}"/>
                </a:ext>
              </a:extLst>
            </p:cNvPr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4;p33">
              <a:extLst>
                <a:ext uri="{FF2B5EF4-FFF2-40B4-BE49-F238E27FC236}">
                  <a16:creationId xmlns:a16="http://schemas.microsoft.com/office/drawing/2014/main" id="{45FEB264-4B17-5DC9-5593-B37EB146DBC3}"/>
                </a:ext>
              </a:extLst>
            </p:cNvPr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5;p33">
              <a:extLst>
                <a:ext uri="{FF2B5EF4-FFF2-40B4-BE49-F238E27FC236}">
                  <a16:creationId xmlns:a16="http://schemas.microsoft.com/office/drawing/2014/main" id="{B93E8743-760E-BF26-4182-7820BAFF131A}"/>
                </a:ext>
              </a:extLst>
            </p:cNvPr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06;p33">
              <a:extLst>
                <a:ext uri="{FF2B5EF4-FFF2-40B4-BE49-F238E27FC236}">
                  <a16:creationId xmlns:a16="http://schemas.microsoft.com/office/drawing/2014/main" id="{E9556320-A319-CDC6-F64C-6F6DA9C7E71A}"/>
                </a:ext>
              </a:extLst>
            </p:cNvPr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07;p33">
              <a:extLst>
                <a:ext uri="{FF2B5EF4-FFF2-40B4-BE49-F238E27FC236}">
                  <a16:creationId xmlns:a16="http://schemas.microsoft.com/office/drawing/2014/main" id="{C2CA2B16-A5C7-76C9-2F9B-89F02985A1BE}"/>
                </a:ext>
              </a:extLst>
            </p:cNvPr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08;p33">
              <a:extLst>
                <a:ext uri="{FF2B5EF4-FFF2-40B4-BE49-F238E27FC236}">
                  <a16:creationId xmlns:a16="http://schemas.microsoft.com/office/drawing/2014/main" id="{D0886C07-E633-0670-DE89-DDEC406AA170}"/>
                </a:ext>
              </a:extLst>
            </p:cNvPr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09;p33">
              <a:extLst>
                <a:ext uri="{FF2B5EF4-FFF2-40B4-BE49-F238E27FC236}">
                  <a16:creationId xmlns:a16="http://schemas.microsoft.com/office/drawing/2014/main" id="{87152F1B-F3A2-2D30-984F-A400E7F42FA1}"/>
                </a:ext>
              </a:extLst>
            </p:cNvPr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0;p33">
              <a:extLst>
                <a:ext uri="{FF2B5EF4-FFF2-40B4-BE49-F238E27FC236}">
                  <a16:creationId xmlns:a16="http://schemas.microsoft.com/office/drawing/2014/main" id="{5ED8F014-EC92-6599-49AA-463E191867BF}"/>
                </a:ext>
              </a:extLst>
            </p:cNvPr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11;p33">
              <a:extLst>
                <a:ext uri="{FF2B5EF4-FFF2-40B4-BE49-F238E27FC236}">
                  <a16:creationId xmlns:a16="http://schemas.microsoft.com/office/drawing/2014/main" id="{5E4C1583-86E1-8B6C-0DC0-E07180095010}"/>
                </a:ext>
              </a:extLst>
            </p:cNvPr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12;p33">
              <a:extLst>
                <a:ext uri="{FF2B5EF4-FFF2-40B4-BE49-F238E27FC236}">
                  <a16:creationId xmlns:a16="http://schemas.microsoft.com/office/drawing/2014/main" id="{16E19070-7B7A-5478-AAA9-8952B826B7ED}"/>
                </a:ext>
              </a:extLst>
            </p:cNvPr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3;p33">
              <a:extLst>
                <a:ext uri="{FF2B5EF4-FFF2-40B4-BE49-F238E27FC236}">
                  <a16:creationId xmlns:a16="http://schemas.microsoft.com/office/drawing/2014/main" id="{8279A12E-D59F-9419-8D66-DBB5ACE6EF3F}"/>
                </a:ext>
              </a:extLst>
            </p:cNvPr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4;p33">
              <a:extLst>
                <a:ext uri="{FF2B5EF4-FFF2-40B4-BE49-F238E27FC236}">
                  <a16:creationId xmlns:a16="http://schemas.microsoft.com/office/drawing/2014/main" id="{B24DAA42-CFDD-B61A-2830-00521129806B}"/>
                </a:ext>
              </a:extLst>
            </p:cNvPr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5;p33">
              <a:extLst>
                <a:ext uri="{FF2B5EF4-FFF2-40B4-BE49-F238E27FC236}">
                  <a16:creationId xmlns:a16="http://schemas.microsoft.com/office/drawing/2014/main" id="{D6152B22-AEC6-8251-DF60-765541A12359}"/>
                </a:ext>
              </a:extLst>
            </p:cNvPr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6;p33">
              <a:extLst>
                <a:ext uri="{FF2B5EF4-FFF2-40B4-BE49-F238E27FC236}">
                  <a16:creationId xmlns:a16="http://schemas.microsoft.com/office/drawing/2014/main" id="{CFEFD586-6ED4-E12F-A9AA-FAEC54830A5E}"/>
                </a:ext>
              </a:extLst>
            </p:cNvPr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7;p33">
              <a:extLst>
                <a:ext uri="{FF2B5EF4-FFF2-40B4-BE49-F238E27FC236}">
                  <a16:creationId xmlns:a16="http://schemas.microsoft.com/office/drawing/2014/main" id="{22BF94FC-BEBE-1923-6956-BD9314539E7F}"/>
                </a:ext>
              </a:extLst>
            </p:cNvPr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8;p33">
              <a:extLst>
                <a:ext uri="{FF2B5EF4-FFF2-40B4-BE49-F238E27FC236}">
                  <a16:creationId xmlns:a16="http://schemas.microsoft.com/office/drawing/2014/main" id="{DFF3955D-8897-59F2-4561-727DB37B3A2B}"/>
                </a:ext>
              </a:extLst>
            </p:cNvPr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19;p33">
              <a:extLst>
                <a:ext uri="{FF2B5EF4-FFF2-40B4-BE49-F238E27FC236}">
                  <a16:creationId xmlns:a16="http://schemas.microsoft.com/office/drawing/2014/main" id="{650E2318-E87A-B519-A72F-C555E0EC1562}"/>
                </a:ext>
              </a:extLst>
            </p:cNvPr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0;p33">
              <a:extLst>
                <a:ext uri="{FF2B5EF4-FFF2-40B4-BE49-F238E27FC236}">
                  <a16:creationId xmlns:a16="http://schemas.microsoft.com/office/drawing/2014/main" id="{963AA0EB-DD6E-FB19-7818-935FDA301B3E}"/>
                </a:ext>
              </a:extLst>
            </p:cNvPr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1;p33">
              <a:extLst>
                <a:ext uri="{FF2B5EF4-FFF2-40B4-BE49-F238E27FC236}">
                  <a16:creationId xmlns:a16="http://schemas.microsoft.com/office/drawing/2014/main" id="{98D0BC13-ACD6-AE7C-8888-234B13233DF6}"/>
                </a:ext>
              </a:extLst>
            </p:cNvPr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2;p33">
              <a:extLst>
                <a:ext uri="{FF2B5EF4-FFF2-40B4-BE49-F238E27FC236}">
                  <a16:creationId xmlns:a16="http://schemas.microsoft.com/office/drawing/2014/main" id="{0346C18A-07ED-2B28-EED7-35777CDD90F4}"/>
                </a:ext>
              </a:extLst>
            </p:cNvPr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23;p33">
              <a:extLst>
                <a:ext uri="{FF2B5EF4-FFF2-40B4-BE49-F238E27FC236}">
                  <a16:creationId xmlns:a16="http://schemas.microsoft.com/office/drawing/2014/main" id="{710DB3F0-3DC0-0332-72E7-D211E8060C09}"/>
                </a:ext>
              </a:extLst>
            </p:cNvPr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24;p33">
              <a:extLst>
                <a:ext uri="{FF2B5EF4-FFF2-40B4-BE49-F238E27FC236}">
                  <a16:creationId xmlns:a16="http://schemas.microsoft.com/office/drawing/2014/main" id="{C0E18387-46E9-9865-3893-257F382797CB}"/>
                </a:ext>
              </a:extLst>
            </p:cNvPr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25;p33">
              <a:extLst>
                <a:ext uri="{FF2B5EF4-FFF2-40B4-BE49-F238E27FC236}">
                  <a16:creationId xmlns:a16="http://schemas.microsoft.com/office/drawing/2014/main" id="{C58A2797-40DE-9574-D92A-10788E0CB0F3}"/>
                </a:ext>
              </a:extLst>
            </p:cNvPr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26;p33">
              <a:extLst>
                <a:ext uri="{FF2B5EF4-FFF2-40B4-BE49-F238E27FC236}">
                  <a16:creationId xmlns:a16="http://schemas.microsoft.com/office/drawing/2014/main" id="{602949C8-544B-015E-84DF-3BC00FA74860}"/>
                </a:ext>
              </a:extLst>
            </p:cNvPr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27;p33">
              <a:extLst>
                <a:ext uri="{FF2B5EF4-FFF2-40B4-BE49-F238E27FC236}">
                  <a16:creationId xmlns:a16="http://schemas.microsoft.com/office/drawing/2014/main" id="{2ED36A9A-0784-C5F0-1BED-ABF695E091B7}"/>
                </a:ext>
              </a:extLst>
            </p:cNvPr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28;p33">
              <a:extLst>
                <a:ext uri="{FF2B5EF4-FFF2-40B4-BE49-F238E27FC236}">
                  <a16:creationId xmlns:a16="http://schemas.microsoft.com/office/drawing/2014/main" id="{EEC826F1-A8C6-CC92-F137-CC47D2B8FC64}"/>
                </a:ext>
              </a:extLst>
            </p:cNvPr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29;p33">
              <a:extLst>
                <a:ext uri="{FF2B5EF4-FFF2-40B4-BE49-F238E27FC236}">
                  <a16:creationId xmlns:a16="http://schemas.microsoft.com/office/drawing/2014/main" id="{28A57A20-9AF5-ADE4-6BE2-BB004CA2A695}"/>
                </a:ext>
              </a:extLst>
            </p:cNvPr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30;p33">
              <a:extLst>
                <a:ext uri="{FF2B5EF4-FFF2-40B4-BE49-F238E27FC236}">
                  <a16:creationId xmlns:a16="http://schemas.microsoft.com/office/drawing/2014/main" id="{29F21AB6-E65F-E92E-418D-67ABE54AADB9}"/>
                </a:ext>
              </a:extLst>
            </p:cNvPr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31;p33">
              <a:extLst>
                <a:ext uri="{FF2B5EF4-FFF2-40B4-BE49-F238E27FC236}">
                  <a16:creationId xmlns:a16="http://schemas.microsoft.com/office/drawing/2014/main" id="{1C99E13B-DD82-D938-3482-55C9CE80547F}"/>
                </a:ext>
              </a:extLst>
            </p:cNvPr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32;p33">
              <a:extLst>
                <a:ext uri="{FF2B5EF4-FFF2-40B4-BE49-F238E27FC236}">
                  <a16:creationId xmlns:a16="http://schemas.microsoft.com/office/drawing/2014/main" id="{075F112C-C911-A86C-CAB7-B52D1C79CCE1}"/>
                </a:ext>
              </a:extLst>
            </p:cNvPr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33;p33">
              <a:extLst>
                <a:ext uri="{FF2B5EF4-FFF2-40B4-BE49-F238E27FC236}">
                  <a16:creationId xmlns:a16="http://schemas.microsoft.com/office/drawing/2014/main" id="{B31BC719-C7A7-EE4D-7220-7170F631014F}"/>
                </a:ext>
              </a:extLst>
            </p:cNvPr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34;p33">
              <a:extLst>
                <a:ext uri="{FF2B5EF4-FFF2-40B4-BE49-F238E27FC236}">
                  <a16:creationId xmlns:a16="http://schemas.microsoft.com/office/drawing/2014/main" id="{5A74B815-4398-4185-7777-578BB23C3633}"/>
                </a:ext>
              </a:extLst>
            </p:cNvPr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35;p33">
              <a:extLst>
                <a:ext uri="{FF2B5EF4-FFF2-40B4-BE49-F238E27FC236}">
                  <a16:creationId xmlns:a16="http://schemas.microsoft.com/office/drawing/2014/main" id="{F730EACF-A51A-CAAB-752D-D45020CE3EE5}"/>
                </a:ext>
              </a:extLst>
            </p:cNvPr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36;p33">
              <a:extLst>
                <a:ext uri="{FF2B5EF4-FFF2-40B4-BE49-F238E27FC236}">
                  <a16:creationId xmlns:a16="http://schemas.microsoft.com/office/drawing/2014/main" id="{461CADEA-001D-AB5F-C5E0-E24970E3E797}"/>
                </a:ext>
              </a:extLst>
            </p:cNvPr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7;p33">
              <a:extLst>
                <a:ext uri="{FF2B5EF4-FFF2-40B4-BE49-F238E27FC236}">
                  <a16:creationId xmlns:a16="http://schemas.microsoft.com/office/drawing/2014/main" id="{AEE38E75-4D75-A4E5-4371-F91D8072FB4A}"/>
                </a:ext>
              </a:extLst>
            </p:cNvPr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8;p33">
              <a:extLst>
                <a:ext uri="{FF2B5EF4-FFF2-40B4-BE49-F238E27FC236}">
                  <a16:creationId xmlns:a16="http://schemas.microsoft.com/office/drawing/2014/main" id="{1BD09780-3A53-F059-2929-2CE0658FAA8C}"/>
                </a:ext>
              </a:extLst>
            </p:cNvPr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39;p33">
              <a:extLst>
                <a:ext uri="{FF2B5EF4-FFF2-40B4-BE49-F238E27FC236}">
                  <a16:creationId xmlns:a16="http://schemas.microsoft.com/office/drawing/2014/main" id="{C729DEE0-352C-1A47-1854-3D4DCEDA98F0}"/>
                </a:ext>
              </a:extLst>
            </p:cNvPr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40;p33">
              <a:extLst>
                <a:ext uri="{FF2B5EF4-FFF2-40B4-BE49-F238E27FC236}">
                  <a16:creationId xmlns:a16="http://schemas.microsoft.com/office/drawing/2014/main" id="{6D324EFE-BE0A-4F49-679C-97C0915CEFCF}"/>
                </a:ext>
              </a:extLst>
            </p:cNvPr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41;p33">
              <a:extLst>
                <a:ext uri="{FF2B5EF4-FFF2-40B4-BE49-F238E27FC236}">
                  <a16:creationId xmlns:a16="http://schemas.microsoft.com/office/drawing/2014/main" id="{DE73FA2E-680A-3D05-5060-6F3AB1E5BC42}"/>
                </a:ext>
              </a:extLst>
            </p:cNvPr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42;p33">
              <a:extLst>
                <a:ext uri="{FF2B5EF4-FFF2-40B4-BE49-F238E27FC236}">
                  <a16:creationId xmlns:a16="http://schemas.microsoft.com/office/drawing/2014/main" id="{C7151050-B4EE-1DDA-9076-C26EB22042A1}"/>
                </a:ext>
              </a:extLst>
            </p:cNvPr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43;p33">
              <a:extLst>
                <a:ext uri="{FF2B5EF4-FFF2-40B4-BE49-F238E27FC236}">
                  <a16:creationId xmlns:a16="http://schemas.microsoft.com/office/drawing/2014/main" id="{610F70C6-E798-7797-0A09-3BD5F936A15A}"/>
                </a:ext>
              </a:extLst>
            </p:cNvPr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44;p33">
              <a:extLst>
                <a:ext uri="{FF2B5EF4-FFF2-40B4-BE49-F238E27FC236}">
                  <a16:creationId xmlns:a16="http://schemas.microsoft.com/office/drawing/2014/main" id="{0D94F337-1D35-E123-8AEE-3DC67A67306D}"/>
                </a:ext>
              </a:extLst>
            </p:cNvPr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45;p33">
              <a:extLst>
                <a:ext uri="{FF2B5EF4-FFF2-40B4-BE49-F238E27FC236}">
                  <a16:creationId xmlns:a16="http://schemas.microsoft.com/office/drawing/2014/main" id="{747377FB-3010-FC8A-3D12-A362D3DBF2DA}"/>
                </a:ext>
              </a:extLst>
            </p:cNvPr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46;p33">
              <a:extLst>
                <a:ext uri="{FF2B5EF4-FFF2-40B4-BE49-F238E27FC236}">
                  <a16:creationId xmlns:a16="http://schemas.microsoft.com/office/drawing/2014/main" id="{E955CD3B-F3DA-B9C1-7DB6-445D53886C16}"/>
                </a:ext>
              </a:extLst>
            </p:cNvPr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47;p33">
              <a:extLst>
                <a:ext uri="{FF2B5EF4-FFF2-40B4-BE49-F238E27FC236}">
                  <a16:creationId xmlns:a16="http://schemas.microsoft.com/office/drawing/2014/main" id="{31374320-2D7F-6562-0B88-DD7CAC9E2ECA}"/>
                </a:ext>
              </a:extLst>
            </p:cNvPr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48;p33">
              <a:extLst>
                <a:ext uri="{FF2B5EF4-FFF2-40B4-BE49-F238E27FC236}">
                  <a16:creationId xmlns:a16="http://schemas.microsoft.com/office/drawing/2014/main" id="{BCFB505A-B4EC-3BCF-9190-29992BBB51FF}"/>
                </a:ext>
              </a:extLst>
            </p:cNvPr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49;p33">
              <a:extLst>
                <a:ext uri="{FF2B5EF4-FFF2-40B4-BE49-F238E27FC236}">
                  <a16:creationId xmlns:a16="http://schemas.microsoft.com/office/drawing/2014/main" id="{12E7AD7B-F883-9516-9767-8C8A3AD00B2E}"/>
                </a:ext>
              </a:extLst>
            </p:cNvPr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50;p33">
              <a:extLst>
                <a:ext uri="{FF2B5EF4-FFF2-40B4-BE49-F238E27FC236}">
                  <a16:creationId xmlns:a16="http://schemas.microsoft.com/office/drawing/2014/main" id="{CE4CB8F8-9BA5-D4A0-C979-6CC8A2B0DE3C}"/>
                </a:ext>
              </a:extLst>
            </p:cNvPr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51;p33">
              <a:extLst>
                <a:ext uri="{FF2B5EF4-FFF2-40B4-BE49-F238E27FC236}">
                  <a16:creationId xmlns:a16="http://schemas.microsoft.com/office/drawing/2014/main" id="{F0983C57-8812-E817-21AB-BA4174B3E803}"/>
                </a:ext>
              </a:extLst>
            </p:cNvPr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1563;p33">
            <a:extLst>
              <a:ext uri="{FF2B5EF4-FFF2-40B4-BE49-F238E27FC236}">
                <a16:creationId xmlns:a16="http://schemas.microsoft.com/office/drawing/2014/main" id="{C0EC6E06-274B-FFF6-783A-727B34DD011A}"/>
              </a:ext>
            </a:extLst>
          </p:cNvPr>
          <p:cNvSpPr/>
          <p:nvPr/>
        </p:nvSpPr>
        <p:spPr>
          <a:xfrm>
            <a:off x="6915379" y="4724057"/>
            <a:ext cx="924000" cy="295200"/>
          </a:xfrm>
          <a:prstGeom prst="roundRect">
            <a:avLst>
              <a:gd name="adj" fmla="val 50000"/>
            </a:avLst>
          </a:prstGeom>
          <a:solidFill>
            <a:srgbClr val="8027EA">
              <a:lumMod val="60000"/>
              <a:lumOff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190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75260C-F391-277B-6F95-F44BDB0F67BB}"/>
              </a:ext>
            </a:extLst>
          </p:cNvPr>
          <p:cNvGrpSpPr/>
          <p:nvPr/>
        </p:nvGrpSpPr>
        <p:grpSpPr>
          <a:xfrm>
            <a:off x="2734949" y="4736900"/>
            <a:ext cx="4031449" cy="314184"/>
            <a:chOff x="2838362" y="3882035"/>
            <a:chExt cx="4031449" cy="314184"/>
          </a:xfrm>
        </p:grpSpPr>
        <p:sp>
          <p:nvSpPr>
            <p:cNvPr id="101" name="Google Shape;1561;p33">
              <a:extLst>
                <a:ext uri="{FF2B5EF4-FFF2-40B4-BE49-F238E27FC236}">
                  <a16:creationId xmlns:a16="http://schemas.microsoft.com/office/drawing/2014/main" id="{B63103DC-5DDD-2368-9FBA-EB2DCFBCBCDF}"/>
                </a:ext>
              </a:extLst>
            </p:cNvPr>
            <p:cNvSpPr/>
            <p:nvPr/>
          </p:nvSpPr>
          <p:spPr>
            <a:xfrm>
              <a:off x="2838362" y="3888156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150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1562;p33">
              <a:extLst>
                <a:ext uri="{FF2B5EF4-FFF2-40B4-BE49-F238E27FC236}">
                  <a16:creationId xmlns:a16="http://schemas.microsoft.com/office/drawing/2014/main" id="{95C6C984-C682-B07B-637B-3DD782EE0E93}"/>
                </a:ext>
              </a:extLst>
            </p:cNvPr>
            <p:cNvSpPr/>
            <p:nvPr/>
          </p:nvSpPr>
          <p:spPr>
            <a:xfrm>
              <a:off x="3782860" y="3882035"/>
              <a:ext cx="1046013" cy="314184"/>
            </a:xfrm>
            <a:prstGeom prst="roundRect">
              <a:avLst>
                <a:gd name="adj" fmla="val 50000"/>
              </a:avLst>
            </a:prstGeom>
            <a:solidFill>
              <a:srgbClr val="EA4827">
                <a:lumMod val="60000"/>
                <a:lumOff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sym typeface="Fira Sans Extra Condensed"/>
                </a:rPr>
                <a:t>120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1563;p33">
              <a:extLst>
                <a:ext uri="{FF2B5EF4-FFF2-40B4-BE49-F238E27FC236}">
                  <a16:creationId xmlns:a16="http://schemas.microsoft.com/office/drawing/2014/main" id="{074BE948-47F0-463A-9EDC-BED55CBE5184}"/>
                </a:ext>
              </a:extLst>
            </p:cNvPr>
            <p:cNvSpPr/>
            <p:nvPr/>
          </p:nvSpPr>
          <p:spPr>
            <a:xfrm>
              <a:off x="4948489" y="3891964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rgbClr val="26EAB8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sym typeface="Fira Sans Extra Condensed"/>
                </a:rPr>
                <a:t>800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1563;p33">
              <a:extLst>
                <a:ext uri="{FF2B5EF4-FFF2-40B4-BE49-F238E27FC236}">
                  <a16:creationId xmlns:a16="http://schemas.microsoft.com/office/drawing/2014/main" id="{FE3B875C-544C-67E0-E495-84BAC8136B29}"/>
                </a:ext>
              </a:extLst>
            </p:cNvPr>
            <p:cNvSpPr/>
            <p:nvPr/>
          </p:nvSpPr>
          <p:spPr>
            <a:xfrm>
              <a:off x="5945811" y="3891964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rgbClr val="EA4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sym typeface="Fira Sans Extra Condensed"/>
                </a:rPr>
                <a:t>170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5" name="Google Shape;1546;p33">
            <a:extLst>
              <a:ext uri="{FF2B5EF4-FFF2-40B4-BE49-F238E27FC236}">
                <a16:creationId xmlns:a16="http://schemas.microsoft.com/office/drawing/2014/main" id="{3CCBD6AB-C0B9-34AF-827C-C0566ED04E6B}"/>
              </a:ext>
            </a:extLst>
          </p:cNvPr>
          <p:cNvGrpSpPr/>
          <p:nvPr/>
        </p:nvGrpSpPr>
        <p:grpSpPr>
          <a:xfrm>
            <a:off x="129271" y="1844149"/>
            <a:ext cx="2381209" cy="331800"/>
            <a:chOff x="457201" y="959300"/>
            <a:chExt cx="2518199" cy="331800"/>
          </a:xfrm>
        </p:grpSpPr>
        <p:sp>
          <p:nvSpPr>
            <p:cNvPr id="106" name="Google Shape;1548;p33">
              <a:extLst>
                <a:ext uri="{FF2B5EF4-FFF2-40B4-BE49-F238E27FC236}">
                  <a16:creationId xmlns:a16="http://schemas.microsoft.com/office/drawing/2014/main" id="{0FBA8323-91EA-CAA1-56D5-312BC720D360}"/>
                </a:ext>
              </a:extLst>
            </p:cNvPr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Card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1550;p33">
              <a:extLst>
                <a:ext uri="{FF2B5EF4-FFF2-40B4-BE49-F238E27FC236}">
                  <a16:creationId xmlns:a16="http://schemas.microsoft.com/office/drawing/2014/main" id="{A6881BCF-D452-CC64-FD14-CA9F38CECF7A}"/>
                </a:ext>
              </a:extLst>
            </p:cNvPr>
            <p:cNvSpPr txBox="1"/>
            <p:nvPr/>
          </p:nvSpPr>
          <p:spPr>
            <a:xfrm>
              <a:off x="457201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>
                  <a:solidFill>
                    <a:srgbClr val="2776EA">
                      <a:lumMod val="75000"/>
                    </a:srgb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rgbClr val="2776EA">
                    <a:lumMod val="75000"/>
                  </a:srgb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9" name="Google Shape;1551;p33">
            <a:extLst>
              <a:ext uri="{FF2B5EF4-FFF2-40B4-BE49-F238E27FC236}">
                <a16:creationId xmlns:a16="http://schemas.microsoft.com/office/drawing/2014/main" id="{1387CA6E-93A3-1E1C-9BBB-F68BC7ECBB31}"/>
              </a:ext>
            </a:extLst>
          </p:cNvPr>
          <p:cNvGrpSpPr/>
          <p:nvPr/>
        </p:nvGrpSpPr>
        <p:grpSpPr>
          <a:xfrm>
            <a:off x="129270" y="2490133"/>
            <a:ext cx="2381210" cy="331800"/>
            <a:chOff x="457200" y="1964800"/>
            <a:chExt cx="2518200" cy="331800"/>
          </a:xfrm>
        </p:grpSpPr>
        <p:sp>
          <p:nvSpPr>
            <p:cNvPr id="110" name="Google Shape;1553;p33">
              <a:extLst>
                <a:ext uri="{FF2B5EF4-FFF2-40B4-BE49-F238E27FC236}">
                  <a16:creationId xmlns:a16="http://schemas.microsoft.com/office/drawing/2014/main" id="{9A700CF2-2435-FE49-3794-4813D11BBD9E}"/>
                </a:ext>
              </a:extLst>
            </p:cNvPr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Retail Banking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" name="Google Shape;1555;p33">
              <a:extLst>
                <a:ext uri="{FF2B5EF4-FFF2-40B4-BE49-F238E27FC236}">
                  <a16:creationId xmlns:a16="http://schemas.microsoft.com/office/drawing/2014/main" id="{58B6BA43-AFD2-6259-AC67-6EAD67947DBD}"/>
                </a:ext>
              </a:extLst>
            </p:cNvPr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>
                  <a:solidFill>
                    <a:srgbClr val="E99B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rgbClr val="E99B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" name="Google Shape;1556;p33">
            <a:extLst>
              <a:ext uri="{FF2B5EF4-FFF2-40B4-BE49-F238E27FC236}">
                <a16:creationId xmlns:a16="http://schemas.microsoft.com/office/drawing/2014/main" id="{13EF9684-52DA-D291-30C0-271B210D91A5}"/>
              </a:ext>
            </a:extLst>
          </p:cNvPr>
          <p:cNvGrpSpPr/>
          <p:nvPr/>
        </p:nvGrpSpPr>
        <p:grpSpPr>
          <a:xfrm>
            <a:off x="145776" y="4466511"/>
            <a:ext cx="2405918" cy="348249"/>
            <a:chOff x="457200" y="959300"/>
            <a:chExt cx="2518200" cy="331800"/>
          </a:xfrm>
        </p:grpSpPr>
        <p:sp>
          <p:nvSpPr>
            <p:cNvPr id="115" name="Google Shape;1558;p33">
              <a:extLst>
                <a:ext uri="{FF2B5EF4-FFF2-40B4-BE49-F238E27FC236}">
                  <a16:creationId xmlns:a16="http://schemas.microsoft.com/office/drawing/2014/main" id="{0A0DE756-2766-CA4D-6B17-B626EBDA8C15}"/>
                </a:ext>
              </a:extLst>
            </p:cNvPr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Debt Collection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" name="Google Shape;1560;p33">
              <a:extLst>
                <a:ext uri="{FF2B5EF4-FFF2-40B4-BE49-F238E27FC236}">
                  <a16:creationId xmlns:a16="http://schemas.microsoft.com/office/drawing/2014/main" id="{44901B44-44A4-D728-CDBC-7C16371A5FAE}"/>
                </a:ext>
              </a:extLst>
            </p:cNvPr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>
                  <a:solidFill>
                    <a:srgbClr val="8027EA">
                      <a:lumMod val="60000"/>
                      <a:lumOff val="40000"/>
                    </a:srgb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rgbClr val="8027EA">
                    <a:lumMod val="60000"/>
                    <a:lumOff val="40000"/>
                  </a:srgb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" name="Google Shape;1556;p33">
            <a:extLst>
              <a:ext uri="{FF2B5EF4-FFF2-40B4-BE49-F238E27FC236}">
                <a16:creationId xmlns:a16="http://schemas.microsoft.com/office/drawing/2014/main" id="{1EED139C-10F2-9D2F-6A2E-4B16CEBFB570}"/>
              </a:ext>
            </a:extLst>
          </p:cNvPr>
          <p:cNvGrpSpPr/>
          <p:nvPr/>
        </p:nvGrpSpPr>
        <p:grpSpPr>
          <a:xfrm>
            <a:off x="141908" y="3876560"/>
            <a:ext cx="2467203" cy="359159"/>
            <a:chOff x="393055" y="948906"/>
            <a:chExt cx="2582345" cy="342194"/>
          </a:xfrm>
        </p:grpSpPr>
        <p:sp>
          <p:nvSpPr>
            <p:cNvPr id="118" name="Google Shape;1558;p33">
              <a:extLst>
                <a:ext uri="{FF2B5EF4-FFF2-40B4-BE49-F238E27FC236}">
                  <a16:creationId xmlns:a16="http://schemas.microsoft.com/office/drawing/2014/main" id="{7D330EB8-65C9-D790-F934-7A18DBB82797}"/>
                </a:ext>
              </a:extLst>
            </p:cNvPr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Mortgages and Loans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" name="Google Shape;1560;p33">
              <a:extLst>
                <a:ext uri="{FF2B5EF4-FFF2-40B4-BE49-F238E27FC236}">
                  <a16:creationId xmlns:a16="http://schemas.microsoft.com/office/drawing/2014/main" id="{7C2DA562-2BF7-5CC7-AA5A-F277405BE158}"/>
                </a:ext>
              </a:extLst>
            </p:cNvPr>
            <p:cNvSpPr txBox="1"/>
            <p:nvPr/>
          </p:nvSpPr>
          <p:spPr>
            <a:xfrm>
              <a:off x="393055" y="948906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accent5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4" name="Google Shape;1556;p33">
            <a:extLst>
              <a:ext uri="{FF2B5EF4-FFF2-40B4-BE49-F238E27FC236}">
                <a16:creationId xmlns:a16="http://schemas.microsoft.com/office/drawing/2014/main" id="{D24CFF7A-05CE-6165-30B7-300059512657}"/>
              </a:ext>
            </a:extLst>
          </p:cNvPr>
          <p:cNvGrpSpPr/>
          <p:nvPr/>
        </p:nvGrpSpPr>
        <p:grpSpPr>
          <a:xfrm>
            <a:off x="141908" y="3170045"/>
            <a:ext cx="2405918" cy="348250"/>
            <a:chOff x="457200" y="959300"/>
            <a:chExt cx="2518200" cy="331800"/>
          </a:xfrm>
        </p:grpSpPr>
        <p:sp>
          <p:nvSpPr>
            <p:cNvPr id="125" name="Google Shape;1558;p33">
              <a:extLst>
                <a:ext uri="{FF2B5EF4-FFF2-40B4-BE49-F238E27FC236}">
                  <a16:creationId xmlns:a16="http://schemas.microsoft.com/office/drawing/2014/main" id="{1D5A2532-53AD-0D85-4010-10EB2F76AF72}"/>
                </a:ext>
              </a:extLst>
            </p:cNvPr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Reporting Product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1560;p33">
              <a:extLst>
                <a:ext uri="{FF2B5EF4-FFF2-40B4-BE49-F238E27FC236}">
                  <a16:creationId xmlns:a16="http://schemas.microsoft.com/office/drawing/2014/main" id="{F35304AD-1F5B-DAB4-97AE-637E500C86B9}"/>
                </a:ext>
              </a:extLst>
            </p:cNvPr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>
                  <a:solidFill>
                    <a:srgbClr val="26EAB8">
                      <a:lumMod val="75000"/>
                    </a:srgb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rgbClr val="26EAB8">
                    <a:lumMod val="75000"/>
                  </a:srgb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58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5;p37">
            <a:extLst>
              <a:ext uri="{FF2B5EF4-FFF2-40B4-BE49-F238E27FC236}">
                <a16:creationId xmlns:a16="http://schemas.microsoft.com/office/drawing/2014/main" id="{2DE28373-2A9B-286B-2D84-C1AF0F164254}"/>
              </a:ext>
            </a:extLst>
          </p:cNvPr>
          <p:cNvSpPr/>
          <p:nvPr/>
        </p:nvSpPr>
        <p:spPr>
          <a:xfrm>
            <a:off x="5881050" y="208783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Google Shape;1856;p37">
            <a:extLst>
              <a:ext uri="{FF2B5EF4-FFF2-40B4-BE49-F238E27FC236}">
                <a16:creationId xmlns:a16="http://schemas.microsoft.com/office/drawing/2014/main" id="{44167E27-C243-FC69-C6F2-439A8CF8E262}"/>
              </a:ext>
            </a:extLst>
          </p:cNvPr>
          <p:cNvSpPr/>
          <p:nvPr/>
        </p:nvSpPr>
        <p:spPr>
          <a:xfrm>
            <a:off x="3112113" y="208783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Google Shape;1857;p37">
            <a:extLst>
              <a:ext uri="{FF2B5EF4-FFF2-40B4-BE49-F238E27FC236}">
                <a16:creationId xmlns:a16="http://schemas.microsoft.com/office/drawing/2014/main" id="{6F9669C3-615F-FECD-7538-55CB76729674}"/>
              </a:ext>
            </a:extLst>
          </p:cNvPr>
          <p:cNvSpPr/>
          <p:nvPr/>
        </p:nvSpPr>
        <p:spPr>
          <a:xfrm>
            <a:off x="343200" y="208783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Google Shape;1858;p37">
            <a:extLst>
              <a:ext uri="{FF2B5EF4-FFF2-40B4-BE49-F238E27FC236}">
                <a16:creationId xmlns:a16="http://schemas.microsoft.com/office/drawing/2014/main" id="{69E93016-E695-0DAE-8903-5FF63D516212}"/>
              </a:ext>
            </a:extLst>
          </p:cNvPr>
          <p:cNvSpPr txBox="1">
            <a:spLocks/>
          </p:cNvSpPr>
          <p:nvPr/>
        </p:nvSpPr>
        <p:spPr>
          <a:xfrm>
            <a:off x="325600" y="9567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Deep Bidirectional Recurrent Neural Networks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sym typeface="Fira Sans Extra Condensed"/>
            </a:endParaRPr>
          </a:p>
        </p:txBody>
      </p:sp>
      <p:sp>
        <p:nvSpPr>
          <p:cNvPr id="6" name="Google Shape;1859;p37">
            <a:extLst>
              <a:ext uri="{FF2B5EF4-FFF2-40B4-BE49-F238E27FC236}">
                <a16:creationId xmlns:a16="http://schemas.microsoft.com/office/drawing/2014/main" id="{DD16C296-534E-E398-D1D3-28398023570C}"/>
              </a:ext>
            </a:extLst>
          </p:cNvPr>
          <p:cNvSpPr/>
          <p:nvPr/>
        </p:nvSpPr>
        <p:spPr>
          <a:xfrm>
            <a:off x="343200" y="1818360"/>
            <a:ext cx="2668500" cy="560700"/>
          </a:xfrm>
          <a:prstGeom prst="roundRect">
            <a:avLst>
              <a:gd name="adj" fmla="val 50000"/>
            </a:avLst>
          </a:prstGeom>
          <a:solidFill>
            <a:srgbClr val="E4EA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Google Shape;1860;p37">
            <a:extLst>
              <a:ext uri="{FF2B5EF4-FFF2-40B4-BE49-F238E27FC236}">
                <a16:creationId xmlns:a16="http://schemas.microsoft.com/office/drawing/2014/main" id="{C5262A24-AEA4-A63C-C4CF-D49861B20214}"/>
              </a:ext>
            </a:extLst>
          </p:cNvPr>
          <p:cNvSpPr/>
          <p:nvPr/>
        </p:nvSpPr>
        <p:spPr>
          <a:xfrm>
            <a:off x="3112113" y="1818360"/>
            <a:ext cx="2668500" cy="560700"/>
          </a:xfrm>
          <a:prstGeom prst="roundRect">
            <a:avLst>
              <a:gd name="adj" fmla="val 50000"/>
            </a:avLst>
          </a:prstGeom>
          <a:solidFill>
            <a:srgbClr val="E99B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Google Shape;1861;p37">
            <a:extLst>
              <a:ext uri="{FF2B5EF4-FFF2-40B4-BE49-F238E27FC236}">
                <a16:creationId xmlns:a16="http://schemas.microsoft.com/office/drawing/2014/main" id="{D468396D-AA13-48EF-8534-5E38F1F281F4}"/>
              </a:ext>
            </a:extLst>
          </p:cNvPr>
          <p:cNvSpPr/>
          <p:nvPr/>
        </p:nvSpPr>
        <p:spPr>
          <a:xfrm>
            <a:off x="5881038" y="1818360"/>
            <a:ext cx="2668500" cy="560700"/>
          </a:xfrm>
          <a:prstGeom prst="roundRect">
            <a:avLst>
              <a:gd name="adj" fmla="val 50000"/>
            </a:avLst>
          </a:prstGeom>
          <a:solidFill>
            <a:srgbClr val="EA4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E39CEF-2FD7-624F-FE5B-D2534976BEDC}"/>
              </a:ext>
            </a:extLst>
          </p:cNvPr>
          <p:cNvGrpSpPr/>
          <p:nvPr/>
        </p:nvGrpSpPr>
        <p:grpSpPr>
          <a:xfrm>
            <a:off x="479000" y="1932735"/>
            <a:ext cx="2318624" cy="3285081"/>
            <a:chOff x="610600" y="1262175"/>
            <a:chExt cx="2318624" cy="3285081"/>
          </a:xfrm>
        </p:grpSpPr>
        <p:sp>
          <p:nvSpPr>
            <p:cNvPr id="10" name="Google Shape;1863;p37">
              <a:extLst>
                <a:ext uri="{FF2B5EF4-FFF2-40B4-BE49-F238E27FC236}">
                  <a16:creationId xmlns:a16="http://schemas.microsoft.com/office/drawing/2014/main" id="{FB0E6811-59A5-BD8E-D500-27BDBA2B0914}"/>
                </a:ext>
              </a:extLst>
            </p:cNvPr>
            <p:cNvSpPr txBox="1"/>
            <p:nvPr/>
          </p:nvSpPr>
          <p:spPr>
            <a:xfrm>
              <a:off x="688824" y="12621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?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1866;p37">
              <a:extLst>
                <a:ext uri="{FF2B5EF4-FFF2-40B4-BE49-F238E27FC236}">
                  <a16:creationId xmlns:a16="http://schemas.microsoft.com/office/drawing/2014/main" id="{F596AFFE-FC49-3DB9-3242-18304372A970}"/>
                </a:ext>
              </a:extLst>
            </p:cNvPr>
            <p:cNvSpPr txBox="1"/>
            <p:nvPr/>
          </p:nvSpPr>
          <p:spPr>
            <a:xfrm>
              <a:off x="610600" y="1822875"/>
              <a:ext cx="2240400" cy="272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indent="-317500">
                <a:buSzPts val="1400"/>
                <a:buFont typeface="Roboto"/>
                <a:buChar char="●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Deep bidirectional RNNs are a type of recurrent neural network (RNN) that can process sequences of data in both forward and backward directions.</a:t>
              </a:r>
            </a:p>
            <a:p>
              <a:pPr marL="2540">
                <a:buSzPts val="1400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They can be used to learn long-range dependencies in the data and to process sequences of data in both forward and backward directions.</a:t>
              </a:r>
              <a:endParaRPr lang="en-IN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F49C69-0A3A-B079-F99B-2F271DF95E6D}"/>
              </a:ext>
            </a:extLst>
          </p:cNvPr>
          <p:cNvGrpSpPr/>
          <p:nvPr/>
        </p:nvGrpSpPr>
        <p:grpSpPr>
          <a:xfrm>
            <a:off x="3326136" y="1932735"/>
            <a:ext cx="2240400" cy="1572755"/>
            <a:chOff x="3457736" y="1262175"/>
            <a:chExt cx="2240400" cy="1572755"/>
          </a:xfrm>
        </p:grpSpPr>
        <p:sp>
          <p:nvSpPr>
            <p:cNvPr id="13" name="Google Shape;1871;p37">
              <a:extLst>
                <a:ext uri="{FF2B5EF4-FFF2-40B4-BE49-F238E27FC236}">
                  <a16:creationId xmlns:a16="http://schemas.microsoft.com/office/drawing/2014/main" id="{F57D0665-ACCA-2C48-6D3E-3E1A4BAE7D7E}"/>
                </a:ext>
              </a:extLst>
            </p:cNvPr>
            <p:cNvSpPr txBox="1"/>
            <p:nvPr/>
          </p:nvSpPr>
          <p:spPr>
            <a:xfrm>
              <a:off x="3457736" y="12621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How ?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1874;p37">
              <a:extLst>
                <a:ext uri="{FF2B5EF4-FFF2-40B4-BE49-F238E27FC236}">
                  <a16:creationId xmlns:a16="http://schemas.microsoft.com/office/drawing/2014/main" id="{61138885-73DB-487E-6E5C-0F6BD965E796}"/>
                </a:ext>
              </a:extLst>
            </p:cNvPr>
            <p:cNvSpPr txBox="1"/>
            <p:nvPr/>
          </p:nvSpPr>
          <p:spPr>
            <a:xfrm>
              <a:off x="3457736" y="170153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indent="-317500">
                <a:buSzPts val="1400"/>
                <a:buFont typeface="Roboto"/>
                <a:buChar char="●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Deep bidirectional RNNs work by using two separate RNNs, one that processes the sequence in the forward direction and one that processes the sequence in the backward direction.</a:t>
              </a:r>
            </a:p>
            <a:p>
              <a:pPr marL="2540">
                <a:buSzPts val="1400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 outputs of the two RNNs are then combined to produce a single output.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A2FC06-9305-776D-D065-247FAB9C4A48}"/>
              </a:ext>
            </a:extLst>
          </p:cNvPr>
          <p:cNvGrpSpPr/>
          <p:nvPr/>
        </p:nvGrpSpPr>
        <p:grpSpPr>
          <a:xfrm>
            <a:off x="7955075" y="4688353"/>
            <a:ext cx="1188925" cy="1058925"/>
            <a:chOff x="8086675" y="4017793"/>
            <a:chExt cx="1188925" cy="1058925"/>
          </a:xfrm>
        </p:grpSpPr>
        <p:sp>
          <p:nvSpPr>
            <p:cNvPr id="16" name="Google Shape;1879;p37">
              <a:extLst>
                <a:ext uri="{FF2B5EF4-FFF2-40B4-BE49-F238E27FC236}">
                  <a16:creationId xmlns:a16="http://schemas.microsoft.com/office/drawing/2014/main" id="{909F68D8-0DD4-2CDE-F4C3-4E3A6B5CEB14}"/>
                </a:ext>
              </a:extLst>
            </p:cNvPr>
            <p:cNvSpPr/>
            <p:nvPr/>
          </p:nvSpPr>
          <p:spPr>
            <a:xfrm>
              <a:off x="8644800" y="4663318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880;p37">
              <a:extLst>
                <a:ext uri="{FF2B5EF4-FFF2-40B4-BE49-F238E27FC236}">
                  <a16:creationId xmlns:a16="http://schemas.microsoft.com/office/drawing/2014/main" id="{73D8C3AD-5BDC-D0BE-CD6B-8AD4FF69E0F6}"/>
                </a:ext>
              </a:extLst>
            </p:cNvPr>
            <p:cNvSpPr/>
            <p:nvPr/>
          </p:nvSpPr>
          <p:spPr>
            <a:xfrm>
              <a:off x="8457475" y="4447168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1881;p37">
              <a:extLst>
                <a:ext uri="{FF2B5EF4-FFF2-40B4-BE49-F238E27FC236}">
                  <a16:creationId xmlns:a16="http://schemas.microsoft.com/office/drawing/2014/main" id="{BDC178FE-5B1A-D9CE-2989-6B527FE2E5BF}"/>
                </a:ext>
              </a:extLst>
            </p:cNvPr>
            <p:cNvSpPr/>
            <p:nvPr/>
          </p:nvSpPr>
          <p:spPr>
            <a:xfrm>
              <a:off x="8086675" y="4029643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882;p37">
              <a:extLst>
                <a:ext uri="{FF2B5EF4-FFF2-40B4-BE49-F238E27FC236}">
                  <a16:creationId xmlns:a16="http://schemas.microsoft.com/office/drawing/2014/main" id="{580CB038-5B12-6787-0AE2-707CB66505C6}"/>
                </a:ext>
              </a:extLst>
            </p:cNvPr>
            <p:cNvSpPr/>
            <p:nvPr/>
          </p:nvSpPr>
          <p:spPr>
            <a:xfrm>
              <a:off x="8556100" y="4305318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883;p37">
              <a:extLst>
                <a:ext uri="{FF2B5EF4-FFF2-40B4-BE49-F238E27FC236}">
                  <a16:creationId xmlns:a16="http://schemas.microsoft.com/office/drawing/2014/main" id="{21BB1429-CB99-B3A2-919C-312F044EFC07}"/>
                </a:ext>
              </a:extLst>
            </p:cNvPr>
            <p:cNvSpPr/>
            <p:nvPr/>
          </p:nvSpPr>
          <p:spPr>
            <a:xfrm>
              <a:off x="8617900" y="4305318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1884;p37">
              <a:extLst>
                <a:ext uri="{FF2B5EF4-FFF2-40B4-BE49-F238E27FC236}">
                  <a16:creationId xmlns:a16="http://schemas.microsoft.com/office/drawing/2014/main" id="{442D56DB-D2D4-476A-F482-9ECABC156F0F}"/>
                </a:ext>
              </a:extLst>
            </p:cNvPr>
            <p:cNvSpPr/>
            <p:nvPr/>
          </p:nvSpPr>
          <p:spPr>
            <a:xfrm>
              <a:off x="8681300" y="4305318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1885;p37">
              <a:extLst>
                <a:ext uri="{FF2B5EF4-FFF2-40B4-BE49-F238E27FC236}">
                  <a16:creationId xmlns:a16="http://schemas.microsoft.com/office/drawing/2014/main" id="{62960362-AC9F-F488-DD21-84FC16699C0E}"/>
                </a:ext>
              </a:extLst>
            </p:cNvPr>
            <p:cNvSpPr/>
            <p:nvPr/>
          </p:nvSpPr>
          <p:spPr>
            <a:xfrm>
              <a:off x="8468350" y="4517943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886;p37">
              <a:extLst>
                <a:ext uri="{FF2B5EF4-FFF2-40B4-BE49-F238E27FC236}">
                  <a16:creationId xmlns:a16="http://schemas.microsoft.com/office/drawing/2014/main" id="{2BAEAC6F-5DEB-73E1-E2B8-3AFEC2E61B2D}"/>
                </a:ext>
              </a:extLst>
            </p:cNvPr>
            <p:cNvSpPr/>
            <p:nvPr/>
          </p:nvSpPr>
          <p:spPr>
            <a:xfrm>
              <a:off x="8468350" y="4456143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887;p37">
              <a:extLst>
                <a:ext uri="{FF2B5EF4-FFF2-40B4-BE49-F238E27FC236}">
                  <a16:creationId xmlns:a16="http://schemas.microsoft.com/office/drawing/2014/main" id="{46FD53F3-33B9-6D15-9140-D41EDE5E3182}"/>
                </a:ext>
              </a:extLst>
            </p:cNvPr>
            <p:cNvSpPr/>
            <p:nvPr/>
          </p:nvSpPr>
          <p:spPr>
            <a:xfrm>
              <a:off x="8468350" y="4393068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888;p37">
              <a:extLst>
                <a:ext uri="{FF2B5EF4-FFF2-40B4-BE49-F238E27FC236}">
                  <a16:creationId xmlns:a16="http://schemas.microsoft.com/office/drawing/2014/main" id="{C529F7FC-1A33-9274-127B-0CF96C519C52}"/>
                </a:ext>
              </a:extLst>
            </p:cNvPr>
            <p:cNvSpPr/>
            <p:nvPr/>
          </p:nvSpPr>
          <p:spPr>
            <a:xfrm>
              <a:off x="8515100" y="4352718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1889;p37">
              <a:extLst>
                <a:ext uri="{FF2B5EF4-FFF2-40B4-BE49-F238E27FC236}">
                  <a16:creationId xmlns:a16="http://schemas.microsoft.com/office/drawing/2014/main" id="{F466705F-F32D-10E5-A11A-C6B6371A83A5}"/>
                </a:ext>
              </a:extLst>
            </p:cNvPr>
            <p:cNvSpPr/>
            <p:nvPr/>
          </p:nvSpPr>
          <p:spPr>
            <a:xfrm>
              <a:off x="8515100" y="4352718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890;p37">
              <a:extLst>
                <a:ext uri="{FF2B5EF4-FFF2-40B4-BE49-F238E27FC236}">
                  <a16:creationId xmlns:a16="http://schemas.microsoft.com/office/drawing/2014/main" id="{9A7423BF-52F7-EB3F-4677-2DC08521A1CE}"/>
                </a:ext>
              </a:extLst>
            </p:cNvPr>
            <p:cNvSpPr/>
            <p:nvPr/>
          </p:nvSpPr>
          <p:spPr>
            <a:xfrm>
              <a:off x="8633575" y="4352718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891;p37">
              <a:extLst>
                <a:ext uri="{FF2B5EF4-FFF2-40B4-BE49-F238E27FC236}">
                  <a16:creationId xmlns:a16="http://schemas.microsoft.com/office/drawing/2014/main" id="{1B4BD663-F880-D655-27B5-CE76247777F7}"/>
                </a:ext>
              </a:extLst>
            </p:cNvPr>
            <p:cNvSpPr/>
            <p:nvPr/>
          </p:nvSpPr>
          <p:spPr>
            <a:xfrm>
              <a:off x="8554500" y="4392093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892;p37">
              <a:extLst>
                <a:ext uri="{FF2B5EF4-FFF2-40B4-BE49-F238E27FC236}">
                  <a16:creationId xmlns:a16="http://schemas.microsoft.com/office/drawing/2014/main" id="{03D299F1-BCB6-B33E-B865-310DF6DD786E}"/>
                </a:ext>
              </a:extLst>
            </p:cNvPr>
            <p:cNvSpPr/>
            <p:nvPr/>
          </p:nvSpPr>
          <p:spPr>
            <a:xfrm>
              <a:off x="8933275" y="4137543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1893;p37">
              <a:extLst>
                <a:ext uri="{FF2B5EF4-FFF2-40B4-BE49-F238E27FC236}">
                  <a16:creationId xmlns:a16="http://schemas.microsoft.com/office/drawing/2014/main" id="{718B8CEA-6F5E-32F7-E9A9-F3083519805E}"/>
                </a:ext>
              </a:extLst>
            </p:cNvPr>
            <p:cNvSpPr/>
            <p:nvPr/>
          </p:nvSpPr>
          <p:spPr>
            <a:xfrm>
              <a:off x="9113225" y="4307243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1894;p37">
              <a:extLst>
                <a:ext uri="{FF2B5EF4-FFF2-40B4-BE49-F238E27FC236}">
                  <a16:creationId xmlns:a16="http://schemas.microsoft.com/office/drawing/2014/main" id="{9316638A-E909-9B0F-725F-0C84F189F462}"/>
                </a:ext>
              </a:extLst>
            </p:cNvPr>
            <p:cNvSpPr/>
            <p:nvPr/>
          </p:nvSpPr>
          <p:spPr>
            <a:xfrm>
              <a:off x="8914075" y="4572043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1895;p37">
              <a:extLst>
                <a:ext uri="{FF2B5EF4-FFF2-40B4-BE49-F238E27FC236}">
                  <a16:creationId xmlns:a16="http://schemas.microsoft.com/office/drawing/2014/main" id="{4220585C-F2E6-711C-D7C7-528156A4990D}"/>
                </a:ext>
              </a:extLst>
            </p:cNvPr>
            <p:cNvSpPr/>
            <p:nvPr/>
          </p:nvSpPr>
          <p:spPr>
            <a:xfrm>
              <a:off x="8534650" y="4017793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1896;p37">
              <a:extLst>
                <a:ext uri="{FF2B5EF4-FFF2-40B4-BE49-F238E27FC236}">
                  <a16:creationId xmlns:a16="http://schemas.microsoft.com/office/drawing/2014/main" id="{A45CCFCA-A9F7-DA85-216E-5061A3D303A9}"/>
                </a:ext>
              </a:extLst>
            </p:cNvPr>
            <p:cNvSpPr/>
            <p:nvPr/>
          </p:nvSpPr>
          <p:spPr>
            <a:xfrm>
              <a:off x="8280400" y="4140418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1897;p37">
              <a:extLst>
                <a:ext uri="{FF2B5EF4-FFF2-40B4-BE49-F238E27FC236}">
                  <a16:creationId xmlns:a16="http://schemas.microsoft.com/office/drawing/2014/main" id="{796D5930-68BE-3D54-2E2F-B6C60CFD1E1E}"/>
                </a:ext>
              </a:extLst>
            </p:cNvPr>
            <p:cNvSpPr/>
            <p:nvPr/>
          </p:nvSpPr>
          <p:spPr>
            <a:xfrm>
              <a:off x="8184025" y="4303093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1898;p37">
              <a:extLst>
                <a:ext uri="{FF2B5EF4-FFF2-40B4-BE49-F238E27FC236}">
                  <a16:creationId xmlns:a16="http://schemas.microsoft.com/office/drawing/2014/main" id="{490EAE00-BC9C-F54C-C833-4DFBC5DD5169}"/>
                </a:ext>
              </a:extLst>
            </p:cNvPr>
            <p:cNvSpPr/>
            <p:nvPr/>
          </p:nvSpPr>
          <p:spPr>
            <a:xfrm>
              <a:off x="8582025" y="4734718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1899;p37">
              <a:extLst>
                <a:ext uri="{FF2B5EF4-FFF2-40B4-BE49-F238E27FC236}">
                  <a16:creationId xmlns:a16="http://schemas.microsoft.com/office/drawing/2014/main" id="{F1581B0E-6842-31DA-6954-F953A921C077}"/>
                </a:ext>
              </a:extLst>
            </p:cNvPr>
            <p:cNvSpPr/>
            <p:nvPr/>
          </p:nvSpPr>
          <p:spPr>
            <a:xfrm>
              <a:off x="8297700" y="4572043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1900;p37">
              <a:extLst>
                <a:ext uri="{FF2B5EF4-FFF2-40B4-BE49-F238E27FC236}">
                  <a16:creationId xmlns:a16="http://schemas.microsoft.com/office/drawing/2014/main" id="{7EF3AF2C-9C35-6DAE-6780-6076B3FA6DC9}"/>
                </a:ext>
              </a:extLst>
            </p:cNvPr>
            <p:cNvSpPr/>
            <p:nvPr/>
          </p:nvSpPr>
          <p:spPr>
            <a:xfrm>
              <a:off x="8818325" y="4649868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1901;p37">
              <a:extLst>
                <a:ext uri="{FF2B5EF4-FFF2-40B4-BE49-F238E27FC236}">
                  <a16:creationId xmlns:a16="http://schemas.microsoft.com/office/drawing/2014/main" id="{3741B88D-375D-C58C-D3D6-4BE4C8AE0F5F}"/>
                </a:ext>
              </a:extLst>
            </p:cNvPr>
            <p:cNvSpPr/>
            <p:nvPr/>
          </p:nvSpPr>
          <p:spPr>
            <a:xfrm>
              <a:off x="8283925" y="4558293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1902;p37">
              <a:extLst>
                <a:ext uri="{FF2B5EF4-FFF2-40B4-BE49-F238E27FC236}">
                  <a16:creationId xmlns:a16="http://schemas.microsoft.com/office/drawing/2014/main" id="{6C581118-FC1D-882B-692A-EF8FE7B315C5}"/>
                </a:ext>
              </a:extLst>
            </p:cNvPr>
            <p:cNvSpPr/>
            <p:nvPr/>
          </p:nvSpPr>
          <p:spPr>
            <a:xfrm>
              <a:off x="8258000" y="4403943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1903;p37">
              <a:extLst>
                <a:ext uri="{FF2B5EF4-FFF2-40B4-BE49-F238E27FC236}">
                  <a16:creationId xmlns:a16="http://schemas.microsoft.com/office/drawing/2014/main" id="{85E94654-5630-C1D5-552B-FBF6DB2C4F2A}"/>
                </a:ext>
              </a:extLst>
            </p:cNvPr>
            <p:cNvSpPr/>
            <p:nvPr/>
          </p:nvSpPr>
          <p:spPr>
            <a:xfrm>
              <a:off x="8447225" y="4241918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1904;p37">
              <a:extLst>
                <a:ext uri="{FF2B5EF4-FFF2-40B4-BE49-F238E27FC236}">
                  <a16:creationId xmlns:a16="http://schemas.microsoft.com/office/drawing/2014/main" id="{E10F7000-1B06-7648-61BE-3C3427CED5F3}"/>
                </a:ext>
              </a:extLst>
            </p:cNvPr>
            <p:cNvSpPr/>
            <p:nvPr/>
          </p:nvSpPr>
          <p:spPr>
            <a:xfrm>
              <a:off x="8821850" y="4155143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1905;p37">
              <a:extLst>
                <a:ext uri="{FF2B5EF4-FFF2-40B4-BE49-F238E27FC236}">
                  <a16:creationId xmlns:a16="http://schemas.microsoft.com/office/drawing/2014/main" id="{A5F065B3-5DDB-C628-C807-BF2776ED7A2A}"/>
                </a:ext>
              </a:extLst>
            </p:cNvPr>
            <p:cNvSpPr/>
            <p:nvPr/>
          </p:nvSpPr>
          <p:spPr>
            <a:xfrm>
              <a:off x="9071925" y="4442368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1906;p37">
              <a:extLst>
                <a:ext uri="{FF2B5EF4-FFF2-40B4-BE49-F238E27FC236}">
                  <a16:creationId xmlns:a16="http://schemas.microsoft.com/office/drawing/2014/main" id="{885F335E-C4E6-8DAD-D35B-94DB646434C9}"/>
                </a:ext>
              </a:extLst>
            </p:cNvPr>
            <p:cNvSpPr/>
            <p:nvPr/>
          </p:nvSpPr>
          <p:spPr>
            <a:xfrm>
              <a:off x="8919200" y="4444618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1907;p37">
              <a:extLst>
                <a:ext uri="{FF2B5EF4-FFF2-40B4-BE49-F238E27FC236}">
                  <a16:creationId xmlns:a16="http://schemas.microsoft.com/office/drawing/2014/main" id="{DC042563-276C-8C19-BD47-028998C29C27}"/>
                </a:ext>
              </a:extLst>
            </p:cNvPr>
            <p:cNvSpPr/>
            <p:nvPr/>
          </p:nvSpPr>
          <p:spPr>
            <a:xfrm>
              <a:off x="8999250" y="4567568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1908;p37">
              <a:extLst>
                <a:ext uri="{FF2B5EF4-FFF2-40B4-BE49-F238E27FC236}">
                  <a16:creationId xmlns:a16="http://schemas.microsoft.com/office/drawing/2014/main" id="{F56FDC54-E21C-69D3-1724-85A5F15D8B54}"/>
                </a:ext>
              </a:extLst>
            </p:cNvPr>
            <p:cNvSpPr/>
            <p:nvPr/>
          </p:nvSpPr>
          <p:spPr>
            <a:xfrm>
              <a:off x="8804575" y="4637368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1909;p37">
              <a:extLst>
                <a:ext uri="{FF2B5EF4-FFF2-40B4-BE49-F238E27FC236}">
                  <a16:creationId xmlns:a16="http://schemas.microsoft.com/office/drawing/2014/main" id="{9A68985F-ABDF-37BB-893E-A4FDAB4CBBE1}"/>
                </a:ext>
              </a:extLst>
            </p:cNvPr>
            <p:cNvSpPr/>
            <p:nvPr/>
          </p:nvSpPr>
          <p:spPr>
            <a:xfrm>
              <a:off x="8568250" y="4720943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1910;p37">
              <a:extLst>
                <a:ext uri="{FF2B5EF4-FFF2-40B4-BE49-F238E27FC236}">
                  <a16:creationId xmlns:a16="http://schemas.microsoft.com/office/drawing/2014/main" id="{45072FAC-9D8C-7446-E0E7-2C02F98B0D54}"/>
                </a:ext>
              </a:extLst>
            </p:cNvPr>
            <p:cNvSpPr/>
            <p:nvPr/>
          </p:nvSpPr>
          <p:spPr>
            <a:xfrm>
              <a:off x="8413600" y="4645368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1911;p37">
              <a:extLst>
                <a:ext uri="{FF2B5EF4-FFF2-40B4-BE49-F238E27FC236}">
                  <a16:creationId xmlns:a16="http://schemas.microsoft.com/office/drawing/2014/main" id="{4A996E6B-6380-D153-BD6A-5EB9171036C2}"/>
                </a:ext>
              </a:extLst>
            </p:cNvPr>
            <p:cNvSpPr/>
            <p:nvPr/>
          </p:nvSpPr>
          <p:spPr>
            <a:xfrm>
              <a:off x="8399850" y="4637368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1912;p37">
              <a:extLst>
                <a:ext uri="{FF2B5EF4-FFF2-40B4-BE49-F238E27FC236}">
                  <a16:creationId xmlns:a16="http://schemas.microsoft.com/office/drawing/2014/main" id="{9483FE94-8C38-0615-E04C-2B941BAD9B6D}"/>
                </a:ext>
              </a:extLst>
            </p:cNvPr>
            <p:cNvSpPr/>
            <p:nvPr/>
          </p:nvSpPr>
          <p:spPr>
            <a:xfrm>
              <a:off x="8885900" y="4307243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1913;p37">
              <a:extLst>
                <a:ext uri="{FF2B5EF4-FFF2-40B4-BE49-F238E27FC236}">
                  <a16:creationId xmlns:a16="http://schemas.microsoft.com/office/drawing/2014/main" id="{682BF08A-D5A0-C2CD-D11E-AF941BB0D94B}"/>
                </a:ext>
              </a:extLst>
            </p:cNvPr>
            <p:cNvSpPr/>
            <p:nvPr/>
          </p:nvSpPr>
          <p:spPr>
            <a:xfrm>
              <a:off x="8872125" y="4293468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FF6D89-3F5B-A9C8-FCDB-272E17880343}"/>
              </a:ext>
            </a:extLst>
          </p:cNvPr>
          <p:cNvGrpSpPr/>
          <p:nvPr/>
        </p:nvGrpSpPr>
        <p:grpSpPr>
          <a:xfrm>
            <a:off x="5994636" y="1932735"/>
            <a:ext cx="2340825" cy="1548251"/>
            <a:chOff x="6126236" y="1262175"/>
            <a:chExt cx="2340825" cy="1548251"/>
          </a:xfrm>
        </p:grpSpPr>
        <p:sp>
          <p:nvSpPr>
            <p:cNvPr id="52" name="Google Shape;1915;p37">
              <a:extLst>
                <a:ext uri="{FF2B5EF4-FFF2-40B4-BE49-F238E27FC236}">
                  <a16:creationId xmlns:a16="http://schemas.microsoft.com/office/drawing/2014/main" id="{48303B67-0561-BF8F-6874-F42F74D4371E}"/>
                </a:ext>
              </a:extLst>
            </p:cNvPr>
            <p:cNvSpPr txBox="1"/>
            <p:nvPr/>
          </p:nvSpPr>
          <p:spPr>
            <a:xfrm>
              <a:off x="6226661" y="12621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Applications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" name="Google Shape;1916;p37">
              <a:extLst>
                <a:ext uri="{FF2B5EF4-FFF2-40B4-BE49-F238E27FC236}">
                  <a16:creationId xmlns:a16="http://schemas.microsoft.com/office/drawing/2014/main" id="{FB79ACC4-D80A-4E4F-EACA-3C4E5A59191B}"/>
                </a:ext>
              </a:extLst>
            </p:cNvPr>
            <p:cNvSpPr txBox="1"/>
            <p:nvPr/>
          </p:nvSpPr>
          <p:spPr>
            <a:xfrm>
              <a:off x="6126236" y="1677026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indent="-317500">
                <a:buSzPts val="1400"/>
                <a:buFont typeface="Roboto"/>
                <a:buChar char="●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NLP tasks such as machine translation, text classification, and named entity recognition</a:t>
              </a:r>
            </a:p>
            <a:p>
              <a:pPr marL="2540">
                <a:buSzPts val="1400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Speech recognition tasks</a:t>
              </a:r>
            </a:p>
            <a:p>
              <a:pPr marL="2540">
                <a:buSzPts val="1400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Image classification and object detection tasks</a:t>
              </a:r>
            </a:p>
            <a:p>
              <a:pPr marL="2540">
                <a:buSzPts val="1400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Video analysis tasks</a:t>
              </a:r>
            </a:p>
            <a:p>
              <a:pPr marL="2540">
                <a:buSzPts val="1400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Time series forecasting tasks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17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360;p18">
            <a:extLst>
              <a:ext uri="{FF2B5EF4-FFF2-40B4-BE49-F238E27FC236}">
                <a16:creationId xmlns:a16="http://schemas.microsoft.com/office/drawing/2014/main" id="{BDF6BDD1-50E7-4700-164C-DDAF5BEC8B8B}"/>
              </a:ext>
            </a:extLst>
          </p:cNvPr>
          <p:cNvSpPr/>
          <p:nvPr/>
        </p:nvSpPr>
        <p:spPr>
          <a:xfrm>
            <a:off x="457200" y="204070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Google Shape;361;p18">
            <a:extLst>
              <a:ext uri="{FF2B5EF4-FFF2-40B4-BE49-F238E27FC236}">
                <a16:creationId xmlns:a16="http://schemas.microsoft.com/office/drawing/2014/main" id="{9536B1E3-AFC0-0DF8-579F-8E0DDD6942CE}"/>
              </a:ext>
            </a:extLst>
          </p:cNvPr>
          <p:cNvSpPr txBox="1"/>
          <p:nvPr/>
        </p:nvSpPr>
        <p:spPr>
          <a:xfrm>
            <a:off x="628488" y="2488650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</a:t>
            </a:r>
            <a:endParaRPr lang="en-US" sz="9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just"/>
            <a:r>
              <a:rPr lang="en-US"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 is unsolicited electronic messages such as email, SMS, or social media messages.</a:t>
            </a:r>
          </a:p>
          <a:p>
            <a:pPr algn="just"/>
            <a:r>
              <a:rPr lang="en-US"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 can be used to spread malware, phishing attacks, and other malicious content.</a:t>
            </a:r>
            <a:endParaRPr lang="en-IN" sz="12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E20671-279F-1C15-9C60-651A0966AFC5}"/>
              </a:ext>
            </a:extLst>
          </p:cNvPr>
          <p:cNvGrpSpPr/>
          <p:nvPr/>
        </p:nvGrpSpPr>
        <p:grpSpPr>
          <a:xfrm>
            <a:off x="851113" y="3632105"/>
            <a:ext cx="2133450" cy="1431550"/>
            <a:chOff x="851113" y="2915825"/>
            <a:chExt cx="2133450" cy="1431550"/>
          </a:xfrm>
        </p:grpSpPr>
        <p:sp>
          <p:nvSpPr>
            <p:cNvPr id="68" name="Google Shape;363;p18">
              <a:extLst>
                <a:ext uri="{FF2B5EF4-FFF2-40B4-BE49-F238E27FC236}">
                  <a16:creationId xmlns:a16="http://schemas.microsoft.com/office/drawing/2014/main" id="{9054431E-1FB5-E88C-5DFD-AB88DAEEB6ED}"/>
                </a:ext>
              </a:extLst>
            </p:cNvPr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364;p18">
              <a:extLst>
                <a:ext uri="{FF2B5EF4-FFF2-40B4-BE49-F238E27FC236}">
                  <a16:creationId xmlns:a16="http://schemas.microsoft.com/office/drawing/2014/main" id="{EB3C0697-0BA4-7298-E544-A441167BF77C}"/>
                </a:ext>
              </a:extLst>
            </p:cNvPr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365;p18">
              <a:extLst>
                <a:ext uri="{FF2B5EF4-FFF2-40B4-BE49-F238E27FC236}">
                  <a16:creationId xmlns:a16="http://schemas.microsoft.com/office/drawing/2014/main" id="{438C8A6A-98F8-9293-6B35-90B88B6706B0}"/>
                </a:ext>
              </a:extLst>
            </p:cNvPr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366;p18">
              <a:extLst>
                <a:ext uri="{FF2B5EF4-FFF2-40B4-BE49-F238E27FC236}">
                  <a16:creationId xmlns:a16="http://schemas.microsoft.com/office/drawing/2014/main" id="{9330619D-91AC-EE23-FC2B-F7D8B97F6552}"/>
                </a:ext>
              </a:extLst>
            </p:cNvPr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367;p18">
              <a:extLst>
                <a:ext uri="{FF2B5EF4-FFF2-40B4-BE49-F238E27FC236}">
                  <a16:creationId xmlns:a16="http://schemas.microsoft.com/office/drawing/2014/main" id="{F7DD4EA0-9003-174B-4057-343FCBDEDD91}"/>
                </a:ext>
              </a:extLst>
            </p:cNvPr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368;p18">
              <a:extLst>
                <a:ext uri="{FF2B5EF4-FFF2-40B4-BE49-F238E27FC236}">
                  <a16:creationId xmlns:a16="http://schemas.microsoft.com/office/drawing/2014/main" id="{9826BEC2-0963-4E33-013B-413914920374}"/>
                </a:ext>
              </a:extLst>
            </p:cNvPr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Google Shape;369;p18">
              <a:extLst>
                <a:ext uri="{FF2B5EF4-FFF2-40B4-BE49-F238E27FC236}">
                  <a16:creationId xmlns:a16="http://schemas.microsoft.com/office/drawing/2014/main" id="{D5F01579-1D9E-B74E-2B3F-172D8F2121E6}"/>
                </a:ext>
              </a:extLst>
            </p:cNvPr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Google Shape;370;p18">
              <a:extLst>
                <a:ext uri="{FF2B5EF4-FFF2-40B4-BE49-F238E27FC236}">
                  <a16:creationId xmlns:a16="http://schemas.microsoft.com/office/drawing/2014/main" id="{5961D08E-4506-6006-460C-EB1761F39CE9}"/>
                </a:ext>
              </a:extLst>
            </p:cNvPr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Google Shape;371;p18">
              <a:extLst>
                <a:ext uri="{FF2B5EF4-FFF2-40B4-BE49-F238E27FC236}">
                  <a16:creationId xmlns:a16="http://schemas.microsoft.com/office/drawing/2014/main" id="{5D070A37-FDB2-66AF-5D5B-EA1ABC686ED0}"/>
                </a:ext>
              </a:extLst>
            </p:cNvPr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Google Shape;372;p18">
              <a:extLst>
                <a:ext uri="{FF2B5EF4-FFF2-40B4-BE49-F238E27FC236}">
                  <a16:creationId xmlns:a16="http://schemas.microsoft.com/office/drawing/2014/main" id="{147FE3B3-5A65-C453-2EA1-15F78CEE4B2B}"/>
                </a:ext>
              </a:extLst>
            </p:cNvPr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Google Shape;373;p18">
              <a:extLst>
                <a:ext uri="{FF2B5EF4-FFF2-40B4-BE49-F238E27FC236}">
                  <a16:creationId xmlns:a16="http://schemas.microsoft.com/office/drawing/2014/main" id="{FA6F1B88-A6DE-087A-CD8F-4E79470A6511}"/>
                </a:ext>
              </a:extLst>
            </p:cNvPr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Google Shape;374;p18">
              <a:extLst>
                <a:ext uri="{FF2B5EF4-FFF2-40B4-BE49-F238E27FC236}">
                  <a16:creationId xmlns:a16="http://schemas.microsoft.com/office/drawing/2014/main" id="{6B9EDD54-2C72-847D-4DCE-1FF04D4BAD7A}"/>
                </a:ext>
              </a:extLst>
            </p:cNvPr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375;p18">
              <a:extLst>
                <a:ext uri="{FF2B5EF4-FFF2-40B4-BE49-F238E27FC236}">
                  <a16:creationId xmlns:a16="http://schemas.microsoft.com/office/drawing/2014/main" id="{628AD424-F0C0-54E5-C39B-3C88C95D7ED2}"/>
                </a:ext>
              </a:extLst>
            </p:cNvPr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376;p18">
              <a:extLst>
                <a:ext uri="{FF2B5EF4-FFF2-40B4-BE49-F238E27FC236}">
                  <a16:creationId xmlns:a16="http://schemas.microsoft.com/office/drawing/2014/main" id="{863F614A-5465-C78A-250C-FCF81188D432}"/>
                </a:ext>
              </a:extLst>
            </p:cNvPr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377;p18">
              <a:extLst>
                <a:ext uri="{FF2B5EF4-FFF2-40B4-BE49-F238E27FC236}">
                  <a16:creationId xmlns:a16="http://schemas.microsoft.com/office/drawing/2014/main" id="{8CAE2E23-F2E8-8610-1641-8867F2312398}"/>
                </a:ext>
              </a:extLst>
            </p:cNvPr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378;p18">
              <a:extLst>
                <a:ext uri="{FF2B5EF4-FFF2-40B4-BE49-F238E27FC236}">
                  <a16:creationId xmlns:a16="http://schemas.microsoft.com/office/drawing/2014/main" id="{CC8E2CC7-9E88-E84C-553A-CD8AA38163B8}"/>
                </a:ext>
              </a:extLst>
            </p:cNvPr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379;p18">
              <a:extLst>
                <a:ext uri="{FF2B5EF4-FFF2-40B4-BE49-F238E27FC236}">
                  <a16:creationId xmlns:a16="http://schemas.microsoft.com/office/drawing/2014/main" id="{10560D7C-BAC5-82CC-1EA2-2CC721A3BA8F}"/>
                </a:ext>
              </a:extLst>
            </p:cNvPr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380;p18">
              <a:extLst>
                <a:ext uri="{FF2B5EF4-FFF2-40B4-BE49-F238E27FC236}">
                  <a16:creationId xmlns:a16="http://schemas.microsoft.com/office/drawing/2014/main" id="{C09EF6A6-B6EC-7E30-EB53-03D73741CC65}"/>
                </a:ext>
              </a:extLst>
            </p:cNvPr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381;p18">
              <a:extLst>
                <a:ext uri="{FF2B5EF4-FFF2-40B4-BE49-F238E27FC236}">
                  <a16:creationId xmlns:a16="http://schemas.microsoft.com/office/drawing/2014/main" id="{9C8F03C6-B5B5-0AEC-3909-665DBE1573C6}"/>
                </a:ext>
              </a:extLst>
            </p:cNvPr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Google Shape;382;p18">
              <a:extLst>
                <a:ext uri="{FF2B5EF4-FFF2-40B4-BE49-F238E27FC236}">
                  <a16:creationId xmlns:a16="http://schemas.microsoft.com/office/drawing/2014/main" id="{499447E6-2B69-CCDA-44C5-D17D6A630A79}"/>
                </a:ext>
              </a:extLst>
            </p:cNvPr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Google Shape;383;p18">
              <a:extLst>
                <a:ext uri="{FF2B5EF4-FFF2-40B4-BE49-F238E27FC236}">
                  <a16:creationId xmlns:a16="http://schemas.microsoft.com/office/drawing/2014/main" id="{7DD077DE-7B07-09B1-8CEC-A04C86661213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384;p18">
              <a:extLst>
                <a:ext uri="{FF2B5EF4-FFF2-40B4-BE49-F238E27FC236}">
                  <a16:creationId xmlns:a16="http://schemas.microsoft.com/office/drawing/2014/main" id="{CD18B750-3DE5-BDCE-7254-D8B3343B8D6E}"/>
                </a:ext>
              </a:extLst>
            </p:cNvPr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Google Shape;385;p18">
              <a:extLst>
                <a:ext uri="{FF2B5EF4-FFF2-40B4-BE49-F238E27FC236}">
                  <a16:creationId xmlns:a16="http://schemas.microsoft.com/office/drawing/2014/main" id="{FA5C89A2-EA2A-9F5F-D3FD-B5D4C5B4B47B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Google Shape;386;p18">
              <a:extLst>
                <a:ext uri="{FF2B5EF4-FFF2-40B4-BE49-F238E27FC236}">
                  <a16:creationId xmlns:a16="http://schemas.microsoft.com/office/drawing/2014/main" id="{5D838D6A-68F1-5B0D-DB6F-996D1FEED7AF}"/>
                </a:ext>
              </a:extLst>
            </p:cNvPr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387;p18">
              <a:extLst>
                <a:ext uri="{FF2B5EF4-FFF2-40B4-BE49-F238E27FC236}">
                  <a16:creationId xmlns:a16="http://schemas.microsoft.com/office/drawing/2014/main" id="{81099FCF-FF36-1470-A18E-BD395146252B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388;p18">
              <a:extLst>
                <a:ext uri="{FF2B5EF4-FFF2-40B4-BE49-F238E27FC236}">
                  <a16:creationId xmlns:a16="http://schemas.microsoft.com/office/drawing/2014/main" id="{5165A3B2-8837-B3AA-E8AE-A74FDFD711C0}"/>
                </a:ext>
              </a:extLst>
            </p:cNvPr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Google Shape;389;p18">
              <a:extLst>
                <a:ext uri="{FF2B5EF4-FFF2-40B4-BE49-F238E27FC236}">
                  <a16:creationId xmlns:a16="http://schemas.microsoft.com/office/drawing/2014/main" id="{80CE1AA3-3D08-7C04-43EF-79D5DE5838D2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Google Shape;390;p18">
              <a:extLst>
                <a:ext uri="{FF2B5EF4-FFF2-40B4-BE49-F238E27FC236}">
                  <a16:creationId xmlns:a16="http://schemas.microsoft.com/office/drawing/2014/main" id="{6DB8A119-09FE-8A80-7587-F1C692AC44D0}"/>
                </a:ext>
              </a:extLst>
            </p:cNvPr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391;p18">
              <a:extLst>
                <a:ext uri="{FF2B5EF4-FFF2-40B4-BE49-F238E27FC236}">
                  <a16:creationId xmlns:a16="http://schemas.microsoft.com/office/drawing/2014/main" id="{55B1547F-E0F3-4F96-BDD8-E81FDA25C07B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392;p18">
              <a:extLst>
                <a:ext uri="{FF2B5EF4-FFF2-40B4-BE49-F238E27FC236}">
                  <a16:creationId xmlns:a16="http://schemas.microsoft.com/office/drawing/2014/main" id="{EE357E1D-2434-A602-6528-99E744A07F56}"/>
                </a:ext>
              </a:extLst>
            </p:cNvPr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393;p18">
              <a:extLst>
                <a:ext uri="{FF2B5EF4-FFF2-40B4-BE49-F238E27FC236}">
                  <a16:creationId xmlns:a16="http://schemas.microsoft.com/office/drawing/2014/main" id="{C66CBF2D-32E5-2ADE-6FF9-86963DAA9FCB}"/>
                </a:ext>
              </a:extLst>
            </p:cNvPr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394;p18">
              <a:extLst>
                <a:ext uri="{FF2B5EF4-FFF2-40B4-BE49-F238E27FC236}">
                  <a16:creationId xmlns:a16="http://schemas.microsoft.com/office/drawing/2014/main" id="{D2F09519-EAC7-E468-0AB6-B041F1EE85BB}"/>
                </a:ext>
              </a:extLst>
            </p:cNvPr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395;p18">
              <a:extLst>
                <a:ext uri="{FF2B5EF4-FFF2-40B4-BE49-F238E27FC236}">
                  <a16:creationId xmlns:a16="http://schemas.microsoft.com/office/drawing/2014/main" id="{1ED5F95A-FAC6-30E1-A4EB-85353A8B16BA}"/>
                </a:ext>
              </a:extLst>
            </p:cNvPr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396;p18">
              <a:extLst>
                <a:ext uri="{FF2B5EF4-FFF2-40B4-BE49-F238E27FC236}">
                  <a16:creationId xmlns:a16="http://schemas.microsoft.com/office/drawing/2014/main" id="{6527D65F-A073-3811-899E-CD795E55402E}"/>
                </a:ext>
              </a:extLst>
            </p:cNvPr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397;p18">
              <a:extLst>
                <a:ext uri="{FF2B5EF4-FFF2-40B4-BE49-F238E27FC236}">
                  <a16:creationId xmlns:a16="http://schemas.microsoft.com/office/drawing/2014/main" id="{27334EB2-4ED3-4E65-3DB4-59452DC2D340}"/>
                </a:ext>
              </a:extLst>
            </p:cNvPr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398;p18">
              <a:extLst>
                <a:ext uri="{FF2B5EF4-FFF2-40B4-BE49-F238E27FC236}">
                  <a16:creationId xmlns:a16="http://schemas.microsoft.com/office/drawing/2014/main" id="{68F5C0B3-05EC-5F0B-2C64-C0CD9CB32BD4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399;p18">
              <a:extLst>
                <a:ext uri="{FF2B5EF4-FFF2-40B4-BE49-F238E27FC236}">
                  <a16:creationId xmlns:a16="http://schemas.microsoft.com/office/drawing/2014/main" id="{882CCC6C-C302-A598-82FE-56AA4D7CF044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400;p18">
              <a:extLst>
                <a:ext uri="{FF2B5EF4-FFF2-40B4-BE49-F238E27FC236}">
                  <a16:creationId xmlns:a16="http://schemas.microsoft.com/office/drawing/2014/main" id="{97B2584F-9004-6D11-1B08-3F78230A19E0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401;p18">
              <a:extLst>
                <a:ext uri="{FF2B5EF4-FFF2-40B4-BE49-F238E27FC236}">
                  <a16:creationId xmlns:a16="http://schemas.microsoft.com/office/drawing/2014/main" id="{3C737C2E-75A3-B1FE-0FEB-E28374F9E9C9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Google Shape;402;p18">
              <a:extLst>
                <a:ext uri="{FF2B5EF4-FFF2-40B4-BE49-F238E27FC236}">
                  <a16:creationId xmlns:a16="http://schemas.microsoft.com/office/drawing/2014/main" id="{AFD595F0-54EC-3C1E-7C43-D63495136430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Google Shape;403;p18">
              <a:extLst>
                <a:ext uri="{FF2B5EF4-FFF2-40B4-BE49-F238E27FC236}">
                  <a16:creationId xmlns:a16="http://schemas.microsoft.com/office/drawing/2014/main" id="{D6DE69CE-0F6D-E0D9-EB60-495D42064419}"/>
                </a:ext>
              </a:extLst>
            </p:cNvPr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404;p18">
              <a:extLst>
                <a:ext uri="{FF2B5EF4-FFF2-40B4-BE49-F238E27FC236}">
                  <a16:creationId xmlns:a16="http://schemas.microsoft.com/office/drawing/2014/main" id="{3C8F7D59-8AFA-2A11-34DC-D797952258C1}"/>
                </a:ext>
              </a:extLst>
            </p:cNvPr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405;p18">
              <a:extLst>
                <a:ext uri="{FF2B5EF4-FFF2-40B4-BE49-F238E27FC236}">
                  <a16:creationId xmlns:a16="http://schemas.microsoft.com/office/drawing/2014/main" id="{47870698-0E02-D354-15DA-4E45F324A10E}"/>
                </a:ext>
              </a:extLst>
            </p:cNvPr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406;p18">
              <a:extLst>
                <a:ext uri="{FF2B5EF4-FFF2-40B4-BE49-F238E27FC236}">
                  <a16:creationId xmlns:a16="http://schemas.microsoft.com/office/drawing/2014/main" id="{2650F219-9381-2D1D-45C3-BB9243931227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407;p18">
              <a:extLst>
                <a:ext uri="{FF2B5EF4-FFF2-40B4-BE49-F238E27FC236}">
                  <a16:creationId xmlns:a16="http://schemas.microsoft.com/office/drawing/2014/main" id="{B45CEDDF-17C7-EF34-FB56-302F958E43B5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408;p18">
              <a:extLst>
                <a:ext uri="{FF2B5EF4-FFF2-40B4-BE49-F238E27FC236}">
                  <a16:creationId xmlns:a16="http://schemas.microsoft.com/office/drawing/2014/main" id="{29131AD4-C1D1-4661-EFA9-C0D70F25A830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409;p18">
              <a:extLst>
                <a:ext uri="{FF2B5EF4-FFF2-40B4-BE49-F238E27FC236}">
                  <a16:creationId xmlns:a16="http://schemas.microsoft.com/office/drawing/2014/main" id="{4E9A8280-20D9-172B-6B42-F403E663F802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410;p18">
              <a:extLst>
                <a:ext uri="{FF2B5EF4-FFF2-40B4-BE49-F238E27FC236}">
                  <a16:creationId xmlns:a16="http://schemas.microsoft.com/office/drawing/2014/main" id="{6A20168B-1F90-9BBC-F6FB-A865C67CCDC8}"/>
                </a:ext>
              </a:extLst>
            </p:cNvPr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411;p18">
              <a:extLst>
                <a:ext uri="{FF2B5EF4-FFF2-40B4-BE49-F238E27FC236}">
                  <a16:creationId xmlns:a16="http://schemas.microsoft.com/office/drawing/2014/main" id="{D814668D-8D22-55AA-D55B-C017AEB50168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7" name="Google Shape;412;p18">
            <a:extLst>
              <a:ext uri="{FF2B5EF4-FFF2-40B4-BE49-F238E27FC236}">
                <a16:creationId xmlns:a16="http://schemas.microsoft.com/office/drawing/2014/main" id="{C2627A49-6AA7-F6ED-46AF-F65E69E33D2F}"/>
              </a:ext>
            </a:extLst>
          </p:cNvPr>
          <p:cNvSpPr txBox="1">
            <a:spLocks/>
          </p:cNvSpPr>
          <p:nvPr/>
        </p:nvSpPr>
        <p:spPr>
          <a:xfrm>
            <a:off x="457200" y="84385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Spam Detection Models in Machine Learning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sym typeface="Fira Sans Extra Condensed"/>
            </a:endParaRPr>
          </a:p>
        </p:txBody>
      </p:sp>
      <p:sp>
        <p:nvSpPr>
          <p:cNvPr id="118" name="Google Shape;413;p18">
            <a:extLst>
              <a:ext uri="{FF2B5EF4-FFF2-40B4-BE49-F238E27FC236}">
                <a16:creationId xmlns:a16="http://schemas.microsoft.com/office/drawing/2014/main" id="{C23714FD-0A4C-F05B-0956-6A64C2D4713D}"/>
              </a:ext>
            </a:extLst>
          </p:cNvPr>
          <p:cNvSpPr/>
          <p:nvPr/>
        </p:nvSpPr>
        <p:spPr>
          <a:xfrm>
            <a:off x="1796338" y="421768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rgbClr val="EA4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Google Shape;414;p18">
            <a:extLst>
              <a:ext uri="{FF2B5EF4-FFF2-40B4-BE49-F238E27FC236}">
                <a16:creationId xmlns:a16="http://schemas.microsoft.com/office/drawing/2014/main" id="{FA25784D-264D-64DF-2548-3B60C614CF86}"/>
              </a:ext>
            </a:extLst>
          </p:cNvPr>
          <p:cNvSpPr/>
          <p:nvPr/>
        </p:nvSpPr>
        <p:spPr>
          <a:xfrm>
            <a:off x="1796338" y="421768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Google Shape;415;p18">
            <a:extLst>
              <a:ext uri="{FF2B5EF4-FFF2-40B4-BE49-F238E27FC236}">
                <a16:creationId xmlns:a16="http://schemas.microsoft.com/office/drawing/2014/main" id="{54559132-DF57-A289-77E8-723643232DCC}"/>
              </a:ext>
            </a:extLst>
          </p:cNvPr>
          <p:cNvSpPr/>
          <p:nvPr/>
        </p:nvSpPr>
        <p:spPr>
          <a:xfrm>
            <a:off x="1796338" y="421768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Google Shape;416;p18">
            <a:extLst>
              <a:ext uri="{FF2B5EF4-FFF2-40B4-BE49-F238E27FC236}">
                <a16:creationId xmlns:a16="http://schemas.microsoft.com/office/drawing/2014/main" id="{0D158D77-D009-2AA0-7788-307990797D65}"/>
              </a:ext>
            </a:extLst>
          </p:cNvPr>
          <p:cNvSpPr/>
          <p:nvPr/>
        </p:nvSpPr>
        <p:spPr>
          <a:xfrm>
            <a:off x="1796338" y="421768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Google Shape;417;p18">
            <a:extLst>
              <a:ext uri="{FF2B5EF4-FFF2-40B4-BE49-F238E27FC236}">
                <a16:creationId xmlns:a16="http://schemas.microsoft.com/office/drawing/2014/main" id="{2E9CC368-A47D-170F-647F-4B7E34FEB243}"/>
              </a:ext>
            </a:extLst>
          </p:cNvPr>
          <p:cNvSpPr/>
          <p:nvPr/>
        </p:nvSpPr>
        <p:spPr>
          <a:xfrm>
            <a:off x="1914525" y="210218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Google Shape;424;p18">
            <a:extLst>
              <a:ext uri="{FF2B5EF4-FFF2-40B4-BE49-F238E27FC236}">
                <a16:creationId xmlns:a16="http://schemas.microsoft.com/office/drawing/2014/main" id="{C215E691-FDEC-BB56-6346-F66B7D8A48B3}"/>
              </a:ext>
            </a:extLst>
          </p:cNvPr>
          <p:cNvSpPr/>
          <p:nvPr/>
        </p:nvSpPr>
        <p:spPr>
          <a:xfrm>
            <a:off x="1924050" y="307848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Google Shape;425;p18">
            <a:extLst>
              <a:ext uri="{FF2B5EF4-FFF2-40B4-BE49-F238E27FC236}">
                <a16:creationId xmlns:a16="http://schemas.microsoft.com/office/drawing/2014/main" id="{0585ED1D-1F9C-5D4D-F03F-FA94F8EC26F4}"/>
              </a:ext>
            </a:extLst>
          </p:cNvPr>
          <p:cNvSpPr/>
          <p:nvPr/>
        </p:nvSpPr>
        <p:spPr>
          <a:xfrm>
            <a:off x="1952625" y="405003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Google Shape;438;p18">
            <a:extLst>
              <a:ext uri="{FF2B5EF4-FFF2-40B4-BE49-F238E27FC236}">
                <a16:creationId xmlns:a16="http://schemas.microsoft.com/office/drawing/2014/main" id="{AA5F73CD-C538-6A1C-A093-91BFC16B7F07}"/>
              </a:ext>
            </a:extLst>
          </p:cNvPr>
          <p:cNvSpPr/>
          <p:nvPr/>
        </p:nvSpPr>
        <p:spPr>
          <a:xfrm>
            <a:off x="1947875" y="433578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Google Shape;445;p18">
            <a:extLst>
              <a:ext uri="{FF2B5EF4-FFF2-40B4-BE49-F238E27FC236}">
                <a16:creationId xmlns:a16="http://schemas.microsoft.com/office/drawing/2014/main" id="{C2337763-A11D-A5EF-399A-C34342C34760}"/>
              </a:ext>
            </a:extLst>
          </p:cNvPr>
          <p:cNvSpPr/>
          <p:nvPr/>
        </p:nvSpPr>
        <p:spPr>
          <a:xfrm>
            <a:off x="1796350" y="4217505"/>
            <a:ext cx="231000" cy="231000"/>
          </a:xfrm>
          <a:prstGeom prst="ellipse">
            <a:avLst/>
          </a:prstGeom>
          <a:solidFill>
            <a:srgbClr val="EA4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27" name="Diagram 126">
            <a:extLst>
              <a:ext uri="{FF2B5EF4-FFF2-40B4-BE49-F238E27FC236}">
                <a16:creationId xmlns:a16="http://schemas.microsoft.com/office/drawing/2014/main" id="{CC5E974D-24B9-60CF-27C4-A53445951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816173"/>
              </p:ext>
            </p:extLst>
          </p:nvPr>
        </p:nvGraphicFramePr>
        <p:xfrm>
          <a:off x="4396662" y="1499156"/>
          <a:ext cx="4421874" cy="40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39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85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01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1663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457</Words>
  <Application>Microsoft Office PowerPoint</Application>
  <PresentationFormat>On-screen Show (4:3)</PresentationFormat>
  <Paragraphs>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Archivo Narrow</vt:lpstr>
      <vt:lpstr>Google Sans</vt:lpstr>
      <vt:lpstr>Georgia</vt:lpstr>
      <vt:lpstr>Fira Sans Extra Condensed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Aleena Varghese</cp:lastModifiedBy>
  <cp:revision>2</cp:revision>
  <dcterms:modified xsi:type="dcterms:W3CDTF">2023-10-09T04:46:38Z</dcterms:modified>
</cp:coreProperties>
</file>