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60" r:id="rId4"/>
    <p:sldId id="261" r:id="rId5"/>
    <p:sldId id="262" r:id="rId6"/>
    <p:sldId id="263" r:id="rId7"/>
    <p:sldId id="264" r:id="rId8"/>
    <p:sldId id="265" r:id="rId9"/>
    <p:sldId id="266" r:id="rId10"/>
    <p:sldId id="267" r:id="rId11"/>
    <p:sldId id="268" r:id="rId12"/>
  </p:sldIdLst>
  <p:sldSz cx="9144000" cy="6858000" type="screen4x3"/>
  <p:notesSz cx="6858000" cy="9144000"/>
  <p:embeddedFontLst>
    <p:embeddedFont>
      <p:font typeface="Archivo Narrow" panose="020B060402020202020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59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Font typeface="Arial"/>
              <a:buChar char="●"/>
              <a:defRPr sz="1100" b="0" i="0" u="none" strike="noStrike" cap="none"/>
            </a:lvl1pPr>
            <a:lvl2pPr marL="914400" marR="0" lvl="1" indent="-317500" algn="l" rtl="0">
              <a:spcBef>
                <a:spcPts val="0"/>
              </a:spcBef>
              <a:spcAft>
                <a:spcPts val="0"/>
              </a:spcAft>
              <a:buSzPts val="1400"/>
              <a:buFont typeface="Arial"/>
              <a:buChar char="○"/>
              <a:defRPr sz="1100" b="0" i="0" u="none" strike="noStrike" cap="none"/>
            </a:lvl2pPr>
            <a:lvl3pPr marL="1371600" marR="0" lvl="2" indent="-317500" algn="l" rtl="0">
              <a:spcBef>
                <a:spcPts val="0"/>
              </a:spcBef>
              <a:spcAft>
                <a:spcPts val="0"/>
              </a:spcAft>
              <a:buSzPts val="1400"/>
              <a:buFont typeface="Arial"/>
              <a:buChar char="■"/>
              <a:defRPr sz="1100" b="0" i="0" u="none" strike="noStrike" cap="none"/>
            </a:lvl3pPr>
            <a:lvl4pPr marL="1828800" marR="0" lvl="3" indent="-317500" algn="l" rtl="0">
              <a:spcBef>
                <a:spcPts val="0"/>
              </a:spcBef>
              <a:spcAft>
                <a:spcPts val="0"/>
              </a:spcAft>
              <a:buSzPts val="1400"/>
              <a:buFont typeface="Arial"/>
              <a:buChar char="●"/>
              <a:defRPr sz="1100" b="0" i="0" u="none" strike="noStrike" cap="none"/>
            </a:lvl4pPr>
            <a:lvl5pPr marL="2286000" marR="0" lvl="4" indent="-317500" algn="l" rtl="0">
              <a:spcBef>
                <a:spcPts val="0"/>
              </a:spcBef>
              <a:spcAft>
                <a:spcPts val="0"/>
              </a:spcAft>
              <a:buSzPts val="1400"/>
              <a:buFont typeface="Arial"/>
              <a:buChar char="○"/>
              <a:defRPr sz="1100" b="0" i="0" u="none" strike="noStrike" cap="none"/>
            </a:lvl5pPr>
            <a:lvl6pPr marL="2743200" marR="0" lvl="5" indent="-317500" algn="l" rtl="0">
              <a:spcBef>
                <a:spcPts val="0"/>
              </a:spcBef>
              <a:spcAft>
                <a:spcPts val="0"/>
              </a:spcAft>
              <a:buSzPts val="1400"/>
              <a:buFont typeface="Arial"/>
              <a:buChar char="■"/>
              <a:defRPr sz="1100" b="0" i="0" u="none" strike="noStrike" cap="none"/>
            </a:lvl6pPr>
            <a:lvl7pPr marL="3200400" marR="0" lvl="6" indent="-317500" algn="l" rtl="0">
              <a:spcBef>
                <a:spcPts val="0"/>
              </a:spcBef>
              <a:spcAft>
                <a:spcPts val="0"/>
              </a:spcAft>
              <a:buSzPts val="1400"/>
              <a:buFont typeface="Arial"/>
              <a:buChar char="●"/>
              <a:defRPr sz="1100" b="0" i="0" u="none" strike="noStrike" cap="none"/>
            </a:lvl7pPr>
            <a:lvl8pPr marL="3657600" marR="0" lvl="7" indent="-317500" algn="l" rtl="0">
              <a:spcBef>
                <a:spcPts val="0"/>
              </a:spcBef>
              <a:spcAft>
                <a:spcPts val="0"/>
              </a:spcAft>
              <a:buSzPts val="1400"/>
              <a:buFont typeface="Arial"/>
              <a:buChar char="○"/>
              <a:defRPr sz="1100" b="0" i="0" u="none" strike="noStrike" cap="none"/>
            </a:lvl8pPr>
            <a:lvl9pPr marL="4114800" marR="0" lvl="8" indent="-317500" algn="l" rtl="0">
              <a:spcBef>
                <a:spcPts val="0"/>
              </a:spcBef>
              <a:spcAft>
                <a:spcPts val="0"/>
              </a:spcAft>
              <a:buSzPts val="14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000000"/>
              </a:buClr>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2800"/>
              <a:buNone/>
              <a:defRPr sz="2800"/>
            </a:lvl1pPr>
            <a:lvl2pPr lvl="1" algn="ctr" rtl="0">
              <a:lnSpc>
                <a:spcPct val="100000"/>
              </a:lnSpc>
              <a:spcBef>
                <a:spcPts val="0"/>
              </a:spcBef>
              <a:spcAft>
                <a:spcPts val="0"/>
              </a:spcAft>
              <a:buClr>
                <a:srgbClr val="000000"/>
              </a:buClr>
              <a:buSzPts val="2800"/>
              <a:buNone/>
              <a:defRPr sz="2800"/>
            </a:lvl2pPr>
            <a:lvl3pPr lvl="2" algn="ctr" rtl="0">
              <a:lnSpc>
                <a:spcPct val="100000"/>
              </a:lnSpc>
              <a:spcBef>
                <a:spcPts val="0"/>
              </a:spcBef>
              <a:spcAft>
                <a:spcPts val="0"/>
              </a:spcAft>
              <a:buClr>
                <a:srgbClr val="000000"/>
              </a:buClr>
              <a:buSzPts val="2800"/>
              <a:buNone/>
              <a:defRPr sz="2800"/>
            </a:lvl3pPr>
            <a:lvl4pPr lvl="3" algn="ctr" rtl="0">
              <a:lnSpc>
                <a:spcPct val="100000"/>
              </a:lnSpc>
              <a:spcBef>
                <a:spcPts val="0"/>
              </a:spcBef>
              <a:spcAft>
                <a:spcPts val="0"/>
              </a:spcAft>
              <a:buClr>
                <a:srgbClr val="000000"/>
              </a:buClr>
              <a:buSzPts val="2800"/>
              <a:buNone/>
              <a:defRPr sz="2800"/>
            </a:lvl4pPr>
            <a:lvl5pPr lvl="4" algn="ctr" rtl="0">
              <a:lnSpc>
                <a:spcPct val="100000"/>
              </a:lnSpc>
              <a:spcBef>
                <a:spcPts val="0"/>
              </a:spcBef>
              <a:spcAft>
                <a:spcPts val="0"/>
              </a:spcAft>
              <a:buClr>
                <a:srgbClr val="000000"/>
              </a:buClr>
              <a:buSzPts val="2800"/>
              <a:buNone/>
              <a:defRPr sz="2800"/>
            </a:lvl5pPr>
            <a:lvl6pPr lvl="5" algn="ctr" rtl="0">
              <a:lnSpc>
                <a:spcPct val="100000"/>
              </a:lnSpc>
              <a:spcBef>
                <a:spcPts val="0"/>
              </a:spcBef>
              <a:spcAft>
                <a:spcPts val="0"/>
              </a:spcAft>
              <a:buClr>
                <a:srgbClr val="000000"/>
              </a:buClr>
              <a:buSzPts val="2800"/>
              <a:buNone/>
              <a:defRPr sz="2800"/>
            </a:lvl6pPr>
            <a:lvl7pPr lvl="6" algn="ctr" rtl="0">
              <a:lnSpc>
                <a:spcPct val="100000"/>
              </a:lnSpc>
              <a:spcBef>
                <a:spcPts val="0"/>
              </a:spcBef>
              <a:spcAft>
                <a:spcPts val="0"/>
              </a:spcAft>
              <a:buClr>
                <a:srgbClr val="000000"/>
              </a:buClr>
              <a:buSzPts val="2800"/>
              <a:buNone/>
              <a:defRPr sz="2800"/>
            </a:lvl7pPr>
            <a:lvl8pPr lvl="7" algn="ctr" rtl="0">
              <a:lnSpc>
                <a:spcPct val="100000"/>
              </a:lnSpc>
              <a:spcBef>
                <a:spcPts val="0"/>
              </a:spcBef>
              <a:spcAft>
                <a:spcPts val="0"/>
              </a:spcAft>
              <a:buClr>
                <a:srgbClr val="000000"/>
              </a:buClr>
              <a:buSzPts val="2800"/>
              <a:buNone/>
              <a:defRPr sz="2800"/>
            </a:lvl8pPr>
            <a:lvl9pPr lvl="8" algn="ctr" rtl="0">
              <a:lnSpc>
                <a:spcPct val="100000"/>
              </a:lnSpc>
              <a:spcBef>
                <a:spcPts val="0"/>
              </a:spcBef>
              <a:spcAft>
                <a:spcPts val="0"/>
              </a:spcAft>
              <a:buClr>
                <a:srgbClr val="000000"/>
              </a:buClr>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Faith in God |  Moral Uprightness</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 Love of Fellow Beings   </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000000"/>
              </a:buClr>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93"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rtl="0">
              <a:lnSpc>
                <a:spcPct val="100000"/>
              </a:lnSpc>
              <a:spcBef>
                <a:spcPts val="0"/>
              </a:spcBef>
              <a:spcAft>
                <a:spcPts val="0"/>
              </a:spcAft>
              <a:buClr>
                <a:srgbClr val="000000"/>
              </a:buClr>
              <a:buSzPts val="2200"/>
              <a:buChar char="●"/>
              <a:defRPr/>
            </a:lvl1pPr>
            <a:lvl2pPr marL="914400" lvl="1" indent="-342900" algn="ctr" rtl="0">
              <a:lnSpc>
                <a:spcPct val="100000"/>
              </a:lnSpc>
              <a:spcBef>
                <a:spcPts val="600"/>
              </a:spcBef>
              <a:spcAft>
                <a:spcPts val="0"/>
              </a:spcAft>
              <a:buClr>
                <a:srgbClr val="000000"/>
              </a:buClr>
              <a:buSzPts val="1800"/>
              <a:buChar char="○"/>
              <a:defRPr/>
            </a:lvl2pPr>
            <a:lvl3pPr marL="1371600" lvl="2" indent="-342900" algn="ctr" rtl="0">
              <a:lnSpc>
                <a:spcPct val="100000"/>
              </a:lnSpc>
              <a:spcBef>
                <a:spcPts val="600"/>
              </a:spcBef>
              <a:spcAft>
                <a:spcPts val="0"/>
              </a:spcAft>
              <a:buClr>
                <a:srgbClr val="000000"/>
              </a:buClr>
              <a:buSzPts val="1800"/>
              <a:buChar char="■"/>
              <a:defRPr/>
            </a:lvl3pPr>
            <a:lvl4pPr marL="1828800" lvl="3" indent="-342900" algn="ctr" rtl="0">
              <a:lnSpc>
                <a:spcPct val="100000"/>
              </a:lnSpc>
              <a:spcBef>
                <a:spcPts val="600"/>
              </a:spcBef>
              <a:spcAft>
                <a:spcPts val="0"/>
              </a:spcAft>
              <a:buClr>
                <a:srgbClr val="000000"/>
              </a:buClr>
              <a:buSzPts val="1800"/>
              <a:buChar char="●"/>
              <a:defRPr/>
            </a:lvl4pPr>
            <a:lvl5pPr marL="2286000" lvl="4" indent="-342900" algn="ctr" rtl="0">
              <a:lnSpc>
                <a:spcPct val="100000"/>
              </a:lnSpc>
              <a:spcBef>
                <a:spcPts val="600"/>
              </a:spcBef>
              <a:spcAft>
                <a:spcPts val="0"/>
              </a:spcAft>
              <a:buClr>
                <a:srgbClr val="000000"/>
              </a:buClr>
              <a:buSzPts val="1800"/>
              <a:buChar char="○"/>
              <a:defRPr/>
            </a:lvl5pPr>
            <a:lvl6pPr marL="2743200" lvl="5" indent="-342900" algn="ctr" rtl="0">
              <a:lnSpc>
                <a:spcPct val="100000"/>
              </a:lnSpc>
              <a:spcBef>
                <a:spcPts val="600"/>
              </a:spcBef>
              <a:spcAft>
                <a:spcPts val="0"/>
              </a:spcAft>
              <a:buClr>
                <a:srgbClr val="000000"/>
              </a:buClr>
              <a:buSzPts val="1800"/>
              <a:buChar char="■"/>
              <a:defRPr/>
            </a:lvl6pPr>
            <a:lvl7pPr marL="3200400" lvl="6" indent="-342900" algn="ctr" rtl="0">
              <a:lnSpc>
                <a:spcPct val="100000"/>
              </a:lnSpc>
              <a:spcBef>
                <a:spcPts val="600"/>
              </a:spcBef>
              <a:spcAft>
                <a:spcPts val="0"/>
              </a:spcAft>
              <a:buClr>
                <a:srgbClr val="000000"/>
              </a:buClr>
              <a:buSzPts val="1800"/>
              <a:buChar char="●"/>
              <a:defRPr/>
            </a:lvl7pPr>
            <a:lvl8pPr marL="3657600" lvl="7" indent="-342900" algn="ctr" rtl="0">
              <a:lnSpc>
                <a:spcPct val="100000"/>
              </a:lnSpc>
              <a:spcBef>
                <a:spcPts val="600"/>
              </a:spcBef>
              <a:spcAft>
                <a:spcPts val="0"/>
              </a:spcAft>
              <a:buClr>
                <a:srgbClr val="000000"/>
              </a:buClr>
              <a:buSzPts val="1800"/>
              <a:buChar char="○"/>
              <a:defRPr/>
            </a:lvl8pPr>
            <a:lvl9pPr marL="4114800" lvl="8" indent="-342900" algn="ctr" rtl="0">
              <a:lnSpc>
                <a:spcPct val="100000"/>
              </a:lnSpc>
              <a:spcBef>
                <a:spcPts val="600"/>
              </a:spcBef>
              <a:spcAft>
                <a:spcPts val="600"/>
              </a:spcAft>
              <a:buClr>
                <a:srgbClr val="000000"/>
              </a:buClr>
              <a:buSzPts val="1800"/>
              <a:buChar char="■"/>
              <a:defRPr/>
            </a:lvl9pPr>
          </a:lstStyle>
          <a:p>
            <a:endParaRPr/>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000000"/>
              </a:buClr>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rtl="0">
              <a:lnSpc>
                <a:spcPct val="100000"/>
              </a:lnSpc>
              <a:spcBef>
                <a:spcPts val="0"/>
              </a:spcBef>
              <a:spcAft>
                <a:spcPts val="0"/>
              </a:spcAft>
              <a:buClr>
                <a:srgbClr val="000000"/>
              </a:buClr>
              <a:buSzPts val="2200"/>
              <a:buChar char="●"/>
              <a:defRPr/>
            </a:lvl1pPr>
            <a:lvl2pPr marL="914400" lvl="1" indent="-342900" algn="l" rtl="0">
              <a:lnSpc>
                <a:spcPct val="100000"/>
              </a:lnSpc>
              <a:spcBef>
                <a:spcPts val="600"/>
              </a:spcBef>
              <a:spcAft>
                <a:spcPts val="0"/>
              </a:spcAft>
              <a:buClr>
                <a:srgbClr val="000000"/>
              </a:buClr>
              <a:buSzPts val="1800"/>
              <a:buChar char="○"/>
              <a:defRPr/>
            </a:lvl2pPr>
            <a:lvl3pPr marL="1371600" lvl="2" indent="-342900" algn="l" rtl="0">
              <a:lnSpc>
                <a:spcPct val="100000"/>
              </a:lnSpc>
              <a:spcBef>
                <a:spcPts val="600"/>
              </a:spcBef>
              <a:spcAft>
                <a:spcPts val="0"/>
              </a:spcAft>
              <a:buClr>
                <a:srgbClr val="000000"/>
              </a:buClr>
              <a:buSzPts val="1800"/>
              <a:buChar char="■"/>
              <a:defRPr/>
            </a:lvl3pPr>
            <a:lvl4pPr marL="1828800" lvl="3" indent="-342900" algn="l" rtl="0">
              <a:lnSpc>
                <a:spcPct val="100000"/>
              </a:lnSpc>
              <a:spcBef>
                <a:spcPts val="600"/>
              </a:spcBef>
              <a:spcAft>
                <a:spcPts val="0"/>
              </a:spcAft>
              <a:buClr>
                <a:srgbClr val="000000"/>
              </a:buClr>
              <a:buSzPts val="1800"/>
              <a:buChar char="●"/>
              <a:defRPr/>
            </a:lvl4pPr>
            <a:lvl5pPr marL="2286000" lvl="4" indent="-342900" algn="l" rtl="0">
              <a:lnSpc>
                <a:spcPct val="100000"/>
              </a:lnSpc>
              <a:spcBef>
                <a:spcPts val="600"/>
              </a:spcBef>
              <a:spcAft>
                <a:spcPts val="0"/>
              </a:spcAft>
              <a:buClr>
                <a:srgbClr val="000000"/>
              </a:buClr>
              <a:buSzPts val="1800"/>
              <a:buChar char="○"/>
              <a:defRPr/>
            </a:lvl5pPr>
            <a:lvl6pPr marL="2743200" lvl="5" indent="-342900" algn="l" rtl="0">
              <a:lnSpc>
                <a:spcPct val="100000"/>
              </a:lnSpc>
              <a:spcBef>
                <a:spcPts val="600"/>
              </a:spcBef>
              <a:spcAft>
                <a:spcPts val="0"/>
              </a:spcAft>
              <a:buClr>
                <a:srgbClr val="000000"/>
              </a:buClr>
              <a:buSzPts val="1800"/>
              <a:buChar char="■"/>
              <a:defRPr/>
            </a:lvl6pPr>
            <a:lvl7pPr marL="3200400" lvl="6" indent="-342900" algn="l" rtl="0">
              <a:lnSpc>
                <a:spcPct val="100000"/>
              </a:lnSpc>
              <a:spcBef>
                <a:spcPts val="600"/>
              </a:spcBef>
              <a:spcAft>
                <a:spcPts val="0"/>
              </a:spcAft>
              <a:buClr>
                <a:srgbClr val="000000"/>
              </a:buClr>
              <a:buSzPts val="1800"/>
              <a:buChar char="●"/>
              <a:defRPr/>
            </a:lvl7pPr>
            <a:lvl8pPr marL="3657600" lvl="7" indent="-342900" algn="l" rtl="0">
              <a:lnSpc>
                <a:spcPct val="100000"/>
              </a:lnSpc>
              <a:spcBef>
                <a:spcPts val="600"/>
              </a:spcBef>
              <a:spcAft>
                <a:spcPts val="0"/>
              </a:spcAft>
              <a:buClr>
                <a:srgbClr val="000000"/>
              </a:buClr>
              <a:buSzPts val="1800"/>
              <a:buChar char="○"/>
              <a:defRPr/>
            </a:lvl8pPr>
            <a:lvl9pPr marL="4114800" lvl="8" indent="-342900" algn="l" rtl="0">
              <a:lnSpc>
                <a:spcPct val="100000"/>
              </a:lnSpc>
              <a:spcBef>
                <a:spcPts val="600"/>
              </a:spcBef>
              <a:spcAft>
                <a:spcPts val="600"/>
              </a:spcAft>
              <a:buClr>
                <a:srgbClr val="000000"/>
              </a:buClr>
              <a:buSzPts val="1800"/>
              <a:buChar char="■"/>
              <a:defRPr/>
            </a:lvl9pPr>
          </a:lstStyle>
          <a:p>
            <a:endParaRPr/>
          </a:p>
        </p:txBody>
      </p:sp>
      <p:sp>
        <p:nvSpPr>
          <p:cNvPr id="23" name="Google Shape;23;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000000"/>
              </a:buClr>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rgbClr val="000000"/>
              </a:buClr>
              <a:buSzPts val="1400"/>
              <a:buChar char="●"/>
              <a:defRPr sz="1400"/>
            </a:lvl1pPr>
            <a:lvl2pPr marL="914400" lvl="1" indent="-304800" algn="l" rtl="0">
              <a:lnSpc>
                <a:spcPct val="100000"/>
              </a:lnSpc>
              <a:spcBef>
                <a:spcPts val="600"/>
              </a:spcBef>
              <a:spcAft>
                <a:spcPts val="0"/>
              </a:spcAft>
              <a:buClr>
                <a:srgbClr val="000000"/>
              </a:buClr>
              <a:buSzPts val="1200"/>
              <a:buChar char="○"/>
              <a:defRPr sz="1200"/>
            </a:lvl2pPr>
            <a:lvl3pPr marL="1371600" lvl="2" indent="-304800" algn="l" rtl="0">
              <a:lnSpc>
                <a:spcPct val="100000"/>
              </a:lnSpc>
              <a:spcBef>
                <a:spcPts val="600"/>
              </a:spcBef>
              <a:spcAft>
                <a:spcPts val="0"/>
              </a:spcAft>
              <a:buClr>
                <a:srgbClr val="000000"/>
              </a:buClr>
              <a:buSzPts val="1200"/>
              <a:buChar char="■"/>
              <a:defRPr sz="1200"/>
            </a:lvl3pPr>
            <a:lvl4pPr marL="1828800" lvl="3" indent="-304800" algn="l" rtl="0">
              <a:lnSpc>
                <a:spcPct val="100000"/>
              </a:lnSpc>
              <a:spcBef>
                <a:spcPts val="600"/>
              </a:spcBef>
              <a:spcAft>
                <a:spcPts val="0"/>
              </a:spcAft>
              <a:buClr>
                <a:srgbClr val="000000"/>
              </a:buClr>
              <a:buSzPts val="1200"/>
              <a:buChar char="●"/>
              <a:defRPr sz="1200"/>
            </a:lvl4pPr>
            <a:lvl5pPr marL="2286000" lvl="4" indent="-304800" algn="l" rtl="0">
              <a:lnSpc>
                <a:spcPct val="100000"/>
              </a:lnSpc>
              <a:spcBef>
                <a:spcPts val="600"/>
              </a:spcBef>
              <a:spcAft>
                <a:spcPts val="0"/>
              </a:spcAft>
              <a:buClr>
                <a:srgbClr val="000000"/>
              </a:buClr>
              <a:buSzPts val="1200"/>
              <a:buChar char="○"/>
              <a:defRPr sz="1200"/>
            </a:lvl5pPr>
            <a:lvl6pPr marL="2743200" lvl="5" indent="-304800" algn="l" rtl="0">
              <a:lnSpc>
                <a:spcPct val="100000"/>
              </a:lnSpc>
              <a:spcBef>
                <a:spcPts val="600"/>
              </a:spcBef>
              <a:spcAft>
                <a:spcPts val="0"/>
              </a:spcAft>
              <a:buClr>
                <a:srgbClr val="000000"/>
              </a:buClr>
              <a:buSzPts val="1200"/>
              <a:buChar char="■"/>
              <a:defRPr sz="1200"/>
            </a:lvl6pPr>
            <a:lvl7pPr marL="3200400" lvl="6" indent="-304800" algn="l" rtl="0">
              <a:lnSpc>
                <a:spcPct val="100000"/>
              </a:lnSpc>
              <a:spcBef>
                <a:spcPts val="600"/>
              </a:spcBef>
              <a:spcAft>
                <a:spcPts val="0"/>
              </a:spcAft>
              <a:buClr>
                <a:srgbClr val="000000"/>
              </a:buClr>
              <a:buSzPts val="1200"/>
              <a:buChar char="●"/>
              <a:defRPr sz="1200"/>
            </a:lvl7pPr>
            <a:lvl8pPr marL="3657600" lvl="7" indent="-304800" algn="l" rtl="0">
              <a:lnSpc>
                <a:spcPct val="100000"/>
              </a:lnSpc>
              <a:spcBef>
                <a:spcPts val="600"/>
              </a:spcBef>
              <a:spcAft>
                <a:spcPts val="0"/>
              </a:spcAft>
              <a:buClr>
                <a:srgbClr val="000000"/>
              </a:buClr>
              <a:buSzPts val="1200"/>
              <a:buChar char="○"/>
              <a:defRPr sz="1200"/>
            </a:lvl8pPr>
            <a:lvl9pPr marL="4114800" lvl="8" indent="-304800" algn="l" rtl="0">
              <a:lnSpc>
                <a:spcPct val="100000"/>
              </a:lnSpc>
              <a:spcBef>
                <a:spcPts val="600"/>
              </a:spcBef>
              <a:spcAft>
                <a:spcPts val="600"/>
              </a:spcAft>
              <a:buClr>
                <a:srgbClr val="000000"/>
              </a:buClr>
              <a:buSzPts val="1200"/>
              <a:buChar char="■"/>
              <a:defRPr sz="1200"/>
            </a:lvl9pPr>
          </a:lstStyle>
          <a:p>
            <a:endParaRPr/>
          </a:p>
        </p:txBody>
      </p:sp>
      <p:sp>
        <p:nvSpPr>
          <p:cNvPr id="40" name="Google Shape;40;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rgbClr val="000000"/>
              </a:buClr>
              <a:buSzPts val="1400"/>
              <a:buChar char="●"/>
              <a:defRPr sz="1400"/>
            </a:lvl1pPr>
            <a:lvl2pPr marL="914400" lvl="1" indent="-304800" algn="l" rtl="0">
              <a:lnSpc>
                <a:spcPct val="100000"/>
              </a:lnSpc>
              <a:spcBef>
                <a:spcPts val="600"/>
              </a:spcBef>
              <a:spcAft>
                <a:spcPts val="0"/>
              </a:spcAft>
              <a:buClr>
                <a:srgbClr val="000000"/>
              </a:buClr>
              <a:buSzPts val="1200"/>
              <a:buChar char="○"/>
              <a:defRPr sz="1200"/>
            </a:lvl2pPr>
            <a:lvl3pPr marL="1371600" lvl="2" indent="-304800" algn="l" rtl="0">
              <a:lnSpc>
                <a:spcPct val="100000"/>
              </a:lnSpc>
              <a:spcBef>
                <a:spcPts val="600"/>
              </a:spcBef>
              <a:spcAft>
                <a:spcPts val="0"/>
              </a:spcAft>
              <a:buClr>
                <a:srgbClr val="000000"/>
              </a:buClr>
              <a:buSzPts val="1200"/>
              <a:buChar char="■"/>
              <a:defRPr sz="1200"/>
            </a:lvl3pPr>
            <a:lvl4pPr marL="1828800" lvl="3" indent="-304800" algn="l" rtl="0">
              <a:lnSpc>
                <a:spcPct val="100000"/>
              </a:lnSpc>
              <a:spcBef>
                <a:spcPts val="600"/>
              </a:spcBef>
              <a:spcAft>
                <a:spcPts val="0"/>
              </a:spcAft>
              <a:buClr>
                <a:srgbClr val="000000"/>
              </a:buClr>
              <a:buSzPts val="1200"/>
              <a:buChar char="●"/>
              <a:defRPr sz="1200"/>
            </a:lvl4pPr>
            <a:lvl5pPr marL="2286000" lvl="4" indent="-304800" algn="l" rtl="0">
              <a:lnSpc>
                <a:spcPct val="100000"/>
              </a:lnSpc>
              <a:spcBef>
                <a:spcPts val="600"/>
              </a:spcBef>
              <a:spcAft>
                <a:spcPts val="0"/>
              </a:spcAft>
              <a:buClr>
                <a:srgbClr val="000000"/>
              </a:buClr>
              <a:buSzPts val="1200"/>
              <a:buChar char="○"/>
              <a:defRPr sz="1200"/>
            </a:lvl5pPr>
            <a:lvl6pPr marL="2743200" lvl="5" indent="-304800" algn="l" rtl="0">
              <a:lnSpc>
                <a:spcPct val="100000"/>
              </a:lnSpc>
              <a:spcBef>
                <a:spcPts val="600"/>
              </a:spcBef>
              <a:spcAft>
                <a:spcPts val="0"/>
              </a:spcAft>
              <a:buClr>
                <a:srgbClr val="000000"/>
              </a:buClr>
              <a:buSzPts val="1200"/>
              <a:buChar char="■"/>
              <a:defRPr sz="1200"/>
            </a:lvl6pPr>
            <a:lvl7pPr marL="3200400" lvl="6" indent="-304800" algn="l" rtl="0">
              <a:lnSpc>
                <a:spcPct val="100000"/>
              </a:lnSpc>
              <a:spcBef>
                <a:spcPts val="600"/>
              </a:spcBef>
              <a:spcAft>
                <a:spcPts val="0"/>
              </a:spcAft>
              <a:buClr>
                <a:srgbClr val="000000"/>
              </a:buClr>
              <a:buSzPts val="1200"/>
              <a:buChar char="●"/>
              <a:defRPr sz="1200"/>
            </a:lvl7pPr>
            <a:lvl8pPr marL="3657600" lvl="7" indent="-304800" algn="l" rtl="0">
              <a:lnSpc>
                <a:spcPct val="100000"/>
              </a:lnSpc>
              <a:spcBef>
                <a:spcPts val="600"/>
              </a:spcBef>
              <a:spcAft>
                <a:spcPts val="0"/>
              </a:spcAft>
              <a:buClr>
                <a:srgbClr val="000000"/>
              </a:buClr>
              <a:buSzPts val="1200"/>
              <a:buChar char="○"/>
              <a:defRPr sz="1200"/>
            </a:lvl8pPr>
            <a:lvl9pPr marL="4114800" lvl="8" indent="-304800" algn="l" rtl="0">
              <a:lnSpc>
                <a:spcPct val="100000"/>
              </a:lnSpc>
              <a:spcBef>
                <a:spcPts val="600"/>
              </a:spcBef>
              <a:spcAft>
                <a:spcPts val="600"/>
              </a:spcAft>
              <a:buClr>
                <a:srgbClr val="000000"/>
              </a:buClr>
              <a:buSzPts val="1200"/>
              <a:buChar char="■"/>
              <a:defRPr sz="1200"/>
            </a:lvl9pPr>
          </a:lstStyle>
          <a:p>
            <a:endParaRPr/>
          </a:p>
        </p:txBody>
      </p:sp>
      <p:sp>
        <p:nvSpPr>
          <p:cNvPr id="41"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000000"/>
              </a:buClr>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000000"/>
              </a:buClr>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rtl="0">
              <a:lnSpc>
                <a:spcPct val="100000"/>
              </a:lnSpc>
              <a:spcBef>
                <a:spcPts val="0"/>
              </a:spcBef>
              <a:spcAft>
                <a:spcPts val="0"/>
              </a:spcAft>
              <a:buClr>
                <a:srgbClr val="000000"/>
              </a:buClr>
              <a:buSzPts val="1200"/>
              <a:buChar char="●"/>
              <a:defRPr sz="1200"/>
            </a:lvl1pPr>
            <a:lvl2pPr marL="914400" lvl="1" indent="-304800" algn="l" rtl="0">
              <a:lnSpc>
                <a:spcPct val="100000"/>
              </a:lnSpc>
              <a:spcBef>
                <a:spcPts val="600"/>
              </a:spcBef>
              <a:spcAft>
                <a:spcPts val="0"/>
              </a:spcAft>
              <a:buClr>
                <a:srgbClr val="000000"/>
              </a:buClr>
              <a:buSzPts val="1200"/>
              <a:buChar char="○"/>
              <a:defRPr sz="1200"/>
            </a:lvl2pPr>
            <a:lvl3pPr marL="1371600" lvl="2" indent="-304800" algn="l" rtl="0">
              <a:lnSpc>
                <a:spcPct val="100000"/>
              </a:lnSpc>
              <a:spcBef>
                <a:spcPts val="600"/>
              </a:spcBef>
              <a:spcAft>
                <a:spcPts val="0"/>
              </a:spcAft>
              <a:buClr>
                <a:srgbClr val="000000"/>
              </a:buClr>
              <a:buSzPts val="1200"/>
              <a:buChar char="■"/>
              <a:defRPr sz="1200"/>
            </a:lvl3pPr>
            <a:lvl4pPr marL="1828800" lvl="3" indent="-304800" algn="l" rtl="0">
              <a:lnSpc>
                <a:spcPct val="100000"/>
              </a:lnSpc>
              <a:spcBef>
                <a:spcPts val="600"/>
              </a:spcBef>
              <a:spcAft>
                <a:spcPts val="0"/>
              </a:spcAft>
              <a:buClr>
                <a:srgbClr val="000000"/>
              </a:buClr>
              <a:buSzPts val="1200"/>
              <a:buChar char="●"/>
              <a:defRPr sz="1200"/>
            </a:lvl4pPr>
            <a:lvl5pPr marL="2286000" lvl="4" indent="-304800" algn="l" rtl="0">
              <a:lnSpc>
                <a:spcPct val="100000"/>
              </a:lnSpc>
              <a:spcBef>
                <a:spcPts val="600"/>
              </a:spcBef>
              <a:spcAft>
                <a:spcPts val="0"/>
              </a:spcAft>
              <a:buClr>
                <a:srgbClr val="000000"/>
              </a:buClr>
              <a:buSzPts val="1200"/>
              <a:buChar char="○"/>
              <a:defRPr sz="1200"/>
            </a:lvl5pPr>
            <a:lvl6pPr marL="2743200" lvl="5" indent="-304800" algn="l" rtl="0">
              <a:lnSpc>
                <a:spcPct val="100000"/>
              </a:lnSpc>
              <a:spcBef>
                <a:spcPts val="600"/>
              </a:spcBef>
              <a:spcAft>
                <a:spcPts val="0"/>
              </a:spcAft>
              <a:buClr>
                <a:srgbClr val="000000"/>
              </a:buClr>
              <a:buSzPts val="1200"/>
              <a:buChar char="■"/>
              <a:defRPr sz="1200"/>
            </a:lvl6pPr>
            <a:lvl7pPr marL="3200400" lvl="6" indent="-304800" algn="l" rtl="0">
              <a:lnSpc>
                <a:spcPct val="100000"/>
              </a:lnSpc>
              <a:spcBef>
                <a:spcPts val="600"/>
              </a:spcBef>
              <a:spcAft>
                <a:spcPts val="0"/>
              </a:spcAft>
              <a:buClr>
                <a:srgbClr val="000000"/>
              </a:buClr>
              <a:buSzPts val="1200"/>
              <a:buChar char="●"/>
              <a:defRPr sz="1200"/>
            </a:lvl7pPr>
            <a:lvl8pPr marL="3657600" lvl="7" indent="-304800" algn="l" rtl="0">
              <a:lnSpc>
                <a:spcPct val="100000"/>
              </a:lnSpc>
              <a:spcBef>
                <a:spcPts val="600"/>
              </a:spcBef>
              <a:spcAft>
                <a:spcPts val="0"/>
              </a:spcAft>
              <a:buClr>
                <a:srgbClr val="000000"/>
              </a:buClr>
              <a:buSzPts val="1200"/>
              <a:buChar char="○"/>
              <a:defRPr sz="1200"/>
            </a:lvl8pPr>
            <a:lvl9pPr marL="4114800" lvl="8" indent="-304800" algn="l" rtl="0">
              <a:lnSpc>
                <a:spcPct val="100000"/>
              </a:lnSpc>
              <a:spcBef>
                <a:spcPts val="600"/>
              </a:spcBef>
              <a:spcAft>
                <a:spcPts val="600"/>
              </a:spcAft>
              <a:buClr>
                <a:srgbClr val="000000"/>
              </a:buClr>
              <a:buSzPts val="1200"/>
              <a:buChar char="■"/>
              <a:defRPr sz="1200"/>
            </a:lvl9pPr>
          </a:lstStyle>
          <a:p>
            <a:endParaRPr/>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rgbClr val="000000"/>
              </a:buClr>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000000"/>
              </a:buClr>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5"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2100"/>
              <a:buNone/>
              <a:defRPr sz="2100"/>
            </a:lvl1pPr>
            <a:lvl2pPr lvl="1" algn="ctr" rtl="0">
              <a:lnSpc>
                <a:spcPct val="100000"/>
              </a:lnSpc>
              <a:spcBef>
                <a:spcPts val="0"/>
              </a:spcBef>
              <a:spcAft>
                <a:spcPts val="0"/>
              </a:spcAft>
              <a:buClr>
                <a:srgbClr val="000000"/>
              </a:buClr>
              <a:buSzPts val="2100"/>
              <a:buNone/>
              <a:defRPr sz="2100"/>
            </a:lvl2pPr>
            <a:lvl3pPr lvl="2" algn="ctr" rtl="0">
              <a:lnSpc>
                <a:spcPct val="100000"/>
              </a:lnSpc>
              <a:spcBef>
                <a:spcPts val="0"/>
              </a:spcBef>
              <a:spcAft>
                <a:spcPts val="0"/>
              </a:spcAft>
              <a:buClr>
                <a:srgbClr val="000000"/>
              </a:buClr>
              <a:buSzPts val="2100"/>
              <a:buNone/>
              <a:defRPr sz="2100"/>
            </a:lvl3pPr>
            <a:lvl4pPr lvl="3" algn="ctr" rtl="0">
              <a:lnSpc>
                <a:spcPct val="100000"/>
              </a:lnSpc>
              <a:spcBef>
                <a:spcPts val="0"/>
              </a:spcBef>
              <a:spcAft>
                <a:spcPts val="0"/>
              </a:spcAft>
              <a:buClr>
                <a:srgbClr val="000000"/>
              </a:buClr>
              <a:buSzPts val="2100"/>
              <a:buNone/>
              <a:defRPr sz="2100"/>
            </a:lvl4pPr>
            <a:lvl5pPr lvl="4" algn="ctr" rtl="0">
              <a:lnSpc>
                <a:spcPct val="100000"/>
              </a:lnSpc>
              <a:spcBef>
                <a:spcPts val="0"/>
              </a:spcBef>
              <a:spcAft>
                <a:spcPts val="0"/>
              </a:spcAft>
              <a:buClr>
                <a:srgbClr val="000000"/>
              </a:buClr>
              <a:buSzPts val="2100"/>
              <a:buNone/>
              <a:defRPr sz="2100"/>
            </a:lvl5pPr>
            <a:lvl6pPr lvl="5" algn="ctr" rtl="0">
              <a:lnSpc>
                <a:spcPct val="100000"/>
              </a:lnSpc>
              <a:spcBef>
                <a:spcPts val="0"/>
              </a:spcBef>
              <a:spcAft>
                <a:spcPts val="0"/>
              </a:spcAft>
              <a:buClr>
                <a:srgbClr val="000000"/>
              </a:buClr>
              <a:buSzPts val="2100"/>
              <a:buNone/>
              <a:defRPr sz="2100"/>
            </a:lvl6pPr>
            <a:lvl7pPr lvl="6" algn="ctr" rtl="0">
              <a:lnSpc>
                <a:spcPct val="100000"/>
              </a:lnSpc>
              <a:spcBef>
                <a:spcPts val="0"/>
              </a:spcBef>
              <a:spcAft>
                <a:spcPts val="0"/>
              </a:spcAft>
              <a:buClr>
                <a:srgbClr val="000000"/>
              </a:buClr>
              <a:buSzPts val="2100"/>
              <a:buNone/>
              <a:defRPr sz="2100"/>
            </a:lvl7pPr>
            <a:lvl8pPr lvl="7" algn="ctr" rtl="0">
              <a:lnSpc>
                <a:spcPct val="100000"/>
              </a:lnSpc>
              <a:spcBef>
                <a:spcPts val="0"/>
              </a:spcBef>
              <a:spcAft>
                <a:spcPts val="0"/>
              </a:spcAft>
              <a:buClr>
                <a:srgbClr val="000000"/>
              </a:buClr>
              <a:buSzPts val="2100"/>
              <a:buNone/>
              <a:defRPr sz="2100"/>
            </a:lvl8pPr>
            <a:lvl9pPr lvl="8" algn="ctr" rtl="0">
              <a:lnSpc>
                <a:spcPct val="100000"/>
              </a:lnSpc>
              <a:spcBef>
                <a:spcPts val="0"/>
              </a:spcBef>
              <a:spcAft>
                <a:spcPts val="0"/>
              </a:spcAft>
              <a:buClr>
                <a:srgbClr val="000000"/>
              </a:buClr>
              <a:buSzPts val="2100"/>
              <a:buNone/>
              <a:defRPr sz="2100"/>
            </a:lvl9pPr>
          </a:lstStyle>
          <a:p>
            <a:endParaRPr/>
          </a:p>
        </p:txBody>
      </p:sp>
      <p:sp>
        <p:nvSpPr>
          <p:cNvPr id="76"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rtl="0">
              <a:lnSpc>
                <a:spcPct val="100000"/>
              </a:lnSpc>
              <a:spcBef>
                <a:spcPts val="0"/>
              </a:spcBef>
              <a:spcAft>
                <a:spcPts val="0"/>
              </a:spcAft>
              <a:buClr>
                <a:srgbClr val="000000"/>
              </a:buClr>
              <a:buSzPts val="2200"/>
              <a:buChar char="●"/>
              <a:defRPr/>
            </a:lvl1pPr>
            <a:lvl2pPr marL="914400" lvl="1" indent="-342900" algn="l" rtl="0">
              <a:lnSpc>
                <a:spcPct val="100000"/>
              </a:lnSpc>
              <a:spcBef>
                <a:spcPts val="600"/>
              </a:spcBef>
              <a:spcAft>
                <a:spcPts val="0"/>
              </a:spcAft>
              <a:buClr>
                <a:srgbClr val="000000"/>
              </a:buClr>
              <a:buSzPts val="1800"/>
              <a:buChar char="○"/>
              <a:defRPr/>
            </a:lvl2pPr>
            <a:lvl3pPr marL="1371600" lvl="2" indent="-342900" algn="l" rtl="0">
              <a:lnSpc>
                <a:spcPct val="100000"/>
              </a:lnSpc>
              <a:spcBef>
                <a:spcPts val="600"/>
              </a:spcBef>
              <a:spcAft>
                <a:spcPts val="0"/>
              </a:spcAft>
              <a:buClr>
                <a:srgbClr val="000000"/>
              </a:buClr>
              <a:buSzPts val="1800"/>
              <a:buChar char="■"/>
              <a:defRPr/>
            </a:lvl3pPr>
            <a:lvl4pPr marL="1828800" lvl="3" indent="-342900" algn="l" rtl="0">
              <a:lnSpc>
                <a:spcPct val="100000"/>
              </a:lnSpc>
              <a:spcBef>
                <a:spcPts val="600"/>
              </a:spcBef>
              <a:spcAft>
                <a:spcPts val="0"/>
              </a:spcAft>
              <a:buClr>
                <a:srgbClr val="000000"/>
              </a:buClr>
              <a:buSzPts val="1800"/>
              <a:buChar char="●"/>
              <a:defRPr/>
            </a:lvl4pPr>
            <a:lvl5pPr marL="2286000" lvl="4" indent="-342900" algn="l" rtl="0">
              <a:lnSpc>
                <a:spcPct val="100000"/>
              </a:lnSpc>
              <a:spcBef>
                <a:spcPts val="600"/>
              </a:spcBef>
              <a:spcAft>
                <a:spcPts val="0"/>
              </a:spcAft>
              <a:buClr>
                <a:srgbClr val="000000"/>
              </a:buClr>
              <a:buSzPts val="1800"/>
              <a:buChar char="○"/>
              <a:defRPr/>
            </a:lvl5pPr>
            <a:lvl6pPr marL="2743200" lvl="5" indent="-342900" algn="l" rtl="0">
              <a:lnSpc>
                <a:spcPct val="100000"/>
              </a:lnSpc>
              <a:spcBef>
                <a:spcPts val="600"/>
              </a:spcBef>
              <a:spcAft>
                <a:spcPts val="0"/>
              </a:spcAft>
              <a:buClr>
                <a:srgbClr val="000000"/>
              </a:buClr>
              <a:buSzPts val="1800"/>
              <a:buChar char="■"/>
              <a:defRPr/>
            </a:lvl6pPr>
            <a:lvl7pPr marL="3200400" lvl="6" indent="-342900" algn="l" rtl="0">
              <a:lnSpc>
                <a:spcPct val="100000"/>
              </a:lnSpc>
              <a:spcBef>
                <a:spcPts val="600"/>
              </a:spcBef>
              <a:spcAft>
                <a:spcPts val="0"/>
              </a:spcAft>
              <a:buClr>
                <a:srgbClr val="000000"/>
              </a:buClr>
              <a:buSzPts val="1800"/>
              <a:buChar char="●"/>
              <a:defRPr/>
            </a:lvl7pPr>
            <a:lvl8pPr marL="3657600" lvl="7" indent="-342900" algn="l" rtl="0">
              <a:lnSpc>
                <a:spcPct val="100000"/>
              </a:lnSpc>
              <a:spcBef>
                <a:spcPts val="600"/>
              </a:spcBef>
              <a:spcAft>
                <a:spcPts val="0"/>
              </a:spcAft>
              <a:buClr>
                <a:srgbClr val="000000"/>
              </a:buClr>
              <a:buSzPts val="1800"/>
              <a:buChar char="○"/>
              <a:defRPr/>
            </a:lvl8pPr>
            <a:lvl9pPr marL="4114800" lvl="8" indent="-342900" algn="l" rtl="0">
              <a:lnSpc>
                <a:spcPct val="100000"/>
              </a:lnSpc>
              <a:spcBef>
                <a:spcPts val="600"/>
              </a:spcBef>
              <a:spcAft>
                <a:spcPts val="600"/>
              </a:spcAft>
              <a:buClr>
                <a:srgbClr val="000000"/>
              </a:buClr>
              <a:buSzPts val="1800"/>
              <a:buChar char="■"/>
              <a:defRPr/>
            </a:lvl9pPr>
          </a:lstStyle>
          <a:p>
            <a:endParaRPr/>
          </a:p>
        </p:txBody>
      </p:sp>
      <p:sp>
        <p:nvSpPr>
          <p:cNvPr id="77"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Clr>
                <a:srgbClr val="000000"/>
              </a:buClr>
              <a:buSzPts val="2200"/>
              <a:buNone/>
              <a:defRPr/>
            </a:lvl1pPr>
            <a:lvl2pPr marL="914400" lvl="1" indent="-342900" algn="l" rtl="0">
              <a:lnSpc>
                <a:spcPct val="100000"/>
              </a:lnSpc>
              <a:spcBef>
                <a:spcPts val="600"/>
              </a:spcBef>
              <a:spcAft>
                <a:spcPts val="0"/>
              </a:spcAft>
              <a:buClr>
                <a:srgbClr val="000000"/>
              </a:buClr>
              <a:buSzPts val="1800"/>
              <a:buChar char="○"/>
              <a:defRPr/>
            </a:lvl2pPr>
            <a:lvl3pPr marL="1371600" lvl="2" indent="-342900" algn="l" rtl="0">
              <a:lnSpc>
                <a:spcPct val="100000"/>
              </a:lnSpc>
              <a:spcBef>
                <a:spcPts val="600"/>
              </a:spcBef>
              <a:spcAft>
                <a:spcPts val="0"/>
              </a:spcAft>
              <a:buClr>
                <a:srgbClr val="000000"/>
              </a:buClr>
              <a:buSzPts val="1800"/>
              <a:buChar char="■"/>
              <a:defRPr/>
            </a:lvl3pPr>
            <a:lvl4pPr marL="1828800" lvl="3" indent="-342900" algn="l" rtl="0">
              <a:lnSpc>
                <a:spcPct val="100000"/>
              </a:lnSpc>
              <a:spcBef>
                <a:spcPts val="600"/>
              </a:spcBef>
              <a:spcAft>
                <a:spcPts val="0"/>
              </a:spcAft>
              <a:buClr>
                <a:srgbClr val="000000"/>
              </a:buClr>
              <a:buSzPts val="1800"/>
              <a:buChar char="●"/>
              <a:defRPr/>
            </a:lvl4pPr>
            <a:lvl5pPr marL="2286000" lvl="4" indent="-342900" algn="l" rtl="0">
              <a:lnSpc>
                <a:spcPct val="100000"/>
              </a:lnSpc>
              <a:spcBef>
                <a:spcPts val="600"/>
              </a:spcBef>
              <a:spcAft>
                <a:spcPts val="0"/>
              </a:spcAft>
              <a:buClr>
                <a:srgbClr val="000000"/>
              </a:buClr>
              <a:buSzPts val="1800"/>
              <a:buChar char="○"/>
              <a:defRPr/>
            </a:lvl5pPr>
            <a:lvl6pPr marL="2743200" lvl="5" indent="-342900" algn="l" rtl="0">
              <a:lnSpc>
                <a:spcPct val="100000"/>
              </a:lnSpc>
              <a:spcBef>
                <a:spcPts val="600"/>
              </a:spcBef>
              <a:spcAft>
                <a:spcPts val="0"/>
              </a:spcAft>
              <a:buClr>
                <a:srgbClr val="000000"/>
              </a:buClr>
              <a:buSzPts val="1800"/>
              <a:buChar char="■"/>
              <a:defRPr/>
            </a:lvl6pPr>
            <a:lvl7pPr marL="3200400" lvl="6" indent="-342900" algn="l" rtl="0">
              <a:lnSpc>
                <a:spcPct val="100000"/>
              </a:lnSpc>
              <a:spcBef>
                <a:spcPts val="600"/>
              </a:spcBef>
              <a:spcAft>
                <a:spcPts val="0"/>
              </a:spcAft>
              <a:buClr>
                <a:srgbClr val="000000"/>
              </a:buClr>
              <a:buSzPts val="1800"/>
              <a:buChar char="●"/>
              <a:defRPr/>
            </a:lvl7pPr>
            <a:lvl8pPr marL="3657600" lvl="7" indent="-342900" algn="l" rtl="0">
              <a:lnSpc>
                <a:spcPct val="100000"/>
              </a:lnSpc>
              <a:spcBef>
                <a:spcPts val="600"/>
              </a:spcBef>
              <a:spcAft>
                <a:spcPts val="0"/>
              </a:spcAft>
              <a:buClr>
                <a:srgbClr val="000000"/>
              </a:buClr>
              <a:buSzPts val="1800"/>
              <a:buChar char="○"/>
              <a:defRPr/>
            </a:lvl8pPr>
            <a:lvl9pPr marL="4114800" lvl="8" indent="-342900" algn="l" rtl="0">
              <a:lnSpc>
                <a:spcPct val="100000"/>
              </a:lnSpc>
              <a:spcBef>
                <a:spcPts val="600"/>
              </a:spcBef>
              <a:spcAft>
                <a:spcPts val="600"/>
              </a:spcAft>
              <a:buClr>
                <a:srgbClr val="000000"/>
              </a:buClr>
              <a:buSzPts val="1800"/>
              <a:buChar char="■"/>
              <a:defRPr/>
            </a:lvl9pPr>
          </a:lstStyle>
          <a:p>
            <a:endParaRPr/>
          </a:p>
        </p:txBody>
      </p:sp>
      <p:sp>
        <p:nvSpPr>
          <p:cNvPr id="85"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lvl="1" rtl="0">
              <a:spcBef>
                <a:spcPts val="0"/>
              </a:spcBef>
              <a:spcAft>
                <a:spcPts val="0"/>
              </a:spcAft>
              <a:buSzPts val="2800"/>
              <a:buFont typeface="Archivo Narrow"/>
              <a:buNone/>
              <a:defRPr sz="2800" b="1">
                <a:latin typeface="Archivo Narrow"/>
                <a:ea typeface="Archivo Narrow"/>
                <a:cs typeface="Archivo Narrow"/>
                <a:sym typeface="Archivo Narrow"/>
              </a:defRPr>
            </a:lvl2pPr>
            <a:lvl3pPr lvl="2" rtl="0">
              <a:spcBef>
                <a:spcPts val="0"/>
              </a:spcBef>
              <a:spcAft>
                <a:spcPts val="0"/>
              </a:spcAft>
              <a:buSzPts val="2800"/>
              <a:buFont typeface="Archivo Narrow"/>
              <a:buNone/>
              <a:defRPr sz="2800" b="1">
                <a:latin typeface="Archivo Narrow"/>
                <a:ea typeface="Archivo Narrow"/>
                <a:cs typeface="Archivo Narrow"/>
                <a:sym typeface="Archivo Narrow"/>
              </a:defRPr>
            </a:lvl3pPr>
            <a:lvl4pPr lvl="3" rtl="0">
              <a:spcBef>
                <a:spcPts val="0"/>
              </a:spcBef>
              <a:spcAft>
                <a:spcPts val="0"/>
              </a:spcAft>
              <a:buSzPts val="2800"/>
              <a:buFont typeface="Archivo Narrow"/>
              <a:buNone/>
              <a:defRPr sz="2800" b="1">
                <a:latin typeface="Archivo Narrow"/>
                <a:ea typeface="Archivo Narrow"/>
                <a:cs typeface="Archivo Narrow"/>
                <a:sym typeface="Archivo Narrow"/>
              </a:defRPr>
            </a:lvl4pPr>
            <a:lvl5pPr lvl="4" rtl="0">
              <a:spcBef>
                <a:spcPts val="0"/>
              </a:spcBef>
              <a:spcAft>
                <a:spcPts val="0"/>
              </a:spcAft>
              <a:buSzPts val="2800"/>
              <a:buFont typeface="Archivo Narrow"/>
              <a:buNone/>
              <a:defRPr sz="2800" b="1">
                <a:latin typeface="Archivo Narrow"/>
                <a:ea typeface="Archivo Narrow"/>
                <a:cs typeface="Archivo Narrow"/>
                <a:sym typeface="Archivo Narrow"/>
              </a:defRPr>
            </a:lvl5pPr>
            <a:lvl6pPr lvl="5" rtl="0">
              <a:spcBef>
                <a:spcPts val="0"/>
              </a:spcBef>
              <a:spcAft>
                <a:spcPts val="0"/>
              </a:spcAft>
              <a:buSzPts val="2800"/>
              <a:buFont typeface="Archivo Narrow"/>
              <a:buNone/>
              <a:defRPr sz="2800" b="1">
                <a:latin typeface="Archivo Narrow"/>
                <a:ea typeface="Archivo Narrow"/>
                <a:cs typeface="Archivo Narrow"/>
                <a:sym typeface="Archivo Narrow"/>
              </a:defRPr>
            </a:lvl6pPr>
            <a:lvl7pPr lvl="6" rtl="0">
              <a:spcBef>
                <a:spcPts val="0"/>
              </a:spcBef>
              <a:spcAft>
                <a:spcPts val="0"/>
              </a:spcAft>
              <a:buSzPts val="2800"/>
              <a:buFont typeface="Archivo Narrow"/>
              <a:buNone/>
              <a:defRPr sz="2800" b="1">
                <a:latin typeface="Archivo Narrow"/>
                <a:ea typeface="Archivo Narrow"/>
                <a:cs typeface="Archivo Narrow"/>
                <a:sym typeface="Archivo Narrow"/>
              </a:defRPr>
            </a:lvl7pPr>
            <a:lvl8pPr lvl="7" rtl="0">
              <a:spcBef>
                <a:spcPts val="0"/>
              </a:spcBef>
              <a:spcAft>
                <a:spcPts val="0"/>
              </a:spcAft>
              <a:buSzPts val="2800"/>
              <a:buFont typeface="Archivo Narrow"/>
              <a:buNone/>
              <a:defRPr sz="2800" b="1">
                <a:latin typeface="Archivo Narrow"/>
                <a:ea typeface="Archivo Narrow"/>
                <a:cs typeface="Archivo Narrow"/>
                <a:sym typeface="Archivo Narrow"/>
              </a:defRPr>
            </a:lvl8pPr>
            <a:lvl9pPr lvl="8" rtl="0">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p:nvPr/>
        </p:nvSpPr>
        <p:spPr>
          <a:xfrm>
            <a:off x="134938" y="822325"/>
            <a:ext cx="8990100" cy="165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800" b="1" dirty="0">
                <a:solidFill>
                  <a:srgbClr val="000000"/>
                </a:solidFill>
                <a:latin typeface="Times New Roman"/>
                <a:ea typeface="Times New Roman"/>
                <a:cs typeface="Times New Roman"/>
                <a:sym typeface="Times New Roman"/>
              </a:rPr>
              <a:t> Real Image Super </a:t>
            </a:r>
            <a:r>
              <a:rPr lang="en-US" sz="2800" b="1" dirty="0">
                <a:solidFill>
                  <a:srgbClr val="000000"/>
                </a:solidFill>
                <a:latin typeface="Times New Roman"/>
                <a:ea typeface="Times New Roman"/>
                <a:cs typeface="Times New Roman"/>
                <a:sym typeface="Times New Roman"/>
              </a:rPr>
              <a:t>Resolution</a:t>
            </a:r>
            <a:r>
              <a:rPr lang="en-GB" sz="2400" b="1" dirty="0">
                <a:latin typeface="Times New Roman"/>
                <a:ea typeface="Times New Roman"/>
                <a:cs typeface="Times New Roman"/>
                <a:sym typeface="Times New Roman"/>
              </a:rPr>
              <a:t> using GAN </a:t>
            </a:r>
            <a:r>
              <a:rPr lang="en-US" sz="2400" b="1" dirty="0">
                <a:latin typeface="Times New Roman"/>
                <a:ea typeface="Times New Roman"/>
                <a:cs typeface="Times New Roman"/>
                <a:sym typeface="Times New Roman"/>
              </a:rPr>
              <a:t>Algorithm</a:t>
            </a:r>
            <a:endParaRPr sz="2400" b="1" dirty="0">
              <a:latin typeface="Times New Roman"/>
              <a:ea typeface="Times New Roman"/>
              <a:cs typeface="Times New Roman"/>
              <a:sym typeface="Times New Roman"/>
            </a:endParaRPr>
          </a:p>
        </p:txBody>
      </p:sp>
      <p:sp>
        <p:nvSpPr>
          <p:cNvPr id="112" name="Google Shape;112;p13"/>
          <p:cNvSpPr txBox="1"/>
          <p:nvPr/>
        </p:nvSpPr>
        <p:spPr>
          <a:xfrm>
            <a:off x="280950" y="2479825"/>
            <a:ext cx="8582100" cy="3384600"/>
          </a:xfrm>
          <a:prstGeom prst="rect">
            <a:avLst/>
          </a:prstGeom>
          <a:noFill/>
          <a:ln>
            <a:noFill/>
          </a:ln>
        </p:spPr>
        <p:txBody>
          <a:bodyPr spcFirstLastPara="1" wrap="square" lIns="91425" tIns="91425" rIns="91425" bIns="91425" anchor="t" anchorCtr="0">
            <a:noAutofit/>
          </a:bodyPr>
          <a:lstStyle/>
          <a:p>
            <a:pPr marL="457200" lvl="0" indent="-368300" algn="ctr" rtl="0">
              <a:spcBef>
                <a:spcPts val="0"/>
              </a:spcBef>
              <a:spcAft>
                <a:spcPts val="0"/>
              </a:spcAft>
              <a:buNone/>
            </a:pPr>
            <a:endParaRPr sz="1600" b="1" i="1" dirty="0">
              <a:latin typeface="Times New Roman"/>
              <a:ea typeface="Times New Roman"/>
              <a:cs typeface="Times New Roman"/>
              <a:sym typeface="Times New Roman"/>
            </a:endParaRPr>
          </a:p>
          <a:p>
            <a:pPr marL="457200" lvl="0" indent="-368300" algn="ctr" rtl="0">
              <a:spcBef>
                <a:spcPts val="0"/>
              </a:spcBef>
              <a:spcAft>
                <a:spcPts val="0"/>
              </a:spcAft>
              <a:buNone/>
            </a:pPr>
            <a:endParaRPr sz="1600" b="1" i="1" dirty="0">
              <a:latin typeface="Times New Roman"/>
              <a:ea typeface="Times New Roman"/>
              <a:cs typeface="Times New Roman"/>
              <a:sym typeface="Times New Roman"/>
            </a:endParaRPr>
          </a:p>
          <a:p>
            <a:pPr marL="457200" lvl="0" indent="-368300" algn="ctr" rtl="0">
              <a:spcBef>
                <a:spcPts val="0"/>
              </a:spcBef>
              <a:spcAft>
                <a:spcPts val="0"/>
              </a:spcAft>
              <a:buNone/>
            </a:pPr>
            <a:r>
              <a:rPr lang="en-GB" sz="1600" b="1" i="1" dirty="0">
                <a:latin typeface="Times New Roman"/>
                <a:ea typeface="Times New Roman"/>
                <a:cs typeface="Times New Roman"/>
                <a:sym typeface="Times New Roman"/>
              </a:rPr>
              <a:t> Project Proposal Presentation </a:t>
            </a:r>
            <a:endParaRPr sz="2800" dirty="0">
              <a:latin typeface="Times New Roman"/>
              <a:ea typeface="Times New Roman"/>
              <a:cs typeface="Times New Roman"/>
              <a:sym typeface="Times New Roman"/>
            </a:endParaRPr>
          </a:p>
          <a:p>
            <a:pPr marL="457200" lvl="0" indent="-368300" algn="ctr" rtl="0">
              <a:spcBef>
                <a:spcPts val="0"/>
              </a:spcBef>
              <a:spcAft>
                <a:spcPts val="0"/>
              </a:spcAft>
              <a:buNone/>
            </a:pPr>
            <a:r>
              <a:rPr lang="en-GB" sz="1200" i="1" dirty="0">
                <a:latin typeface="Times New Roman"/>
                <a:ea typeface="Times New Roman"/>
                <a:cs typeface="Times New Roman"/>
                <a:sym typeface="Times New Roman"/>
              </a:rPr>
              <a:t>by</a:t>
            </a:r>
            <a:endParaRPr sz="1200" dirty="0">
              <a:latin typeface="Times New Roman"/>
              <a:ea typeface="Times New Roman"/>
              <a:cs typeface="Times New Roman"/>
              <a:sym typeface="Times New Roman"/>
            </a:endParaRPr>
          </a:p>
          <a:p>
            <a:pPr marL="457200" lvl="0" indent="-368300" algn="ctr" rtl="0">
              <a:spcBef>
                <a:spcPts val="0"/>
              </a:spcBef>
              <a:spcAft>
                <a:spcPts val="0"/>
              </a:spcAft>
              <a:buNone/>
            </a:pPr>
            <a:r>
              <a:rPr lang="en-GB" sz="1800" b="1" dirty="0">
                <a:latin typeface="Times New Roman"/>
                <a:ea typeface="Times New Roman"/>
                <a:cs typeface="Times New Roman"/>
                <a:sym typeface="Times New Roman"/>
              </a:rPr>
              <a:t>Aleena Varghese( 2348503)</a:t>
            </a:r>
            <a:endParaRPr sz="1800" dirty="0">
              <a:latin typeface="Times New Roman"/>
              <a:ea typeface="Times New Roman"/>
              <a:cs typeface="Times New Roman"/>
              <a:sym typeface="Times New Roman"/>
            </a:endParaRPr>
          </a:p>
          <a:p>
            <a:pPr marL="457200" lvl="0" indent="-368300" algn="ctr" rtl="0">
              <a:spcBef>
                <a:spcPts val="0"/>
              </a:spcBef>
              <a:spcAft>
                <a:spcPts val="0"/>
              </a:spcAft>
              <a:buNone/>
            </a:pPr>
            <a:r>
              <a:rPr lang="en-GB" sz="1800" dirty="0">
                <a:latin typeface="Times New Roman"/>
                <a:ea typeface="Times New Roman"/>
                <a:cs typeface="Times New Roman"/>
                <a:sym typeface="Times New Roman"/>
              </a:rPr>
              <a:t>Project  Guide </a:t>
            </a:r>
            <a:endParaRPr sz="1800" dirty="0">
              <a:latin typeface="Times New Roman"/>
              <a:ea typeface="Times New Roman"/>
              <a:cs typeface="Times New Roman"/>
              <a:sym typeface="Times New Roman"/>
            </a:endParaRPr>
          </a:p>
          <a:p>
            <a:pPr marL="457200" lvl="0" indent="-368300" algn="ctr" rtl="0">
              <a:spcBef>
                <a:spcPts val="0"/>
              </a:spcBef>
              <a:spcAft>
                <a:spcPts val="0"/>
              </a:spcAft>
              <a:buNone/>
            </a:pPr>
            <a:r>
              <a:rPr lang="en-GB" sz="1800" b="1" dirty="0" err="1">
                <a:latin typeface="Times New Roman"/>
                <a:ea typeface="Times New Roman"/>
                <a:cs typeface="Times New Roman"/>
                <a:sym typeface="Times New Roman"/>
              </a:rPr>
              <a:t>Dr.</a:t>
            </a:r>
            <a:r>
              <a:rPr lang="en-GB" sz="1800" b="1" dirty="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Sudhakar T</a:t>
            </a:r>
            <a:endParaRPr sz="1800" b="1" dirty="0">
              <a:latin typeface="Times New Roman"/>
              <a:ea typeface="Times New Roman"/>
              <a:cs typeface="Times New Roman"/>
              <a:sym typeface="Times New Roman"/>
            </a:endParaRPr>
          </a:p>
          <a:p>
            <a:pPr marL="457200" lvl="0" indent="-36830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r>
              <a:rPr lang="en-GB" sz="1800" dirty="0">
                <a:solidFill>
                  <a:srgbClr val="000000"/>
                </a:solidFill>
                <a:latin typeface="Times New Roman"/>
                <a:ea typeface="Times New Roman"/>
                <a:cs typeface="Times New Roman"/>
                <a:sym typeface="Times New Roman"/>
              </a:rPr>
              <a:t>Department of Computer Science</a:t>
            </a:r>
            <a:endParaRPr sz="2800" dirty="0">
              <a:latin typeface="Times New Roman"/>
              <a:ea typeface="Times New Roman"/>
              <a:cs typeface="Times New Roman"/>
              <a:sym typeface="Times New Roman"/>
            </a:endParaRPr>
          </a:p>
          <a:p>
            <a:pPr marL="457200" lvl="0" indent="-368300" algn="ctr" rtl="0">
              <a:lnSpc>
                <a:spcPct val="80000"/>
              </a:lnSpc>
              <a:spcBef>
                <a:spcPts val="0"/>
              </a:spcBef>
              <a:spcAft>
                <a:spcPts val="0"/>
              </a:spcAft>
              <a:buNone/>
            </a:pPr>
            <a:r>
              <a:rPr lang="en-GB" sz="1800" dirty="0">
                <a:solidFill>
                  <a:srgbClr val="000000"/>
                </a:solidFill>
                <a:latin typeface="Times New Roman"/>
                <a:ea typeface="Times New Roman"/>
                <a:cs typeface="Times New Roman"/>
                <a:sym typeface="Times New Roman"/>
              </a:rPr>
              <a:t>CHRIST(Deemed to be University), Bengaluru-29</a:t>
            </a:r>
            <a:endParaRPr sz="2800" dirty="0">
              <a:latin typeface="Times New Roman"/>
              <a:ea typeface="Times New Roman"/>
              <a:cs typeface="Times New Roman"/>
              <a:sym typeface="Times New Roman"/>
            </a:endParaRPr>
          </a:p>
          <a:p>
            <a:pPr marL="457200" lvl="0" indent="-36830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2800" dirty="0">
              <a:latin typeface="Archivo Narrow"/>
              <a:ea typeface="Archivo Narrow"/>
              <a:cs typeface="Archivo Narrow"/>
              <a:sym typeface="Archivo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F82A-0585-AF4C-1DA1-405EE5558D11}"/>
              </a:ext>
            </a:extLst>
          </p:cNvPr>
          <p:cNvSpPr>
            <a:spLocks noGrp="1"/>
          </p:cNvSpPr>
          <p:nvPr>
            <p:ph type="title"/>
          </p:nvPr>
        </p:nvSpPr>
        <p:spPr/>
        <p:txBody>
          <a:bodyPr/>
          <a:lstStyle/>
          <a:p>
            <a:pPr algn="ctr"/>
            <a:r>
              <a:rPr lang="en-US" dirty="0"/>
              <a:t>8. Plan of work</a:t>
            </a:r>
            <a:endParaRPr lang="en-IN" dirty="0"/>
          </a:p>
        </p:txBody>
      </p:sp>
      <p:sp>
        <p:nvSpPr>
          <p:cNvPr id="3" name="Text Placeholder 2">
            <a:extLst>
              <a:ext uri="{FF2B5EF4-FFF2-40B4-BE49-F238E27FC236}">
                <a16:creationId xmlns:a16="http://schemas.microsoft.com/office/drawing/2014/main" id="{A46666A7-4BE1-51B7-C65D-C5AD3E4ADFDA}"/>
              </a:ext>
            </a:extLst>
          </p:cNvPr>
          <p:cNvSpPr>
            <a:spLocks noGrp="1"/>
          </p:cNvSpPr>
          <p:nvPr>
            <p:ph type="body" idx="1"/>
          </p:nvPr>
        </p:nvSpPr>
        <p:spPr/>
        <p:txBody>
          <a:bodyPr/>
          <a:lstStyle/>
          <a:p>
            <a:pPr marL="88900" indent="0">
              <a:buNone/>
            </a:pPr>
            <a:r>
              <a:rPr lang="en-US" dirty="0"/>
              <a:t>The paper research addresses the challenge of super-resolution in computer vision by leveraging Generative Adversarial Networks (GANs), particularly conditional GANs. These AI algorithms excel in learning intricate patterns within datasets, offering a unique solution to real-world blurriness. The paper emphasizes the efficiency of the proposed GAN-based super-resolution system, detailing its streamlined functionality and contribution to advancing image processing techniques.</a:t>
            </a:r>
            <a:endParaRPr lang="en-IN" dirty="0"/>
          </a:p>
        </p:txBody>
      </p:sp>
    </p:spTree>
    <p:extLst>
      <p:ext uri="{BB962C8B-B14F-4D97-AF65-F5344CB8AC3E}">
        <p14:creationId xmlns:p14="http://schemas.microsoft.com/office/powerpoint/2010/main" val="196803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F82A-0585-AF4C-1DA1-405EE5558D11}"/>
              </a:ext>
            </a:extLst>
          </p:cNvPr>
          <p:cNvSpPr>
            <a:spLocks noGrp="1"/>
          </p:cNvSpPr>
          <p:nvPr>
            <p:ph type="title"/>
          </p:nvPr>
        </p:nvSpPr>
        <p:spPr/>
        <p:txBody>
          <a:bodyPr/>
          <a:lstStyle/>
          <a:p>
            <a:pPr algn="ctr"/>
            <a:r>
              <a:rPr lang="en-US" dirty="0"/>
              <a:t>10. References</a:t>
            </a:r>
            <a:endParaRPr lang="en-IN" dirty="0"/>
          </a:p>
        </p:txBody>
      </p:sp>
      <p:sp>
        <p:nvSpPr>
          <p:cNvPr id="3" name="Text Placeholder 2">
            <a:extLst>
              <a:ext uri="{FF2B5EF4-FFF2-40B4-BE49-F238E27FC236}">
                <a16:creationId xmlns:a16="http://schemas.microsoft.com/office/drawing/2014/main" id="{A46666A7-4BE1-51B7-C65D-C5AD3E4ADFDA}"/>
              </a:ext>
            </a:extLst>
          </p:cNvPr>
          <p:cNvSpPr>
            <a:spLocks noGrp="1"/>
          </p:cNvSpPr>
          <p:nvPr>
            <p:ph type="body" idx="1"/>
          </p:nvPr>
        </p:nvSpPr>
        <p:spPr/>
        <p:txBody>
          <a:bodyPr/>
          <a:lstStyle/>
          <a:p>
            <a:pPr marL="88900" indent="0">
              <a:buNone/>
            </a:pPr>
            <a:r>
              <a:rPr lang="en-US" dirty="0"/>
              <a:t>The paper research addresses the challenge of super-resolution in computer vision by leveraging Generative Adversarial Networks (GANs), particularly conditional GANs. These AI algorithms excel in learning intricate patterns within datasets, offering a unique solution to real-world blurriness. The paper emphasizes the efficiency of the proposed GAN-based super-resolution system, detailing its streamlined functionality and contribution to advancing image processing techniques.</a:t>
            </a:r>
            <a:endParaRPr lang="en-IN" dirty="0"/>
          </a:p>
        </p:txBody>
      </p:sp>
    </p:spTree>
    <p:extLst>
      <p:ext uri="{BB962C8B-B14F-4D97-AF65-F5344CB8AC3E}">
        <p14:creationId xmlns:p14="http://schemas.microsoft.com/office/powerpoint/2010/main" val="237240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p:nvPr/>
        </p:nvSpPr>
        <p:spPr>
          <a:xfrm>
            <a:off x="-71120" y="973736"/>
            <a:ext cx="9215120" cy="1008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800" b="1" dirty="0">
                <a:latin typeface="Times New Roman"/>
                <a:ea typeface="Times New Roman"/>
                <a:cs typeface="Times New Roman"/>
                <a:sym typeface="Times New Roman"/>
              </a:rPr>
              <a:t>AGENDA</a:t>
            </a:r>
            <a:br>
              <a:rPr lang="en-GB" sz="2800" b="1" dirty="0">
                <a:latin typeface="Times New Roman"/>
                <a:ea typeface="Times New Roman"/>
                <a:cs typeface="Times New Roman"/>
                <a:sym typeface="Times New Roman"/>
              </a:rPr>
            </a:br>
            <a:r>
              <a:rPr lang="en-GB" sz="2800" b="1" dirty="0">
                <a:latin typeface="Times New Roman"/>
                <a:ea typeface="Times New Roman"/>
                <a:cs typeface="Times New Roman"/>
                <a:sym typeface="Times New Roman"/>
              </a:rPr>
              <a:t> </a:t>
            </a:r>
            <a:r>
              <a:rPr lang="en-GB" sz="3600" b="1" dirty="0">
                <a:latin typeface="Times New Roman"/>
                <a:ea typeface="Times New Roman"/>
                <a:cs typeface="Times New Roman"/>
                <a:sym typeface="Times New Roman"/>
              </a:rPr>
              <a:t> </a:t>
            </a:r>
            <a:endParaRPr sz="3600" dirty="0">
              <a:latin typeface="Times New Roman"/>
              <a:ea typeface="Times New Roman"/>
              <a:cs typeface="Times New Roman"/>
              <a:sym typeface="Times New Roman"/>
            </a:endParaRPr>
          </a:p>
        </p:txBody>
      </p:sp>
      <p:sp>
        <p:nvSpPr>
          <p:cNvPr id="118" name="Google Shape;118;p14"/>
          <p:cNvSpPr txBox="1"/>
          <p:nvPr/>
        </p:nvSpPr>
        <p:spPr>
          <a:xfrm>
            <a:off x="558560" y="1772676"/>
            <a:ext cx="7128900" cy="3960900"/>
          </a:xfrm>
          <a:prstGeom prst="rect">
            <a:avLst/>
          </a:prstGeom>
          <a:noFill/>
          <a:ln>
            <a:noFill/>
          </a:ln>
        </p:spPr>
        <p:txBody>
          <a:bodyPr spcFirstLastPara="1" wrap="square" lIns="91425" tIns="270000" rIns="91425" bIns="91425" anchor="t" anchorCtr="0">
            <a:normAutofit/>
          </a:bodyPr>
          <a:lstStyle/>
          <a:p>
            <a:pPr marL="351425" lvl="0" indent="-342900" algn="l" rtl="0">
              <a:lnSpc>
                <a:spcPct val="120000"/>
              </a:lnSpc>
              <a:spcBef>
                <a:spcPts val="0"/>
              </a:spcBef>
              <a:spcAft>
                <a:spcPts val="0"/>
              </a:spcAft>
              <a:buSzPct val="100000"/>
              <a:buFont typeface="Arial" panose="020B0604020202020204" pitchFamily="34" charset="0"/>
              <a:buChar char="•"/>
            </a:pPr>
            <a:r>
              <a:rPr lang="en-GB" sz="2000" dirty="0">
                <a:latin typeface="Times New Roman"/>
                <a:ea typeface="Times New Roman"/>
                <a:cs typeface="Times New Roman"/>
                <a:sym typeface="Times New Roman"/>
              </a:rPr>
              <a:t>Introduction</a:t>
            </a:r>
            <a:endParaRPr dirty="0">
              <a:latin typeface="Times New Roman"/>
              <a:ea typeface="Times New Roman"/>
              <a:cs typeface="Times New Roman"/>
              <a:sym typeface="Times New Roman"/>
            </a:endParaRPr>
          </a:p>
          <a:p>
            <a:pPr marL="351425" lvl="0" indent="-342900" algn="l" rtl="0">
              <a:lnSpc>
                <a:spcPct val="120000"/>
              </a:lnSpc>
              <a:spcBef>
                <a:spcPts val="0"/>
              </a:spcBef>
              <a:spcAft>
                <a:spcPts val="0"/>
              </a:spcAft>
              <a:buSzPct val="100000"/>
              <a:buFont typeface="Arial" panose="020B0604020202020204" pitchFamily="34" charset="0"/>
              <a:buChar char="•"/>
            </a:pPr>
            <a:r>
              <a:rPr lang="en-GB" sz="2000" dirty="0">
                <a:latin typeface="Times New Roman"/>
                <a:ea typeface="Times New Roman"/>
                <a:cs typeface="Times New Roman"/>
                <a:sym typeface="Times New Roman"/>
              </a:rPr>
              <a:t>Alignment with SDG Goals </a:t>
            </a:r>
            <a:endParaRPr sz="2000" dirty="0">
              <a:latin typeface="Times New Roman"/>
              <a:ea typeface="Times New Roman"/>
              <a:cs typeface="Times New Roman"/>
              <a:sym typeface="Times New Roman"/>
            </a:endParaRPr>
          </a:p>
          <a:p>
            <a:pPr marL="351425" lvl="0" indent="-342900" algn="l" rtl="0">
              <a:lnSpc>
                <a:spcPct val="120000"/>
              </a:lnSpc>
              <a:spcBef>
                <a:spcPts val="0"/>
              </a:spcBef>
              <a:spcAft>
                <a:spcPts val="0"/>
              </a:spcAft>
              <a:buSzPct val="100000"/>
              <a:buFont typeface="Arial" panose="020B0604020202020204" pitchFamily="34" charset="0"/>
              <a:buChar char="•"/>
            </a:pPr>
            <a:r>
              <a:rPr lang="en-GB" sz="2000" dirty="0">
                <a:latin typeface="Times New Roman"/>
                <a:ea typeface="Times New Roman"/>
                <a:cs typeface="Times New Roman"/>
                <a:sym typeface="Times New Roman"/>
              </a:rPr>
              <a:t>Existing Systems</a:t>
            </a:r>
            <a:endParaRPr sz="1200" dirty="0">
              <a:latin typeface="Times New Roman"/>
              <a:ea typeface="Times New Roman"/>
              <a:cs typeface="Times New Roman"/>
              <a:sym typeface="Times New Roman"/>
            </a:endParaRPr>
          </a:p>
          <a:p>
            <a:pPr marL="351425" lvl="0" indent="-342900" algn="l" rtl="0">
              <a:lnSpc>
                <a:spcPct val="120000"/>
              </a:lnSpc>
              <a:spcBef>
                <a:spcPts val="0"/>
              </a:spcBef>
              <a:spcAft>
                <a:spcPts val="0"/>
              </a:spcAft>
              <a:buSzPct val="100000"/>
              <a:buFont typeface="Arial" panose="020B0604020202020204" pitchFamily="34" charset="0"/>
              <a:buChar char="•"/>
            </a:pPr>
            <a:r>
              <a:rPr lang="en-GB" sz="2000" dirty="0">
                <a:latin typeface="Times New Roman"/>
                <a:ea typeface="Times New Roman"/>
                <a:cs typeface="Times New Roman"/>
                <a:sym typeface="Times New Roman"/>
              </a:rPr>
              <a:t>Proposed System</a:t>
            </a:r>
            <a:r>
              <a:rPr lang="en-GB" sz="1200" dirty="0">
                <a:latin typeface="Times New Roman"/>
                <a:ea typeface="Times New Roman"/>
                <a:cs typeface="Times New Roman"/>
                <a:sym typeface="Times New Roman"/>
              </a:rPr>
              <a:t> </a:t>
            </a:r>
            <a:endParaRPr sz="1200" dirty="0">
              <a:latin typeface="Times New Roman"/>
              <a:ea typeface="Times New Roman"/>
              <a:cs typeface="Times New Roman"/>
              <a:sym typeface="Times New Roman"/>
            </a:endParaRPr>
          </a:p>
          <a:p>
            <a:pPr marL="351425" lvl="0" indent="-342900" algn="l" rtl="0">
              <a:lnSpc>
                <a:spcPct val="120000"/>
              </a:lnSpc>
              <a:spcBef>
                <a:spcPts val="0"/>
              </a:spcBef>
              <a:spcAft>
                <a:spcPts val="0"/>
              </a:spcAft>
              <a:buSzPct val="100000"/>
              <a:buFont typeface="Arial" panose="020B0604020202020204" pitchFamily="34" charset="0"/>
              <a:buChar char="•"/>
            </a:pPr>
            <a:r>
              <a:rPr lang="en-GB" sz="2000" dirty="0">
                <a:latin typeface="Times New Roman"/>
                <a:ea typeface="Times New Roman"/>
                <a:cs typeface="Times New Roman"/>
                <a:sym typeface="Times New Roman"/>
              </a:rPr>
              <a:t>Feasibility Analysis</a:t>
            </a:r>
            <a:endParaRPr sz="1200" dirty="0">
              <a:latin typeface="Times New Roman"/>
              <a:ea typeface="Times New Roman"/>
              <a:cs typeface="Times New Roman"/>
              <a:sym typeface="Times New Roman"/>
            </a:endParaRPr>
          </a:p>
          <a:p>
            <a:pPr marL="351425" lvl="0" indent="-342900" algn="l" rtl="0">
              <a:lnSpc>
                <a:spcPct val="120000"/>
              </a:lnSpc>
              <a:spcBef>
                <a:spcPts val="0"/>
              </a:spcBef>
              <a:spcAft>
                <a:spcPts val="0"/>
              </a:spcAft>
              <a:buSzPct val="100000"/>
              <a:buFont typeface="Arial" panose="020B0604020202020204" pitchFamily="34" charset="0"/>
              <a:buChar char="•"/>
            </a:pPr>
            <a:r>
              <a:rPr lang="en-GB" sz="2000" dirty="0">
                <a:latin typeface="Times New Roman"/>
                <a:ea typeface="Times New Roman"/>
                <a:cs typeface="Times New Roman"/>
                <a:sym typeface="Times New Roman"/>
              </a:rPr>
              <a:t>Benefits of Proposed </a:t>
            </a:r>
            <a:endParaRPr sz="1200" dirty="0">
              <a:latin typeface="Times New Roman"/>
              <a:ea typeface="Times New Roman"/>
              <a:cs typeface="Times New Roman"/>
              <a:sym typeface="Times New Roman"/>
            </a:endParaRPr>
          </a:p>
          <a:p>
            <a:pPr marL="351425" lvl="0" indent="-342900" algn="l" rtl="0">
              <a:lnSpc>
                <a:spcPct val="120000"/>
              </a:lnSpc>
              <a:spcBef>
                <a:spcPts val="0"/>
              </a:spcBef>
              <a:spcAft>
                <a:spcPts val="0"/>
              </a:spcAft>
              <a:buSzPct val="100000"/>
              <a:buFont typeface="Arial" panose="020B0604020202020204" pitchFamily="34" charset="0"/>
              <a:buChar char="•"/>
            </a:pPr>
            <a:r>
              <a:rPr lang="en-GB" sz="2000" dirty="0">
                <a:latin typeface="Times New Roman"/>
                <a:ea typeface="Times New Roman"/>
                <a:cs typeface="Times New Roman"/>
                <a:sym typeface="Times New Roman"/>
              </a:rPr>
              <a:t>Anticipated Outcomes</a:t>
            </a:r>
            <a:endParaRPr sz="2000" dirty="0">
              <a:latin typeface="Times New Roman"/>
              <a:ea typeface="Times New Roman"/>
              <a:cs typeface="Times New Roman"/>
              <a:sym typeface="Times New Roman"/>
            </a:endParaRPr>
          </a:p>
          <a:p>
            <a:pPr marL="351425" lvl="0" indent="-342900" algn="l" rtl="0">
              <a:lnSpc>
                <a:spcPct val="120000"/>
              </a:lnSpc>
              <a:spcBef>
                <a:spcPts val="0"/>
              </a:spcBef>
              <a:spcAft>
                <a:spcPts val="0"/>
              </a:spcAft>
              <a:buSzPct val="100000"/>
              <a:buFont typeface="Arial" panose="020B0604020202020204" pitchFamily="34" charset="0"/>
              <a:buChar char="•"/>
            </a:pPr>
            <a:r>
              <a:rPr lang="en-GB" sz="2000" dirty="0">
                <a:latin typeface="Times New Roman"/>
                <a:ea typeface="Times New Roman"/>
                <a:cs typeface="Times New Roman"/>
                <a:sym typeface="Times New Roman"/>
              </a:rPr>
              <a:t>Plan of Work</a:t>
            </a:r>
            <a:endParaRPr sz="1200" dirty="0">
              <a:latin typeface="Times New Roman"/>
              <a:ea typeface="Times New Roman"/>
              <a:cs typeface="Times New Roman"/>
              <a:sym typeface="Times New Roman"/>
            </a:endParaRPr>
          </a:p>
          <a:p>
            <a:pPr marL="351425" lvl="0" indent="-342900" algn="l" rtl="0">
              <a:lnSpc>
                <a:spcPct val="120000"/>
              </a:lnSpc>
              <a:spcBef>
                <a:spcPts val="0"/>
              </a:spcBef>
              <a:spcAft>
                <a:spcPts val="0"/>
              </a:spcAft>
              <a:buSzPct val="100000"/>
              <a:buFont typeface="Arial" panose="020B0604020202020204" pitchFamily="34" charset="0"/>
              <a:buChar char="•"/>
            </a:pPr>
            <a:r>
              <a:rPr lang="en-GB" sz="2000" dirty="0">
                <a:latin typeface="Times New Roman"/>
                <a:ea typeface="Times New Roman"/>
                <a:cs typeface="Times New Roman"/>
                <a:sym typeface="Times New Roman"/>
              </a:rPr>
              <a:t>References</a:t>
            </a:r>
            <a:endParaRPr sz="16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F82A-0585-AF4C-1DA1-405EE5558D11}"/>
              </a:ext>
            </a:extLst>
          </p:cNvPr>
          <p:cNvSpPr>
            <a:spLocks noGrp="1"/>
          </p:cNvSpPr>
          <p:nvPr>
            <p:ph type="title"/>
          </p:nvPr>
        </p:nvSpPr>
        <p:spPr/>
        <p:txBody>
          <a:bodyPr/>
          <a:lstStyle/>
          <a:p>
            <a:pPr algn="ctr"/>
            <a:r>
              <a:rPr lang="en-US" dirty="0"/>
              <a:t>1. Introduction</a:t>
            </a:r>
            <a:endParaRPr lang="en-IN" dirty="0"/>
          </a:p>
        </p:txBody>
      </p:sp>
      <p:sp>
        <p:nvSpPr>
          <p:cNvPr id="3" name="Text Placeholder 2">
            <a:extLst>
              <a:ext uri="{FF2B5EF4-FFF2-40B4-BE49-F238E27FC236}">
                <a16:creationId xmlns:a16="http://schemas.microsoft.com/office/drawing/2014/main" id="{A46666A7-4BE1-51B7-C65D-C5AD3E4ADFDA}"/>
              </a:ext>
            </a:extLst>
          </p:cNvPr>
          <p:cNvSpPr>
            <a:spLocks noGrp="1"/>
          </p:cNvSpPr>
          <p:nvPr>
            <p:ph type="body" idx="1"/>
          </p:nvPr>
        </p:nvSpPr>
        <p:spPr/>
        <p:txBody>
          <a:bodyPr/>
          <a:lstStyle/>
          <a:p>
            <a:pPr marL="88900" indent="0">
              <a:buNone/>
            </a:pPr>
            <a:r>
              <a:rPr lang="en-US" sz="2800" dirty="0"/>
              <a:t>The paper research addresses the challenge of super-resolution in computer vision by leveraging Generative Adversarial Networks (GANs), particularly conditional GANs. These AI algorithms excel in learning intricate patterns within datasets, offering a unique solution to real-world blurriness. The paper emphasizes the efficiency of the proposed GAN-based super-resolution system, detailing its streamlined functionality and contribution to advancing image processing techniques.</a:t>
            </a:r>
            <a:endParaRPr lang="en-IN" sz="2800" dirty="0"/>
          </a:p>
        </p:txBody>
      </p:sp>
    </p:spTree>
    <p:extLst>
      <p:ext uri="{BB962C8B-B14F-4D97-AF65-F5344CB8AC3E}">
        <p14:creationId xmlns:p14="http://schemas.microsoft.com/office/powerpoint/2010/main" val="206443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F82A-0585-AF4C-1DA1-405EE5558D11}"/>
              </a:ext>
            </a:extLst>
          </p:cNvPr>
          <p:cNvSpPr>
            <a:spLocks noGrp="1"/>
          </p:cNvSpPr>
          <p:nvPr>
            <p:ph type="title"/>
          </p:nvPr>
        </p:nvSpPr>
        <p:spPr/>
        <p:txBody>
          <a:bodyPr/>
          <a:lstStyle/>
          <a:p>
            <a:pPr algn="ctr"/>
            <a:r>
              <a:rPr lang="en-US" dirty="0"/>
              <a:t>2. Alignment with SDG Goals</a:t>
            </a:r>
            <a:endParaRPr lang="en-IN" dirty="0"/>
          </a:p>
        </p:txBody>
      </p:sp>
      <p:sp>
        <p:nvSpPr>
          <p:cNvPr id="3" name="Text Placeholder 2">
            <a:extLst>
              <a:ext uri="{FF2B5EF4-FFF2-40B4-BE49-F238E27FC236}">
                <a16:creationId xmlns:a16="http://schemas.microsoft.com/office/drawing/2014/main" id="{A46666A7-4BE1-51B7-C65D-C5AD3E4ADFDA}"/>
              </a:ext>
            </a:extLst>
          </p:cNvPr>
          <p:cNvSpPr>
            <a:spLocks noGrp="1"/>
          </p:cNvSpPr>
          <p:nvPr>
            <p:ph type="body" idx="1"/>
          </p:nvPr>
        </p:nvSpPr>
        <p:spPr/>
        <p:txBody>
          <a:bodyPr/>
          <a:lstStyle/>
          <a:p>
            <a:pPr marL="88900" indent="0">
              <a:buNone/>
            </a:pPr>
            <a:r>
              <a:rPr lang="en-US" sz="3200" dirty="0"/>
              <a:t>SDG 9 - Industry, Innovation, and Infrastructure</a:t>
            </a:r>
          </a:p>
          <a:p>
            <a:pPr marL="88900" indent="0">
              <a:buNone/>
            </a:pPr>
            <a:r>
              <a:rPr lang="en-US" sz="3200" dirty="0"/>
              <a:t>SDG 4 - Quality Education</a:t>
            </a:r>
          </a:p>
          <a:p>
            <a:pPr marL="88900" indent="0">
              <a:buNone/>
            </a:pPr>
            <a:r>
              <a:rPr lang="en-US" sz="3200" dirty="0"/>
              <a:t>SDG 3 - Good Health and Well-Being</a:t>
            </a:r>
          </a:p>
          <a:p>
            <a:pPr marL="88900" indent="0">
              <a:buNone/>
            </a:pPr>
            <a:r>
              <a:rPr lang="en-US" sz="3200" dirty="0"/>
              <a:t>SDG 11 - Sustainable Cities and Communities</a:t>
            </a:r>
          </a:p>
          <a:p>
            <a:pPr marL="88900" indent="0">
              <a:buNone/>
            </a:pPr>
            <a:r>
              <a:rPr lang="en-US" sz="3200" dirty="0"/>
              <a:t>SDG 13 - Climate Action</a:t>
            </a:r>
          </a:p>
          <a:p>
            <a:pPr marL="88900" indent="0">
              <a:buNone/>
            </a:pPr>
            <a:r>
              <a:rPr lang="en-US" sz="3200" dirty="0"/>
              <a:t>SDG 16 - Peace, Justice, and Strong Institutions</a:t>
            </a:r>
          </a:p>
          <a:p>
            <a:pPr marL="88900" indent="0">
              <a:buNone/>
            </a:pPr>
            <a:r>
              <a:rPr lang="en-US" sz="3200" dirty="0"/>
              <a:t>SDG 17 - Partnerships for the Goals</a:t>
            </a:r>
          </a:p>
          <a:p>
            <a:pPr marL="88900" indent="0">
              <a:buNone/>
            </a:pPr>
            <a:endParaRPr lang="en-US" sz="1400" dirty="0"/>
          </a:p>
        </p:txBody>
      </p:sp>
    </p:spTree>
    <p:extLst>
      <p:ext uri="{BB962C8B-B14F-4D97-AF65-F5344CB8AC3E}">
        <p14:creationId xmlns:p14="http://schemas.microsoft.com/office/powerpoint/2010/main" val="75654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F82A-0585-AF4C-1DA1-405EE5558D11}"/>
              </a:ext>
            </a:extLst>
          </p:cNvPr>
          <p:cNvSpPr>
            <a:spLocks noGrp="1"/>
          </p:cNvSpPr>
          <p:nvPr>
            <p:ph type="title"/>
          </p:nvPr>
        </p:nvSpPr>
        <p:spPr/>
        <p:txBody>
          <a:bodyPr/>
          <a:lstStyle/>
          <a:p>
            <a:pPr algn="ctr"/>
            <a:r>
              <a:rPr lang="en-US" dirty="0"/>
              <a:t>3. Existing Systems </a:t>
            </a:r>
            <a:endParaRPr lang="en-IN" dirty="0"/>
          </a:p>
        </p:txBody>
      </p:sp>
      <p:sp>
        <p:nvSpPr>
          <p:cNvPr id="3" name="Text Placeholder 2">
            <a:extLst>
              <a:ext uri="{FF2B5EF4-FFF2-40B4-BE49-F238E27FC236}">
                <a16:creationId xmlns:a16="http://schemas.microsoft.com/office/drawing/2014/main" id="{A46666A7-4BE1-51B7-C65D-C5AD3E4ADFDA}"/>
              </a:ext>
            </a:extLst>
          </p:cNvPr>
          <p:cNvSpPr>
            <a:spLocks noGrp="1"/>
          </p:cNvSpPr>
          <p:nvPr>
            <p:ph type="body" idx="1"/>
          </p:nvPr>
        </p:nvSpPr>
        <p:spPr/>
        <p:txBody>
          <a:bodyPr/>
          <a:lstStyle/>
          <a:p>
            <a:pPr marL="88900" indent="0">
              <a:buNone/>
            </a:pPr>
            <a:r>
              <a:rPr lang="en-US" dirty="0"/>
              <a:t>Generative Adversarial Networks (GANs) exhibit challenges such as mode collapse, training instability, and hyperparameter sensitivity, restricting their ability to produce diverse and reliable outputs. GANs lack explicit control over generated content, raising ethical concerns regarding misinformation and biases. Computational intensity and sensitivity to initialization hinder accessibility and reproducibility. Evaluation metrics are elusive, and GANs may suffer from data dependency and a limited understanding of internal workings. While revolutionary in image generation, GANs face trade-offs between realism and diversity, making them susceptible to adversarial attacks and stability issues over prolonged training. Ongoing research aims to mitigate these limitations for improved robustness and ethical deployment.</a:t>
            </a:r>
            <a:endParaRPr lang="en-IN" dirty="0"/>
          </a:p>
        </p:txBody>
      </p:sp>
    </p:spTree>
    <p:extLst>
      <p:ext uri="{BB962C8B-B14F-4D97-AF65-F5344CB8AC3E}">
        <p14:creationId xmlns:p14="http://schemas.microsoft.com/office/powerpoint/2010/main" val="1961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F82A-0585-AF4C-1DA1-405EE5558D11}"/>
              </a:ext>
            </a:extLst>
          </p:cNvPr>
          <p:cNvSpPr>
            <a:spLocks noGrp="1"/>
          </p:cNvSpPr>
          <p:nvPr>
            <p:ph type="title"/>
          </p:nvPr>
        </p:nvSpPr>
        <p:spPr/>
        <p:txBody>
          <a:bodyPr/>
          <a:lstStyle/>
          <a:p>
            <a:pPr algn="ctr"/>
            <a:r>
              <a:rPr lang="en-US" dirty="0"/>
              <a:t>4. Proposed System</a:t>
            </a:r>
            <a:endParaRPr lang="en-IN" dirty="0"/>
          </a:p>
        </p:txBody>
      </p:sp>
      <p:sp>
        <p:nvSpPr>
          <p:cNvPr id="3" name="Text Placeholder 2">
            <a:extLst>
              <a:ext uri="{FF2B5EF4-FFF2-40B4-BE49-F238E27FC236}">
                <a16:creationId xmlns:a16="http://schemas.microsoft.com/office/drawing/2014/main" id="{A46666A7-4BE1-51B7-C65D-C5AD3E4ADFDA}"/>
              </a:ext>
            </a:extLst>
          </p:cNvPr>
          <p:cNvSpPr>
            <a:spLocks noGrp="1"/>
          </p:cNvSpPr>
          <p:nvPr>
            <p:ph type="body" idx="1"/>
          </p:nvPr>
        </p:nvSpPr>
        <p:spPr/>
        <p:txBody>
          <a:bodyPr/>
          <a:lstStyle/>
          <a:p>
            <a:pPr marL="88900" indent="0">
              <a:buNone/>
            </a:pPr>
            <a:r>
              <a:rPr lang="en-US" dirty="0"/>
              <a:t>The paper research addresses the challenge of super-resolution in computer vision by leveraging Generative Adversarial Networks (GANs), particularly conditional GANs. These AI algorithms excel in learning intricate patterns within datasets, offering a unique solution to real-world blurriness. The paper emphasizes the efficiency of the proposed GAN-based super-resolution system, detailing its streamlined functionality and contribution to advancing image processing techniques.</a:t>
            </a:r>
            <a:endParaRPr lang="en-IN" dirty="0"/>
          </a:p>
        </p:txBody>
      </p:sp>
    </p:spTree>
    <p:extLst>
      <p:ext uri="{BB962C8B-B14F-4D97-AF65-F5344CB8AC3E}">
        <p14:creationId xmlns:p14="http://schemas.microsoft.com/office/powerpoint/2010/main" val="62358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F82A-0585-AF4C-1DA1-405EE5558D11}"/>
              </a:ext>
            </a:extLst>
          </p:cNvPr>
          <p:cNvSpPr>
            <a:spLocks noGrp="1"/>
          </p:cNvSpPr>
          <p:nvPr>
            <p:ph type="title"/>
          </p:nvPr>
        </p:nvSpPr>
        <p:spPr/>
        <p:txBody>
          <a:bodyPr/>
          <a:lstStyle/>
          <a:p>
            <a:pPr algn="ctr"/>
            <a:r>
              <a:rPr lang="en-US" dirty="0"/>
              <a:t>5. Feasibility Analysis</a:t>
            </a:r>
            <a:endParaRPr lang="en-IN" dirty="0"/>
          </a:p>
        </p:txBody>
      </p:sp>
      <p:sp>
        <p:nvSpPr>
          <p:cNvPr id="3" name="Text Placeholder 2">
            <a:extLst>
              <a:ext uri="{FF2B5EF4-FFF2-40B4-BE49-F238E27FC236}">
                <a16:creationId xmlns:a16="http://schemas.microsoft.com/office/drawing/2014/main" id="{A46666A7-4BE1-51B7-C65D-C5AD3E4ADFDA}"/>
              </a:ext>
            </a:extLst>
          </p:cNvPr>
          <p:cNvSpPr>
            <a:spLocks noGrp="1"/>
          </p:cNvSpPr>
          <p:nvPr>
            <p:ph type="body" idx="1"/>
          </p:nvPr>
        </p:nvSpPr>
        <p:spPr/>
        <p:txBody>
          <a:bodyPr/>
          <a:lstStyle/>
          <a:p>
            <a:pPr marL="88900" indent="0">
              <a:buNone/>
            </a:pPr>
            <a:r>
              <a:rPr lang="en-US" dirty="0"/>
              <a:t>The paper research addresses the challenge of super-resolution in computer vision by leveraging Generative Adversarial Networks (GANs), particularly conditional GANs. These AI algorithms excel in learning intricate patterns within datasets, offering a unique solution to real-world blurriness. The paper emphasizes the efficiency of the proposed GAN-based super-resolution system, detailing its streamlined functionality and contribution to advancing image processing techniques.</a:t>
            </a:r>
            <a:endParaRPr lang="en-IN" dirty="0"/>
          </a:p>
        </p:txBody>
      </p:sp>
    </p:spTree>
    <p:extLst>
      <p:ext uri="{BB962C8B-B14F-4D97-AF65-F5344CB8AC3E}">
        <p14:creationId xmlns:p14="http://schemas.microsoft.com/office/powerpoint/2010/main" val="328722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F82A-0585-AF4C-1DA1-405EE5558D11}"/>
              </a:ext>
            </a:extLst>
          </p:cNvPr>
          <p:cNvSpPr>
            <a:spLocks noGrp="1"/>
          </p:cNvSpPr>
          <p:nvPr>
            <p:ph type="title"/>
          </p:nvPr>
        </p:nvSpPr>
        <p:spPr/>
        <p:txBody>
          <a:bodyPr/>
          <a:lstStyle/>
          <a:p>
            <a:pPr algn="ctr"/>
            <a:r>
              <a:rPr lang="en-US" dirty="0"/>
              <a:t>6. Benefits of Proposed</a:t>
            </a:r>
            <a:endParaRPr lang="en-IN" dirty="0"/>
          </a:p>
        </p:txBody>
      </p:sp>
      <p:sp>
        <p:nvSpPr>
          <p:cNvPr id="3" name="Text Placeholder 2">
            <a:extLst>
              <a:ext uri="{FF2B5EF4-FFF2-40B4-BE49-F238E27FC236}">
                <a16:creationId xmlns:a16="http://schemas.microsoft.com/office/drawing/2014/main" id="{A46666A7-4BE1-51B7-C65D-C5AD3E4ADFDA}"/>
              </a:ext>
            </a:extLst>
          </p:cNvPr>
          <p:cNvSpPr>
            <a:spLocks noGrp="1"/>
          </p:cNvSpPr>
          <p:nvPr>
            <p:ph type="body" idx="1"/>
          </p:nvPr>
        </p:nvSpPr>
        <p:spPr/>
        <p:txBody>
          <a:bodyPr/>
          <a:lstStyle/>
          <a:p>
            <a:pPr marL="88900" indent="0">
              <a:buNone/>
            </a:pPr>
            <a:r>
              <a:rPr lang="en-US" dirty="0"/>
              <a:t>The paper research addresses the challenge of super-resolution in computer vision by leveraging Generative Adversarial Networks (GANs), particularly conditional GANs. These AI algorithms excel in learning intricate patterns within datasets, offering a unique solution to real-world blurriness. The paper emphasizes the efficiency of the proposed GAN-based super-resolution system, detailing its streamlined functionality and contribution to advancing image processing techniques.</a:t>
            </a:r>
            <a:endParaRPr lang="en-IN" dirty="0"/>
          </a:p>
        </p:txBody>
      </p:sp>
    </p:spTree>
    <p:extLst>
      <p:ext uri="{BB962C8B-B14F-4D97-AF65-F5344CB8AC3E}">
        <p14:creationId xmlns:p14="http://schemas.microsoft.com/office/powerpoint/2010/main" val="72374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F82A-0585-AF4C-1DA1-405EE5558D11}"/>
              </a:ext>
            </a:extLst>
          </p:cNvPr>
          <p:cNvSpPr>
            <a:spLocks noGrp="1"/>
          </p:cNvSpPr>
          <p:nvPr>
            <p:ph type="title"/>
          </p:nvPr>
        </p:nvSpPr>
        <p:spPr/>
        <p:txBody>
          <a:bodyPr/>
          <a:lstStyle/>
          <a:p>
            <a:pPr algn="ctr"/>
            <a:r>
              <a:rPr lang="en-US" dirty="0"/>
              <a:t>7. Anticipated Outcomes</a:t>
            </a:r>
            <a:endParaRPr lang="en-IN" dirty="0"/>
          </a:p>
        </p:txBody>
      </p:sp>
      <p:sp>
        <p:nvSpPr>
          <p:cNvPr id="3" name="Text Placeholder 2">
            <a:extLst>
              <a:ext uri="{FF2B5EF4-FFF2-40B4-BE49-F238E27FC236}">
                <a16:creationId xmlns:a16="http://schemas.microsoft.com/office/drawing/2014/main" id="{A46666A7-4BE1-51B7-C65D-C5AD3E4ADFDA}"/>
              </a:ext>
            </a:extLst>
          </p:cNvPr>
          <p:cNvSpPr>
            <a:spLocks noGrp="1"/>
          </p:cNvSpPr>
          <p:nvPr>
            <p:ph type="body" idx="1"/>
          </p:nvPr>
        </p:nvSpPr>
        <p:spPr/>
        <p:txBody>
          <a:bodyPr/>
          <a:lstStyle/>
          <a:p>
            <a:pPr marL="88900" indent="0">
              <a:buNone/>
            </a:pPr>
            <a:r>
              <a:rPr lang="en-US" dirty="0"/>
              <a:t>The paper research addresses the challenge of super-resolution in computer vision by leveraging Generative Adversarial Networks (GANs), particularly conditional GANs. These AI algorithms excel in learning intricate patterns within datasets, offering a unique solution to real-world blurriness. The paper emphasizes the efficiency of the proposed GAN-based super-resolution system, detailing its streamlined functionality and contribution to advancing image processing techniques.</a:t>
            </a:r>
            <a:endParaRPr lang="en-IN" dirty="0"/>
          </a:p>
        </p:txBody>
      </p:sp>
    </p:spTree>
    <p:extLst>
      <p:ext uri="{BB962C8B-B14F-4D97-AF65-F5344CB8AC3E}">
        <p14:creationId xmlns:p14="http://schemas.microsoft.com/office/powerpoint/2010/main" val="7568264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727</Words>
  <Application>Microsoft Office PowerPoint</Application>
  <PresentationFormat>On-screen Show (4:3)</PresentationFormat>
  <Paragraphs>45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Georgia</vt:lpstr>
      <vt:lpstr>Times New Roman</vt:lpstr>
      <vt:lpstr>Archivo Narrow</vt:lpstr>
      <vt:lpstr>Simple Light</vt:lpstr>
      <vt:lpstr>PowerPoint Presentation</vt:lpstr>
      <vt:lpstr>PowerPoint Presentation</vt:lpstr>
      <vt:lpstr>1. Introduction</vt:lpstr>
      <vt:lpstr>2. Alignment with SDG Goals</vt:lpstr>
      <vt:lpstr>3. Existing Systems </vt:lpstr>
      <vt:lpstr>4. Proposed System</vt:lpstr>
      <vt:lpstr>5. Feasibility Analysis</vt:lpstr>
      <vt:lpstr>6. Benefits of Proposed</vt:lpstr>
      <vt:lpstr>7. Anticipated Outcomes</vt:lpstr>
      <vt:lpstr>8. Plan of work</vt:lpstr>
      <vt:lpstr>10.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AleenaVarghese</dc:creator>
  <cp:lastModifiedBy>Aleena Varghese</cp:lastModifiedBy>
  <cp:revision>4</cp:revision>
  <dcterms:modified xsi:type="dcterms:W3CDTF">2023-12-13T07:07:42Z</dcterms:modified>
</cp:coreProperties>
</file>