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 err="1">
                <a:latin typeface="Calibri"/>
                <a:cs typeface="Calibri"/>
              </a:rPr>
              <a:t>AlEENA</a:t>
            </a:r>
            <a:r>
              <a:rPr lang="en-US" sz="2400" i="1" spc="-90" dirty="0">
                <a:latin typeface="Calibri"/>
                <a:cs typeface="Calibri"/>
              </a:rPr>
              <a:t> BAIJU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2021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GB" sz="2400" i="1" spc="10" dirty="0">
                <a:latin typeface="Calibri"/>
                <a:cs typeface="Calibri"/>
              </a:rPr>
              <a:t>F93C512DA629380BA7E4005A011B80AC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Aleena Baiju</cp:lastModifiedBy>
  <cp:revision>2</cp:revision>
  <dcterms:created xsi:type="dcterms:W3CDTF">2024-08-30T15:49:58Z</dcterms:created>
  <dcterms:modified xsi:type="dcterms:W3CDTF">2024-09-03T07:06:28Z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