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T Sans"/>
      <p:regular r:id="rId17"/>
      <p:bold r:id="rId18"/>
      <p:italic r:id="rId19"/>
      <p:boldItalic r:id="rId20"/>
    </p:embeddedFont>
    <p:embeddedFont>
      <p:font typeface="Ex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Italic.fntdata"/><Relationship Id="rId22" Type="http://schemas.openxmlformats.org/officeDocument/2006/relationships/font" Target="fonts/Exo-bold.fntdata"/><Relationship Id="rId21" Type="http://schemas.openxmlformats.org/officeDocument/2006/relationships/font" Target="fonts/Exo-regular.fntdata"/><Relationship Id="rId24" Type="http://schemas.openxmlformats.org/officeDocument/2006/relationships/font" Target="fonts/Exo-boldItalic.fntdata"/><Relationship Id="rId23" Type="http://schemas.openxmlformats.org/officeDocument/2006/relationships/font" Target="fonts/Ex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TSans-regular.fntdata"/><Relationship Id="rId16" Type="http://schemas.openxmlformats.org/officeDocument/2006/relationships/slide" Target="slides/slide12.xml"/><Relationship Id="rId19" Type="http://schemas.openxmlformats.org/officeDocument/2006/relationships/font" Target="fonts/PTSans-italic.fntdata"/><Relationship Id="rId18" Type="http://schemas.openxmlformats.org/officeDocument/2006/relationships/font" Target="fonts/P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199b7237c5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199b7237c5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199b7237c5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199b7237c5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199b7237c5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199b7237c5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99b7237c5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99b7237c5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99b7237c5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99b7237c5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99b7237c5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199b7237c5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1936036fe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1936036fe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936036fec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1936036fe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936036fe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1936036fe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199b7237c5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7" name="Google Shape;1937;g199b7237c5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g199b7237c5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3" name="Google Shape;1943;g199b7237c5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000">
                <a:latin typeface="Exo"/>
                <a:ea typeface="Exo"/>
                <a:cs typeface="Exo"/>
                <a:sym typeface="Ex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910081" y="328606"/>
            <a:ext cx="1180669" cy="249201"/>
            <a:chOff x="3186414" y="611522"/>
            <a:chExt cx="803285" cy="169548"/>
          </a:xfrm>
        </p:grpSpPr>
        <p:sp>
          <p:nvSpPr>
            <p:cNvPr id="12" name="Google Shape;12;p2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13265" y="-366944"/>
            <a:ext cx="819137" cy="1183093"/>
            <a:chOff x="4312241" y="155173"/>
            <a:chExt cx="711736" cy="1027883"/>
          </a:xfrm>
        </p:grpSpPr>
        <p:sp>
          <p:nvSpPr>
            <p:cNvPr id="20" name="Google Shape;20;p2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6113337" y="393160"/>
            <a:ext cx="399883" cy="381256"/>
            <a:chOff x="6113337" y="393160"/>
            <a:chExt cx="399883" cy="381256"/>
          </a:xfrm>
        </p:grpSpPr>
        <p:sp>
          <p:nvSpPr>
            <p:cNvPr id="30" name="Google Shape;30;p2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38" name="Google Shape;38;p2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5196" y="4501971"/>
            <a:ext cx="878357" cy="184270"/>
            <a:chOff x="919039" y="1581426"/>
            <a:chExt cx="600134" cy="125902"/>
          </a:xfrm>
        </p:grpSpPr>
        <p:sp>
          <p:nvSpPr>
            <p:cNvPr id="41" name="Google Shape;41;p2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-638864" y="1919040"/>
            <a:ext cx="1591472" cy="841159"/>
            <a:chOff x="661553" y="1919040"/>
            <a:chExt cx="1591472" cy="841159"/>
          </a:xfrm>
        </p:grpSpPr>
        <p:sp>
          <p:nvSpPr>
            <p:cNvPr id="46" name="Google Shape;46;p2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256903" y="4591772"/>
            <a:ext cx="182798" cy="598473"/>
            <a:chOff x="3638102" y="4583399"/>
            <a:chExt cx="182798" cy="598473"/>
          </a:xfrm>
        </p:grpSpPr>
        <p:sp>
          <p:nvSpPr>
            <p:cNvPr id="57" name="Google Shape;57;p2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769828" y="4744172"/>
            <a:ext cx="182798" cy="598473"/>
            <a:chOff x="3638102" y="4583399"/>
            <a:chExt cx="182798" cy="598473"/>
          </a:xfrm>
        </p:grpSpPr>
        <p:sp>
          <p:nvSpPr>
            <p:cNvPr id="60" name="Google Shape;60;p2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8423807" y="2302425"/>
            <a:ext cx="444699" cy="714806"/>
            <a:chOff x="8348444" y="2302425"/>
            <a:chExt cx="444699" cy="714806"/>
          </a:xfrm>
        </p:grpSpPr>
        <p:sp>
          <p:nvSpPr>
            <p:cNvPr id="63" name="Google Shape;63;p2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8772496" y="3682006"/>
            <a:ext cx="399902" cy="651901"/>
            <a:chOff x="8772496" y="3715501"/>
            <a:chExt cx="399902" cy="651901"/>
          </a:xfrm>
        </p:grpSpPr>
        <p:sp>
          <p:nvSpPr>
            <p:cNvPr id="69" name="Google Shape;69;p2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2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72" name="Google Shape;72;p2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75" name="Google Shape;75;p2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7460504" y="4636145"/>
            <a:ext cx="882614" cy="184274"/>
            <a:chOff x="7460504" y="4636145"/>
            <a:chExt cx="882614" cy="184274"/>
          </a:xfrm>
        </p:grpSpPr>
        <p:sp>
          <p:nvSpPr>
            <p:cNvPr id="81" name="Google Shape;81;p2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1"/>
          <p:cNvSpPr txBox="1"/>
          <p:nvPr>
            <p:ph hasCustomPrompt="1" type="title"/>
          </p:nvPr>
        </p:nvSpPr>
        <p:spPr>
          <a:xfrm>
            <a:off x="1769550" y="1447004"/>
            <a:ext cx="5604900" cy="15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62" name="Google Shape;662;p11"/>
          <p:cNvSpPr txBox="1"/>
          <p:nvPr>
            <p:ph idx="1" type="subTitle"/>
          </p:nvPr>
        </p:nvSpPr>
        <p:spPr>
          <a:xfrm>
            <a:off x="1769550" y="3484096"/>
            <a:ext cx="5604900" cy="448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63" name="Google Shape;663;p11"/>
          <p:cNvGrpSpPr/>
          <p:nvPr/>
        </p:nvGrpSpPr>
        <p:grpSpPr>
          <a:xfrm>
            <a:off x="4969684" y="404806"/>
            <a:ext cx="1180669" cy="249201"/>
            <a:chOff x="3186414" y="611522"/>
            <a:chExt cx="803285" cy="169548"/>
          </a:xfrm>
        </p:grpSpPr>
        <p:sp>
          <p:nvSpPr>
            <p:cNvPr id="664" name="Google Shape;664;p11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11"/>
          <p:cNvGrpSpPr/>
          <p:nvPr/>
        </p:nvGrpSpPr>
        <p:grpSpPr>
          <a:xfrm flipH="1">
            <a:off x="3404232" y="-290744"/>
            <a:ext cx="819137" cy="1183093"/>
            <a:chOff x="4312241" y="155173"/>
            <a:chExt cx="711736" cy="1027883"/>
          </a:xfrm>
        </p:grpSpPr>
        <p:sp>
          <p:nvSpPr>
            <p:cNvPr id="672" name="Google Shape;672;p11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1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1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11"/>
          <p:cNvGrpSpPr/>
          <p:nvPr/>
        </p:nvGrpSpPr>
        <p:grpSpPr>
          <a:xfrm flipH="1">
            <a:off x="2471015" y="469360"/>
            <a:ext cx="399883" cy="381256"/>
            <a:chOff x="6113337" y="393160"/>
            <a:chExt cx="399883" cy="381256"/>
          </a:xfrm>
        </p:grpSpPr>
        <p:sp>
          <p:nvSpPr>
            <p:cNvPr id="682" name="Google Shape;682;p11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1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4" name="Google Shape;684;p11"/>
          <p:cNvGrpSpPr/>
          <p:nvPr/>
        </p:nvGrpSpPr>
        <p:grpSpPr>
          <a:xfrm flipH="1">
            <a:off x="-29264" y="1762449"/>
            <a:ext cx="878375" cy="275404"/>
            <a:chOff x="8363724" y="112839"/>
            <a:chExt cx="878375" cy="275404"/>
          </a:xfrm>
        </p:grpSpPr>
        <p:grpSp>
          <p:nvGrpSpPr>
            <p:cNvPr id="685" name="Google Shape;685;p11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686" name="Google Shape;686;p11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1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8" name="Google Shape;688;p11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11"/>
          <p:cNvGrpSpPr/>
          <p:nvPr/>
        </p:nvGrpSpPr>
        <p:grpSpPr>
          <a:xfrm rot="10800000">
            <a:off x="-20886" y="113894"/>
            <a:ext cx="1626382" cy="472696"/>
            <a:chOff x="7615712" y="156599"/>
            <a:chExt cx="1626382" cy="472696"/>
          </a:xfrm>
        </p:grpSpPr>
        <p:sp>
          <p:nvSpPr>
            <p:cNvPr id="690" name="Google Shape;690;p11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1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11"/>
          <p:cNvGrpSpPr/>
          <p:nvPr/>
        </p:nvGrpSpPr>
        <p:grpSpPr>
          <a:xfrm flipH="1">
            <a:off x="7919281" y="4501971"/>
            <a:ext cx="878357" cy="184270"/>
            <a:chOff x="919039" y="1581426"/>
            <a:chExt cx="600134" cy="125902"/>
          </a:xfrm>
        </p:grpSpPr>
        <p:sp>
          <p:nvSpPr>
            <p:cNvPr id="693" name="Google Shape;693;p11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1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1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1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11"/>
          <p:cNvGrpSpPr/>
          <p:nvPr/>
        </p:nvGrpSpPr>
        <p:grpSpPr>
          <a:xfrm flipH="1">
            <a:off x="8260227" y="1919040"/>
            <a:ext cx="1591472" cy="841159"/>
            <a:chOff x="661553" y="1919040"/>
            <a:chExt cx="1591472" cy="841159"/>
          </a:xfrm>
        </p:grpSpPr>
        <p:sp>
          <p:nvSpPr>
            <p:cNvPr id="698" name="Google Shape;698;p11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1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1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1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1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1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1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1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1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1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" name="Google Shape;708;p11"/>
          <p:cNvGrpSpPr/>
          <p:nvPr/>
        </p:nvGrpSpPr>
        <p:grpSpPr>
          <a:xfrm flipH="1">
            <a:off x="4849333" y="4575025"/>
            <a:ext cx="182798" cy="598473"/>
            <a:chOff x="3638102" y="4583399"/>
            <a:chExt cx="182798" cy="598473"/>
          </a:xfrm>
        </p:grpSpPr>
        <p:sp>
          <p:nvSpPr>
            <p:cNvPr id="709" name="Google Shape;709;p1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11"/>
          <p:cNvGrpSpPr/>
          <p:nvPr/>
        </p:nvGrpSpPr>
        <p:grpSpPr>
          <a:xfrm flipH="1">
            <a:off x="2260208" y="4744172"/>
            <a:ext cx="182798" cy="598473"/>
            <a:chOff x="3638102" y="4583399"/>
            <a:chExt cx="182798" cy="598473"/>
          </a:xfrm>
        </p:grpSpPr>
        <p:sp>
          <p:nvSpPr>
            <p:cNvPr id="712" name="Google Shape;712;p1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11"/>
          <p:cNvGrpSpPr/>
          <p:nvPr/>
        </p:nvGrpSpPr>
        <p:grpSpPr>
          <a:xfrm flipH="1">
            <a:off x="344328" y="2403746"/>
            <a:ext cx="444699" cy="714806"/>
            <a:chOff x="8348444" y="2302425"/>
            <a:chExt cx="444699" cy="714806"/>
          </a:xfrm>
        </p:grpSpPr>
        <p:sp>
          <p:nvSpPr>
            <p:cNvPr id="715" name="Google Shape;715;p11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1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1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1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1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1"/>
          <p:cNvGrpSpPr/>
          <p:nvPr/>
        </p:nvGrpSpPr>
        <p:grpSpPr>
          <a:xfrm flipH="1">
            <a:off x="-44137" y="3682006"/>
            <a:ext cx="399902" cy="651901"/>
            <a:chOff x="8772496" y="3715501"/>
            <a:chExt cx="399902" cy="651901"/>
          </a:xfrm>
        </p:grpSpPr>
        <p:sp>
          <p:nvSpPr>
            <p:cNvPr id="721" name="Google Shape;721;p11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1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" name="Google Shape;723;p11"/>
          <p:cNvGrpSpPr/>
          <p:nvPr/>
        </p:nvGrpSpPr>
        <p:grpSpPr>
          <a:xfrm flipH="1" rot="-5400000">
            <a:off x="8961521" y="943364"/>
            <a:ext cx="184279" cy="603321"/>
            <a:chOff x="3638102" y="4583399"/>
            <a:chExt cx="182798" cy="598473"/>
          </a:xfrm>
        </p:grpSpPr>
        <p:sp>
          <p:nvSpPr>
            <p:cNvPr id="724" name="Google Shape;724;p1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11"/>
          <p:cNvGrpSpPr/>
          <p:nvPr/>
        </p:nvGrpSpPr>
        <p:grpSpPr>
          <a:xfrm flipH="1">
            <a:off x="6385095" y="-101339"/>
            <a:ext cx="3434729" cy="1094377"/>
            <a:chOff x="1035175" y="739350"/>
            <a:chExt cx="2659900" cy="847500"/>
          </a:xfrm>
        </p:grpSpPr>
        <p:sp>
          <p:nvSpPr>
            <p:cNvPr id="727" name="Google Shape;727;p11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1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1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1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1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1"/>
          <p:cNvGrpSpPr/>
          <p:nvPr/>
        </p:nvGrpSpPr>
        <p:grpSpPr>
          <a:xfrm flipH="1">
            <a:off x="57190" y="4142049"/>
            <a:ext cx="1178127" cy="1094369"/>
            <a:chOff x="7825118" y="4065849"/>
            <a:chExt cx="1178127" cy="1094369"/>
          </a:xfrm>
        </p:grpSpPr>
        <p:sp>
          <p:nvSpPr>
            <p:cNvPr id="733" name="Google Shape;733;p11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1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11"/>
          <p:cNvGrpSpPr/>
          <p:nvPr/>
        </p:nvGrpSpPr>
        <p:grpSpPr>
          <a:xfrm flipH="1">
            <a:off x="869717" y="4636145"/>
            <a:ext cx="882614" cy="184274"/>
            <a:chOff x="7460504" y="4636145"/>
            <a:chExt cx="882614" cy="184274"/>
          </a:xfrm>
        </p:grpSpPr>
        <p:sp>
          <p:nvSpPr>
            <p:cNvPr id="736" name="Google Shape;736;p11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1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1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" name="Google Shape;739;p11"/>
          <p:cNvGrpSpPr/>
          <p:nvPr/>
        </p:nvGrpSpPr>
        <p:grpSpPr>
          <a:xfrm flipH="1">
            <a:off x="-603691" y="663656"/>
            <a:ext cx="1794619" cy="937714"/>
            <a:chOff x="7447476" y="612577"/>
            <a:chExt cx="1794619" cy="937714"/>
          </a:xfrm>
        </p:grpSpPr>
        <p:sp>
          <p:nvSpPr>
            <p:cNvPr id="740" name="Google Shape;740;p11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1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1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1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11"/>
          <p:cNvGrpSpPr/>
          <p:nvPr/>
        </p:nvGrpSpPr>
        <p:grpSpPr>
          <a:xfrm flipH="1" rot="10800000">
            <a:off x="6718708" y="-168557"/>
            <a:ext cx="182798" cy="598473"/>
            <a:chOff x="3638102" y="4583399"/>
            <a:chExt cx="182798" cy="598473"/>
          </a:xfrm>
        </p:grpSpPr>
        <p:sp>
          <p:nvSpPr>
            <p:cNvPr id="745" name="Google Shape;745;p1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0" name="Google Shape;750;p13"/>
          <p:cNvSpPr txBox="1"/>
          <p:nvPr>
            <p:ph idx="2" type="title"/>
          </p:nvPr>
        </p:nvSpPr>
        <p:spPr>
          <a:xfrm>
            <a:off x="1771796" y="1405263"/>
            <a:ext cx="2555400" cy="3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1" name="Google Shape;751;p13"/>
          <p:cNvSpPr txBox="1"/>
          <p:nvPr>
            <p:ph idx="1" type="subTitle"/>
          </p:nvPr>
        </p:nvSpPr>
        <p:spPr>
          <a:xfrm>
            <a:off x="1771789" y="1691349"/>
            <a:ext cx="255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2" name="Google Shape;752;p13"/>
          <p:cNvSpPr txBox="1"/>
          <p:nvPr>
            <p:ph hasCustomPrompt="1" idx="3" type="title"/>
          </p:nvPr>
        </p:nvSpPr>
        <p:spPr>
          <a:xfrm>
            <a:off x="984283" y="1411072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3" name="Google Shape;753;p13"/>
          <p:cNvSpPr txBox="1"/>
          <p:nvPr>
            <p:ph idx="4" type="title"/>
          </p:nvPr>
        </p:nvSpPr>
        <p:spPr>
          <a:xfrm>
            <a:off x="5604317" y="1405263"/>
            <a:ext cx="2555400" cy="3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4" name="Google Shape;754;p13"/>
          <p:cNvSpPr txBox="1"/>
          <p:nvPr>
            <p:ph idx="5" type="subTitle"/>
          </p:nvPr>
        </p:nvSpPr>
        <p:spPr>
          <a:xfrm>
            <a:off x="5604315" y="1691349"/>
            <a:ext cx="255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5" name="Google Shape;755;p13"/>
          <p:cNvSpPr txBox="1"/>
          <p:nvPr>
            <p:ph hasCustomPrompt="1" idx="6" type="title"/>
          </p:nvPr>
        </p:nvSpPr>
        <p:spPr>
          <a:xfrm>
            <a:off x="4816808" y="141107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6" name="Google Shape;756;p13"/>
          <p:cNvSpPr txBox="1"/>
          <p:nvPr>
            <p:ph idx="7" type="title"/>
          </p:nvPr>
        </p:nvSpPr>
        <p:spPr>
          <a:xfrm>
            <a:off x="1771796" y="2529090"/>
            <a:ext cx="2555400" cy="3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7" name="Google Shape;757;p13"/>
          <p:cNvSpPr txBox="1"/>
          <p:nvPr>
            <p:ph idx="8" type="subTitle"/>
          </p:nvPr>
        </p:nvSpPr>
        <p:spPr>
          <a:xfrm>
            <a:off x="1771789" y="2809240"/>
            <a:ext cx="255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8" name="Google Shape;758;p13"/>
          <p:cNvSpPr txBox="1"/>
          <p:nvPr>
            <p:ph hasCustomPrompt="1" idx="9" type="title"/>
          </p:nvPr>
        </p:nvSpPr>
        <p:spPr>
          <a:xfrm>
            <a:off x="984283" y="2529251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59" name="Google Shape;759;p13"/>
          <p:cNvSpPr txBox="1"/>
          <p:nvPr>
            <p:ph idx="13" type="title"/>
          </p:nvPr>
        </p:nvSpPr>
        <p:spPr>
          <a:xfrm>
            <a:off x="5604317" y="2529090"/>
            <a:ext cx="2555400" cy="3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0" name="Google Shape;760;p13"/>
          <p:cNvSpPr txBox="1"/>
          <p:nvPr>
            <p:ph idx="14" type="subTitle"/>
          </p:nvPr>
        </p:nvSpPr>
        <p:spPr>
          <a:xfrm>
            <a:off x="5604315" y="2809239"/>
            <a:ext cx="255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1" name="Google Shape;761;p13"/>
          <p:cNvSpPr txBox="1"/>
          <p:nvPr>
            <p:ph hasCustomPrompt="1" idx="15" type="title"/>
          </p:nvPr>
        </p:nvSpPr>
        <p:spPr>
          <a:xfrm>
            <a:off x="4816808" y="2529251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2" name="Google Shape;762;p13"/>
          <p:cNvSpPr txBox="1"/>
          <p:nvPr>
            <p:ph idx="16" type="title"/>
          </p:nvPr>
        </p:nvSpPr>
        <p:spPr>
          <a:xfrm>
            <a:off x="1771796" y="3646968"/>
            <a:ext cx="2555400" cy="3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3" name="Google Shape;763;p13"/>
          <p:cNvSpPr txBox="1"/>
          <p:nvPr>
            <p:ph idx="17" type="subTitle"/>
          </p:nvPr>
        </p:nvSpPr>
        <p:spPr>
          <a:xfrm>
            <a:off x="1771789" y="3927117"/>
            <a:ext cx="255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4" name="Google Shape;764;p13"/>
          <p:cNvSpPr txBox="1"/>
          <p:nvPr>
            <p:ph hasCustomPrompt="1" idx="18" type="title"/>
          </p:nvPr>
        </p:nvSpPr>
        <p:spPr>
          <a:xfrm>
            <a:off x="984283" y="3647125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65" name="Google Shape;765;p13"/>
          <p:cNvSpPr txBox="1"/>
          <p:nvPr>
            <p:ph idx="19" type="title"/>
          </p:nvPr>
        </p:nvSpPr>
        <p:spPr>
          <a:xfrm>
            <a:off x="5604317" y="3646968"/>
            <a:ext cx="2555400" cy="3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6" name="Google Shape;766;p13"/>
          <p:cNvSpPr txBox="1"/>
          <p:nvPr>
            <p:ph idx="20" type="subTitle"/>
          </p:nvPr>
        </p:nvSpPr>
        <p:spPr>
          <a:xfrm>
            <a:off x="5604315" y="3927117"/>
            <a:ext cx="255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7" name="Google Shape;767;p13"/>
          <p:cNvSpPr txBox="1"/>
          <p:nvPr>
            <p:ph hasCustomPrompt="1" idx="21" type="title"/>
          </p:nvPr>
        </p:nvSpPr>
        <p:spPr>
          <a:xfrm>
            <a:off x="4816808" y="3647122"/>
            <a:ext cx="617400" cy="49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768" name="Google Shape;768;p13"/>
          <p:cNvGrpSpPr/>
          <p:nvPr/>
        </p:nvGrpSpPr>
        <p:grpSpPr>
          <a:xfrm flipH="1" rot="10800000">
            <a:off x="-663985" y="4121838"/>
            <a:ext cx="1591472" cy="841159"/>
            <a:chOff x="661553" y="1919040"/>
            <a:chExt cx="1591472" cy="841159"/>
          </a:xfrm>
        </p:grpSpPr>
        <p:sp>
          <p:nvSpPr>
            <p:cNvPr id="769" name="Google Shape;769;p13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9" name="Google Shape;779;p13"/>
          <p:cNvGrpSpPr/>
          <p:nvPr/>
        </p:nvGrpSpPr>
        <p:grpSpPr>
          <a:xfrm>
            <a:off x="235899" y="3037274"/>
            <a:ext cx="399883" cy="381256"/>
            <a:chOff x="7268887" y="1278648"/>
            <a:chExt cx="399883" cy="381256"/>
          </a:xfrm>
        </p:grpSpPr>
        <p:sp>
          <p:nvSpPr>
            <p:cNvPr id="780" name="Google Shape;780;p13"/>
            <p:cNvSpPr/>
            <p:nvPr/>
          </p:nvSpPr>
          <p:spPr>
            <a:xfrm>
              <a:off x="7268887" y="1278648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7378325" y="1388086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3"/>
          <p:cNvGrpSpPr/>
          <p:nvPr/>
        </p:nvGrpSpPr>
        <p:grpSpPr>
          <a:xfrm flipH="1" rot="-5400000">
            <a:off x="7988397" y="401520"/>
            <a:ext cx="1468333" cy="494947"/>
            <a:chOff x="-21957" y="3648039"/>
            <a:chExt cx="1468333" cy="494947"/>
          </a:xfrm>
        </p:grpSpPr>
        <p:sp>
          <p:nvSpPr>
            <p:cNvPr id="783" name="Google Shape;783;p1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13"/>
          <p:cNvGrpSpPr/>
          <p:nvPr/>
        </p:nvGrpSpPr>
        <p:grpSpPr>
          <a:xfrm>
            <a:off x="7629026" y="4335800"/>
            <a:ext cx="1239039" cy="568423"/>
            <a:chOff x="208301" y="226025"/>
            <a:chExt cx="1239039" cy="568423"/>
          </a:xfrm>
        </p:grpSpPr>
        <p:sp>
          <p:nvSpPr>
            <p:cNvPr id="787" name="Google Shape;787;p13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791" name="Google Shape;791;p13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796" name="Google Shape;796;p1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1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799" name="Google Shape;799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2" name="Google Shape;802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03" name="Google Shape;803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5" name="Google Shape;805;p13"/>
          <p:cNvGrpSpPr/>
          <p:nvPr/>
        </p:nvGrpSpPr>
        <p:grpSpPr>
          <a:xfrm flipH="1">
            <a:off x="8474491" y="2262082"/>
            <a:ext cx="889837" cy="986391"/>
            <a:chOff x="-138609" y="2210165"/>
            <a:chExt cx="889837" cy="986391"/>
          </a:xfrm>
        </p:grpSpPr>
        <p:grpSp>
          <p:nvGrpSpPr>
            <p:cNvPr id="806" name="Google Shape;806;p1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807" name="Google Shape;807;p1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1" name="Google Shape;811;p13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13"/>
          <p:cNvGrpSpPr/>
          <p:nvPr/>
        </p:nvGrpSpPr>
        <p:grpSpPr>
          <a:xfrm flipH="1">
            <a:off x="-43091" y="212803"/>
            <a:ext cx="399902" cy="651901"/>
            <a:chOff x="8772496" y="3715501"/>
            <a:chExt cx="399902" cy="651901"/>
          </a:xfrm>
        </p:grpSpPr>
        <p:sp>
          <p:nvSpPr>
            <p:cNvPr id="814" name="Google Shape;814;p13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3"/>
          <p:cNvGrpSpPr/>
          <p:nvPr/>
        </p:nvGrpSpPr>
        <p:grpSpPr>
          <a:xfrm>
            <a:off x="7397901" y="-237881"/>
            <a:ext cx="1239039" cy="568423"/>
            <a:chOff x="208301" y="226025"/>
            <a:chExt cx="1239039" cy="568423"/>
          </a:xfrm>
        </p:grpSpPr>
        <p:sp>
          <p:nvSpPr>
            <p:cNvPr id="817" name="Google Shape;817;p13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3"/>
          <p:cNvGrpSpPr/>
          <p:nvPr/>
        </p:nvGrpSpPr>
        <p:grpSpPr>
          <a:xfrm rot="10800000">
            <a:off x="238332" y="-746828"/>
            <a:ext cx="1178127" cy="1094369"/>
            <a:chOff x="7825118" y="4065849"/>
            <a:chExt cx="1178127" cy="1094369"/>
          </a:xfrm>
        </p:grpSpPr>
        <p:sp>
          <p:nvSpPr>
            <p:cNvPr id="821" name="Google Shape;821;p13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13"/>
          <p:cNvGrpSpPr/>
          <p:nvPr/>
        </p:nvGrpSpPr>
        <p:grpSpPr>
          <a:xfrm rot="10800000">
            <a:off x="3874872" y="-316329"/>
            <a:ext cx="507036" cy="690583"/>
            <a:chOff x="2409497" y="4753383"/>
            <a:chExt cx="507036" cy="690583"/>
          </a:xfrm>
        </p:grpSpPr>
        <p:grpSp>
          <p:nvGrpSpPr>
            <p:cNvPr id="824" name="Google Shape;824;p1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825" name="Google Shape;82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7" name="Google Shape;827;p1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828" name="Google Shape;828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0" name="Google Shape;830;p13"/>
          <p:cNvGrpSpPr/>
          <p:nvPr/>
        </p:nvGrpSpPr>
        <p:grpSpPr>
          <a:xfrm>
            <a:off x="-294886" y="1687485"/>
            <a:ext cx="831921" cy="487879"/>
            <a:chOff x="-294886" y="1687485"/>
            <a:chExt cx="831921" cy="487879"/>
          </a:xfrm>
        </p:grpSpPr>
        <p:grpSp>
          <p:nvGrpSpPr>
            <p:cNvPr id="831" name="Google Shape;831;p1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832" name="Google Shape;832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4" name="Google Shape;834;p1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835" name="Google Shape;835;p1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8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4"/>
          <p:cNvSpPr txBox="1"/>
          <p:nvPr>
            <p:ph type="title"/>
          </p:nvPr>
        </p:nvSpPr>
        <p:spPr>
          <a:xfrm>
            <a:off x="2434950" y="3257488"/>
            <a:ext cx="4274100" cy="45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9" name="Google Shape;839;p14"/>
          <p:cNvSpPr txBox="1"/>
          <p:nvPr>
            <p:ph idx="1" type="subTitle"/>
          </p:nvPr>
        </p:nvSpPr>
        <p:spPr>
          <a:xfrm>
            <a:off x="2434950" y="1426113"/>
            <a:ext cx="4274100" cy="1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840" name="Google Shape;840;p14"/>
          <p:cNvGrpSpPr/>
          <p:nvPr/>
        </p:nvGrpSpPr>
        <p:grpSpPr>
          <a:xfrm>
            <a:off x="5525156" y="404806"/>
            <a:ext cx="1180669" cy="249201"/>
            <a:chOff x="3186414" y="611522"/>
            <a:chExt cx="803285" cy="169548"/>
          </a:xfrm>
        </p:grpSpPr>
        <p:sp>
          <p:nvSpPr>
            <p:cNvPr id="841" name="Google Shape;841;p14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14"/>
          <p:cNvGrpSpPr/>
          <p:nvPr/>
        </p:nvGrpSpPr>
        <p:grpSpPr>
          <a:xfrm>
            <a:off x="3673140" y="-366944"/>
            <a:ext cx="819137" cy="1183093"/>
            <a:chOff x="4312241" y="155173"/>
            <a:chExt cx="711736" cy="1027883"/>
          </a:xfrm>
        </p:grpSpPr>
        <p:sp>
          <p:nvSpPr>
            <p:cNvPr id="849" name="Google Shape;849;p14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4"/>
          <p:cNvGrpSpPr/>
          <p:nvPr/>
        </p:nvGrpSpPr>
        <p:grpSpPr>
          <a:xfrm>
            <a:off x="8228962" y="1614260"/>
            <a:ext cx="399883" cy="381256"/>
            <a:chOff x="6113337" y="393160"/>
            <a:chExt cx="399883" cy="381256"/>
          </a:xfrm>
        </p:grpSpPr>
        <p:sp>
          <p:nvSpPr>
            <p:cNvPr id="859" name="Google Shape;859;p14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4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4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862" name="Google Shape;86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863" name="Google Shape;86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5" name="Google Shape;865;p14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14"/>
          <p:cNvGrpSpPr/>
          <p:nvPr/>
        </p:nvGrpSpPr>
        <p:grpSpPr>
          <a:xfrm>
            <a:off x="7615712" y="173347"/>
            <a:ext cx="1626382" cy="472696"/>
            <a:chOff x="7615712" y="156599"/>
            <a:chExt cx="1626382" cy="472696"/>
          </a:xfrm>
        </p:grpSpPr>
        <p:sp>
          <p:nvSpPr>
            <p:cNvPr id="867" name="Google Shape;867;p14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Google Shape;869;p14"/>
          <p:cNvGrpSpPr/>
          <p:nvPr/>
        </p:nvGrpSpPr>
        <p:grpSpPr>
          <a:xfrm>
            <a:off x="6527746" y="4585733"/>
            <a:ext cx="878357" cy="184270"/>
            <a:chOff x="919039" y="1581426"/>
            <a:chExt cx="600134" cy="125902"/>
          </a:xfrm>
        </p:grpSpPr>
        <p:sp>
          <p:nvSpPr>
            <p:cNvPr id="870" name="Google Shape;870;p14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14"/>
          <p:cNvGrpSpPr/>
          <p:nvPr/>
        </p:nvGrpSpPr>
        <p:grpSpPr>
          <a:xfrm flipH="1">
            <a:off x="8188761" y="3170890"/>
            <a:ext cx="1591472" cy="841159"/>
            <a:chOff x="661553" y="1919040"/>
            <a:chExt cx="1591472" cy="841159"/>
          </a:xfrm>
        </p:grpSpPr>
        <p:sp>
          <p:nvSpPr>
            <p:cNvPr id="875" name="Google Shape;875;p14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5" name="Google Shape;885;p14"/>
          <p:cNvGrpSpPr/>
          <p:nvPr/>
        </p:nvGrpSpPr>
        <p:grpSpPr>
          <a:xfrm>
            <a:off x="4485503" y="4591772"/>
            <a:ext cx="182798" cy="598473"/>
            <a:chOff x="3638102" y="4583399"/>
            <a:chExt cx="182798" cy="598473"/>
          </a:xfrm>
        </p:grpSpPr>
        <p:sp>
          <p:nvSpPr>
            <p:cNvPr id="886" name="Google Shape;886;p14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14"/>
          <p:cNvGrpSpPr/>
          <p:nvPr/>
        </p:nvGrpSpPr>
        <p:grpSpPr>
          <a:xfrm>
            <a:off x="5431416" y="4744172"/>
            <a:ext cx="182798" cy="598473"/>
            <a:chOff x="3638102" y="4583399"/>
            <a:chExt cx="182798" cy="598473"/>
          </a:xfrm>
        </p:grpSpPr>
        <p:sp>
          <p:nvSpPr>
            <p:cNvPr id="889" name="Google Shape;889;p14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1" name="Google Shape;891;p14"/>
          <p:cNvGrpSpPr/>
          <p:nvPr/>
        </p:nvGrpSpPr>
        <p:grpSpPr>
          <a:xfrm rot="5400000">
            <a:off x="-16466" y="1565458"/>
            <a:ext cx="399902" cy="651901"/>
            <a:chOff x="8772496" y="3715501"/>
            <a:chExt cx="399902" cy="651901"/>
          </a:xfrm>
        </p:grpSpPr>
        <p:sp>
          <p:nvSpPr>
            <p:cNvPr id="892" name="Google Shape;892;p14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4" name="Google Shape;894;p14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895" name="Google Shape;895;p14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14"/>
          <p:cNvGrpSpPr/>
          <p:nvPr/>
        </p:nvGrpSpPr>
        <p:grpSpPr>
          <a:xfrm>
            <a:off x="-606990" y="-177539"/>
            <a:ext cx="3434729" cy="1094377"/>
            <a:chOff x="1035175" y="739350"/>
            <a:chExt cx="2659900" cy="847500"/>
          </a:xfrm>
        </p:grpSpPr>
        <p:sp>
          <p:nvSpPr>
            <p:cNvPr id="898" name="Google Shape;898;p14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14"/>
          <p:cNvGrpSpPr/>
          <p:nvPr/>
        </p:nvGrpSpPr>
        <p:grpSpPr>
          <a:xfrm>
            <a:off x="2498075" y="4237847"/>
            <a:ext cx="1178136" cy="679753"/>
            <a:chOff x="2176527" y="4297299"/>
            <a:chExt cx="1178136" cy="679753"/>
          </a:xfrm>
        </p:grpSpPr>
        <p:sp>
          <p:nvSpPr>
            <p:cNvPr id="904" name="Google Shape;904;p14"/>
            <p:cNvSpPr/>
            <p:nvPr/>
          </p:nvSpPr>
          <p:spPr>
            <a:xfrm>
              <a:off x="2892971" y="4297299"/>
              <a:ext cx="461692" cy="407329"/>
            </a:xfrm>
            <a:custGeom>
              <a:rect b="b" l="l" r="r" t="t"/>
              <a:pathLst>
                <a:path extrusionOk="0" h="11299" w="12807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>
              <a:off x="2957644" y="4356096"/>
              <a:ext cx="330723" cy="292402"/>
            </a:xfrm>
            <a:custGeom>
              <a:rect b="b" l="l" r="r" t="t"/>
              <a:pathLst>
                <a:path extrusionOk="0" h="8111" w="9174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>
              <a:off x="3054292" y="4436199"/>
              <a:ext cx="138216" cy="130032"/>
            </a:xfrm>
            <a:custGeom>
              <a:rect b="b" l="l" r="r" t="t"/>
              <a:pathLst>
                <a:path extrusionOk="0" h="3607" w="3834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>
              <a:off x="2176527" y="4847200"/>
              <a:ext cx="146976" cy="129852"/>
            </a:xfrm>
            <a:custGeom>
              <a:rect b="b" l="l" r="r" t="t"/>
              <a:pathLst>
                <a:path extrusionOk="0" h="3602" w="4077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>
              <a:off x="2249996" y="4637464"/>
              <a:ext cx="740467" cy="281190"/>
            </a:xfrm>
            <a:custGeom>
              <a:rect b="b" l="l" r="r" t="t"/>
              <a:pathLst>
                <a:path extrusionOk="0" h="7800" w="2054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14"/>
          <p:cNvGrpSpPr/>
          <p:nvPr/>
        </p:nvGrpSpPr>
        <p:grpSpPr>
          <a:xfrm flipH="1">
            <a:off x="-106045" y="3837249"/>
            <a:ext cx="1178127" cy="1094369"/>
            <a:chOff x="7825118" y="4065849"/>
            <a:chExt cx="1178127" cy="1094369"/>
          </a:xfrm>
        </p:grpSpPr>
        <p:sp>
          <p:nvSpPr>
            <p:cNvPr id="910" name="Google Shape;910;p14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2" name="Google Shape;912;p14"/>
          <p:cNvGrpSpPr/>
          <p:nvPr/>
        </p:nvGrpSpPr>
        <p:grpSpPr>
          <a:xfrm>
            <a:off x="563754" y="4585066"/>
            <a:ext cx="882614" cy="184274"/>
            <a:chOff x="7460504" y="4636145"/>
            <a:chExt cx="882614" cy="184274"/>
          </a:xfrm>
        </p:grpSpPr>
        <p:sp>
          <p:nvSpPr>
            <p:cNvPr id="913" name="Google Shape;913;p14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917" name="Google Shape;917;p14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4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4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14"/>
          <p:cNvGrpSpPr/>
          <p:nvPr/>
        </p:nvGrpSpPr>
        <p:grpSpPr>
          <a:xfrm flipH="1" rot="10800000">
            <a:off x="8423999" y="4547875"/>
            <a:ext cx="878375" cy="275404"/>
            <a:chOff x="8363724" y="112839"/>
            <a:chExt cx="878375" cy="275404"/>
          </a:xfrm>
        </p:grpSpPr>
        <p:grpSp>
          <p:nvGrpSpPr>
            <p:cNvPr id="922" name="Google Shape;922;p1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23" name="Google Shape;923;p1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5" name="Google Shape;925;p14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9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8" name="Google Shape;928;p15"/>
          <p:cNvSpPr txBox="1"/>
          <p:nvPr>
            <p:ph idx="1" type="body"/>
          </p:nvPr>
        </p:nvSpPr>
        <p:spPr>
          <a:xfrm>
            <a:off x="720000" y="1812314"/>
            <a:ext cx="38520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9" name="Google Shape;929;p15"/>
          <p:cNvSpPr txBox="1"/>
          <p:nvPr>
            <p:ph idx="2" type="body"/>
          </p:nvPr>
        </p:nvSpPr>
        <p:spPr>
          <a:xfrm>
            <a:off x="4572000" y="1812314"/>
            <a:ext cx="38520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30" name="Google Shape;930;p15"/>
          <p:cNvGrpSpPr/>
          <p:nvPr/>
        </p:nvGrpSpPr>
        <p:grpSpPr>
          <a:xfrm flipH="1">
            <a:off x="376826" y="-237881"/>
            <a:ext cx="1239039" cy="568423"/>
            <a:chOff x="208301" y="226025"/>
            <a:chExt cx="1239039" cy="568423"/>
          </a:xfrm>
        </p:grpSpPr>
        <p:sp>
          <p:nvSpPr>
            <p:cNvPr id="931" name="Google Shape;931;p15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4" name="Google Shape;934;p15"/>
          <p:cNvGrpSpPr/>
          <p:nvPr/>
        </p:nvGrpSpPr>
        <p:grpSpPr>
          <a:xfrm flipH="1" rot="-5400000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935" name="Google Shape;935;p15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15"/>
          <p:cNvGrpSpPr/>
          <p:nvPr/>
        </p:nvGrpSpPr>
        <p:grpSpPr>
          <a:xfrm flipH="1" rot="10800000">
            <a:off x="7730682" y="-746828"/>
            <a:ext cx="1178127" cy="1094369"/>
            <a:chOff x="7825118" y="4065849"/>
            <a:chExt cx="1178127" cy="1094369"/>
          </a:xfrm>
        </p:grpSpPr>
        <p:sp>
          <p:nvSpPr>
            <p:cNvPr id="939" name="Google Shape;939;p15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15"/>
          <p:cNvGrpSpPr/>
          <p:nvPr/>
        </p:nvGrpSpPr>
        <p:grpSpPr>
          <a:xfrm>
            <a:off x="8786810" y="232217"/>
            <a:ext cx="399902" cy="651901"/>
            <a:chOff x="8772496" y="3715501"/>
            <a:chExt cx="399902" cy="651901"/>
          </a:xfrm>
        </p:grpSpPr>
        <p:sp>
          <p:nvSpPr>
            <p:cNvPr id="942" name="Google Shape;942;p15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15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945" name="Google Shape;945;p1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946" name="Google Shape;946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1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949" name="Google Shape;949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15"/>
          <p:cNvGrpSpPr/>
          <p:nvPr/>
        </p:nvGrpSpPr>
        <p:grpSpPr>
          <a:xfrm>
            <a:off x="-276783" y="2287202"/>
            <a:ext cx="889837" cy="986391"/>
            <a:chOff x="-138609" y="2210165"/>
            <a:chExt cx="889837" cy="986391"/>
          </a:xfrm>
        </p:grpSpPr>
        <p:sp>
          <p:nvSpPr>
            <p:cNvPr id="952" name="Google Shape;952;p15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5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54" name="Google Shape;954;p15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955" name="Google Shape;955;p15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5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5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5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9" name="Google Shape;959;p15"/>
          <p:cNvGrpSpPr/>
          <p:nvPr/>
        </p:nvGrpSpPr>
        <p:grpSpPr>
          <a:xfrm>
            <a:off x="8570149" y="3113474"/>
            <a:ext cx="399883" cy="381256"/>
            <a:chOff x="7268887" y="1278648"/>
            <a:chExt cx="399883" cy="381256"/>
          </a:xfrm>
        </p:grpSpPr>
        <p:sp>
          <p:nvSpPr>
            <p:cNvPr id="960" name="Google Shape;960;p15"/>
            <p:cNvSpPr/>
            <p:nvPr/>
          </p:nvSpPr>
          <p:spPr>
            <a:xfrm>
              <a:off x="7268887" y="1278648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7378325" y="1388086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5"/>
          <p:cNvGrpSpPr/>
          <p:nvPr/>
        </p:nvGrpSpPr>
        <p:grpSpPr>
          <a:xfrm rot="10800000">
            <a:off x="8141240" y="4096717"/>
            <a:ext cx="1591472" cy="841159"/>
            <a:chOff x="661553" y="1919040"/>
            <a:chExt cx="1591472" cy="841159"/>
          </a:xfrm>
        </p:grpSpPr>
        <p:sp>
          <p:nvSpPr>
            <p:cNvPr id="963" name="Google Shape;963;p15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15"/>
          <p:cNvGrpSpPr/>
          <p:nvPr/>
        </p:nvGrpSpPr>
        <p:grpSpPr>
          <a:xfrm flipH="1">
            <a:off x="168212" y="4319052"/>
            <a:ext cx="1239039" cy="568423"/>
            <a:chOff x="208301" y="226025"/>
            <a:chExt cx="1239039" cy="568423"/>
          </a:xfrm>
        </p:grpSpPr>
        <p:sp>
          <p:nvSpPr>
            <p:cNvPr id="973" name="Google Shape;973;p15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6" name="Google Shape;976;p15"/>
          <p:cNvGrpSpPr/>
          <p:nvPr/>
        </p:nvGrpSpPr>
        <p:grpSpPr>
          <a:xfrm>
            <a:off x="6192878" y="4608520"/>
            <a:ext cx="182798" cy="598473"/>
            <a:chOff x="3638102" y="4583399"/>
            <a:chExt cx="182798" cy="598473"/>
          </a:xfrm>
        </p:grpSpPr>
        <p:sp>
          <p:nvSpPr>
            <p:cNvPr id="977" name="Google Shape;977;p15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15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980" name="Google Shape;980;p15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4" name="Google Shape;984;p15"/>
          <p:cNvGrpSpPr/>
          <p:nvPr/>
        </p:nvGrpSpPr>
        <p:grpSpPr>
          <a:xfrm flipH="1">
            <a:off x="2409497" y="4677183"/>
            <a:ext cx="507036" cy="690583"/>
            <a:chOff x="2409497" y="4753383"/>
            <a:chExt cx="507036" cy="690583"/>
          </a:xfrm>
        </p:grpSpPr>
        <p:grpSp>
          <p:nvGrpSpPr>
            <p:cNvPr id="985" name="Google Shape;985;p15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986" name="Google Shape;986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8" name="Google Shape;988;p15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989" name="Google Shape;989;p1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1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7"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3" name="Google Shape;993;p16"/>
          <p:cNvSpPr txBox="1"/>
          <p:nvPr>
            <p:ph idx="1" type="subTitle"/>
          </p:nvPr>
        </p:nvSpPr>
        <p:spPr>
          <a:xfrm>
            <a:off x="921125" y="3827923"/>
            <a:ext cx="22038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p16"/>
          <p:cNvSpPr txBox="1"/>
          <p:nvPr>
            <p:ph idx="2" type="title"/>
          </p:nvPr>
        </p:nvSpPr>
        <p:spPr>
          <a:xfrm>
            <a:off x="921125" y="3410429"/>
            <a:ext cx="22038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5" name="Google Shape;995;p16"/>
          <p:cNvSpPr txBox="1"/>
          <p:nvPr>
            <p:ph idx="3" type="subTitle"/>
          </p:nvPr>
        </p:nvSpPr>
        <p:spPr>
          <a:xfrm>
            <a:off x="3470100" y="3532334"/>
            <a:ext cx="22038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p16"/>
          <p:cNvSpPr txBox="1"/>
          <p:nvPr>
            <p:ph idx="4" type="title"/>
          </p:nvPr>
        </p:nvSpPr>
        <p:spPr>
          <a:xfrm>
            <a:off x="3470100" y="3114840"/>
            <a:ext cx="22038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7" name="Google Shape;997;p16"/>
          <p:cNvSpPr txBox="1"/>
          <p:nvPr>
            <p:ph idx="5" type="subTitle"/>
          </p:nvPr>
        </p:nvSpPr>
        <p:spPr>
          <a:xfrm>
            <a:off x="6019075" y="3827923"/>
            <a:ext cx="22038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8" name="Google Shape;998;p16"/>
          <p:cNvSpPr txBox="1"/>
          <p:nvPr>
            <p:ph idx="6" type="title"/>
          </p:nvPr>
        </p:nvSpPr>
        <p:spPr>
          <a:xfrm>
            <a:off x="6019075" y="3410429"/>
            <a:ext cx="22038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999" name="Google Shape;999;p16"/>
          <p:cNvGrpSpPr/>
          <p:nvPr/>
        </p:nvGrpSpPr>
        <p:grpSpPr>
          <a:xfrm rot="5400000">
            <a:off x="8621990" y="2472681"/>
            <a:ext cx="819137" cy="1183093"/>
            <a:chOff x="4312241" y="155173"/>
            <a:chExt cx="711736" cy="1027883"/>
          </a:xfrm>
        </p:grpSpPr>
        <p:sp>
          <p:nvSpPr>
            <p:cNvPr id="1000" name="Google Shape;1000;p16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9" name="Google Shape;1009;p16"/>
          <p:cNvGrpSpPr/>
          <p:nvPr/>
        </p:nvGrpSpPr>
        <p:grpSpPr>
          <a:xfrm>
            <a:off x="8363724" y="112839"/>
            <a:ext cx="878375" cy="275404"/>
            <a:chOff x="8363724" y="112839"/>
            <a:chExt cx="878375" cy="275404"/>
          </a:xfrm>
        </p:grpSpPr>
        <p:grpSp>
          <p:nvGrpSpPr>
            <p:cNvPr id="1010" name="Google Shape;1010;p1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11" name="Google Shape;1011;p1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3" name="Google Shape;1013;p16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16"/>
          <p:cNvGrpSpPr/>
          <p:nvPr/>
        </p:nvGrpSpPr>
        <p:grpSpPr>
          <a:xfrm>
            <a:off x="8606312" y="478147"/>
            <a:ext cx="1626382" cy="472696"/>
            <a:chOff x="7615712" y="156599"/>
            <a:chExt cx="1626382" cy="472696"/>
          </a:xfrm>
        </p:grpSpPr>
        <p:sp>
          <p:nvSpPr>
            <p:cNvPr id="1015" name="Google Shape;1015;p16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7" name="Google Shape;1017;p16"/>
          <p:cNvGrpSpPr/>
          <p:nvPr/>
        </p:nvGrpSpPr>
        <p:grpSpPr>
          <a:xfrm>
            <a:off x="6290966" y="178850"/>
            <a:ext cx="878357" cy="184270"/>
            <a:chOff x="919039" y="1581426"/>
            <a:chExt cx="600134" cy="125902"/>
          </a:xfrm>
        </p:grpSpPr>
        <p:sp>
          <p:nvSpPr>
            <p:cNvPr id="1018" name="Google Shape;1018;p16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16"/>
          <p:cNvGrpSpPr/>
          <p:nvPr/>
        </p:nvGrpSpPr>
        <p:grpSpPr>
          <a:xfrm rot="-5400000">
            <a:off x="2733295" y="4789128"/>
            <a:ext cx="1591472" cy="841159"/>
            <a:chOff x="661553" y="1919040"/>
            <a:chExt cx="1591472" cy="841159"/>
          </a:xfrm>
        </p:grpSpPr>
        <p:sp>
          <p:nvSpPr>
            <p:cNvPr id="1023" name="Google Shape;1023;p16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16"/>
          <p:cNvGrpSpPr/>
          <p:nvPr/>
        </p:nvGrpSpPr>
        <p:grpSpPr>
          <a:xfrm rot="5400000">
            <a:off x="47169" y="67009"/>
            <a:ext cx="399902" cy="651901"/>
            <a:chOff x="8772496" y="3715501"/>
            <a:chExt cx="399902" cy="651901"/>
          </a:xfrm>
        </p:grpSpPr>
        <p:sp>
          <p:nvSpPr>
            <p:cNvPr id="1034" name="Google Shape;1034;p16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16"/>
          <p:cNvGrpSpPr/>
          <p:nvPr/>
        </p:nvGrpSpPr>
        <p:grpSpPr>
          <a:xfrm rot="5400000">
            <a:off x="67035" y="943364"/>
            <a:ext cx="184279" cy="603321"/>
            <a:chOff x="3638102" y="4583399"/>
            <a:chExt cx="182798" cy="598473"/>
          </a:xfrm>
        </p:grpSpPr>
        <p:sp>
          <p:nvSpPr>
            <p:cNvPr id="1037" name="Google Shape;1037;p1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16"/>
          <p:cNvGrpSpPr/>
          <p:nvPr/>
        </p:nvGrpSpPr>
        <p:grpSpPr>
          <a:xfrm>
            <a:off x="8191967" y="4097179"/>
            <a:ext cx="3434729" cy="881687"/>
            <a:chOff x="8191967" y="4055311"/>
            <a:chExt cx="3434729" cy="881687"/>
          </a:xfrm>
        </p:grpSpPr>
        <p:grpSp>
          <p:nvGrpSpPr>
            <p:cNvPr id="1040" name="Google Shape;1040;p16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041" name="Google Shape;1041;p16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rect b="b" l="l" r="r" t="t"/>
                <a:pathLst>
                  <a:path extrusionOk="0" h="17216" w="101166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6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rect b="b" l="l" r="r" t="t"/>
                <a:pathLst>
                  <a:path extrusionOk="0" h="3064" w="3347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6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rect b="b" l="l" r="r" t="t"/>
                <a:pathLst>
                  <a:path extrusionOk="0" h="3065" w="3347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16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045" name="Google Shape;1045;p16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rect b="b" l="l" r="r" t="t"/>
                <a:pathLst>
                  <a:path extrusionOk="0" h="15864" w="25525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6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rect b="b" l="l" r="r" t="t"/>
                <a:pathLst>
                  <a:path extrusionOk="0" h="3042" w="3347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7" name="Google Shape;1047;p16"/>
          <p:cNvGrpSpPr/>
          <p:nvPr/>
        </p:nvGrpSpPr>
        <p:grpSpPr>
          <a:xfrm flipH="1">
            <a:off x="-257007" y="1805822"/>
            <a:ext cx="1178127" cy="1094369"/>
            <a:chOff x="7825118" y="4065849"/>
            <a:chExt cx="1178127" cy="1094369"/>
          </a:xfrm>
        </p:grpSpPr>
        <p:sp>
          <p:nvSpPr>
            <p:cNvPr id="1048" name="Google Shape;1048;p16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16"/>
          <p:cNvGrpSpPr/>
          <p:nvPr/>
        </p:nvGrpSpPr>
        <p:grpSpPr>
          <a:xfrm>
            <a:off x="-189430" y="4429735"/>
            <a:ext cx="1468333" cy="494947"/>
            <a:chOff x="-21957" y="3648039"/>
            <a:chExt cx="1468333" cy="494947"/>
          </a:xfrm>
        </p:grpSpPr>
        <p:sp>
          <p:nvSpPr>
            <p:cNvPr id="1051" name="Google Shape;1051;p1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16"/>
          <p:cNvGrpSpPr/>
          <p:nvPr/>
        </p:nvGrpSpPr>
        <p:grpSpPr>
          <a:xfrm>
            <a:off x="295075" y="3927225"/>
            <a:ext cx="280875" cy="265900"/>
            <a:chOff x="4730850" y="1621700"/>
            <a:chExt cx="280875" cy="265900"/>
          </a:xfrm>
        </p:grpSpPr>
        <p:sp>
          <p:nvSpPr>
            <p:cNvPr id="1055" name="Google Shape;1055;p16"/>
            <p:cNvSpPr/>
            <p:nvPr/>
          </p:nvSpPr>
          <p:spPr>
            <a:xfrm>
              <a:off x="4781825" y="1621700"/>
              <a:ext cx="175600" cy="180600"/>
            </a:xfrm>
            <a:custGeom>
              <a:rect b="b" l="l" r="r" t="t"/>
              <a:pathLst>
                <a:path extrusionOk="0" h="7224" w="7024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4730850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4895925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16"/>
          <p:cNvGrpSpPr/>
          <p:nvPr/>
        </p:nvGrpSpPr>
        <p:grpSpPr>
          <a:xfrm>
            <a:off x="2892560" y="-302311"/>
            <a:ext cx="577529" cy="690571"/>
            <a:chOff x="2892560" y="-302311"/>
            <a:chExt cx="577529" cy="690571"/>
          </a:xfrm>
        </p:grpSpPr>
        <p:grpSp>
          <p:nvGrpSpPr>
            <p:cNvPr id="1059" name="Google Shape;1059;p16"/>
            <p:cNvGrpSpPr/>
            <p:nvPr/>
          </p:nvGrpSpPr>
          <p:grpSpPr>
            <a:xfrm rot="10800000">
              <a:off x="2892560" y="-302311"/>
              <a:ext cx="184279" cy="603321"/>
              <a:chOff x="3638102" y="4583399"/>
              <a:chExt cx="182798" cy="598473"/>
            </a:xfrm>
          </p:grpSpPr>
          <p:sp>
            <p:nvSpPr>
              <p:cNvPr id="1060" name="Google Shape;1060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2" name="Google Shape;1062;p16"/>
            <p:cNvGrpSpPr/>
            <p:nvPr/>
          </p:nvGrpSpPr>
          <p:grpSpPr>
            <a:xfrm rot="10800000">
              <a:off x="3285810" y="-215061"/>
              <a:ext cx="184279" cy="603321"/>
              <a:chOff x="3638102" y="4583399"/>
              <a:chExt cx="182798" cy="598473"/>
            </a:xfrm>
          </p:grpSpPr>
          <p:sp>
            <p:nvSpPr>
              <p:cNvPr id="1063" name="Google Shape;1063;p1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65" name="Google Shape;1065;p16"/>
          <p:cNvGrpSpPr/>
          <p:nvPr/>
        </p:nvGrpSpPr>
        <p:grpSpPr>
          <a:xfrm>
            <a:off x="4151810" y="4813527"/>
            <a:ext cx="184279" cy="603321"/>
            <a:chOff x="3638102" y="4583399"/>
            <a:chExt cx="182798" cy="598473"/>
          </a:xfrm>
        </p:grpSpPr>
        <p:sp>
          <p:nvSpPr>
            <p:cNvPr id="1066" name="Google Shape;1066;p1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8" name="Google Shape;1068;p16"/>
          <p:cNvGrpSpPr/>
          <p:nvPr/>
        </p:nvGrpSpPr>
        <p:grpSpPr>
          <a:xfrm>
            <a:off x="7229545" y="4679545"/>
            <a:ext cx="184279" cy="603321"/>
            <a:chOff x="3638102" y="4583399"/>
            <a:chExt cx="182798" cy="598473"/>
          </a:xfrm>
        </p:grpSpPr>
        <p:sp>
          <p:nvSpPr>
            <p:cNvPr id="1069" name="Google Shape;1069;p1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5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7"/>
          <p:cNvSpPr txBox="1"/>
          <p:nvPr>
            <p:ph type="title"/>
          </p:nvPr>
        </p:nvSpPr>
        <p:spPr>
          <a:xfrm>
            <a:off x="3546140" y="1594275"/>
            <a:ext cx="29928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3" name="Google Shape;1073;p17"/>
          <p:cNvSpPr txBox="1"/>
          <p:nvPr>
            <p:ph idx="1" type="subTitle"/>
          </p:nvPr>
        </p:nvSpPr>
        <p:spPr>
          <a:xfrm>
            <a:off x="3546149" y="1838152"/>
            <a:ext cx="29928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17"/>
          <p:cNvSpPr txBox="1"/>
          <p:nvPr>
            <p:ph idx="2" type="title"/>
          </p:nvPr>
        </p:nvSpPr>
        <p:spPr>
          <a:xfrm>
            <a:off x="3546140" y="2650049"/>
            <a:ext cx="29928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5" name="Google Shape;1075;p17"/>
          <p:cNvSpPr txBox="1"/>
          <p:nvPr>
            <p:ph idx="3" type="subTitle"/>
          </p:nvPr>
        </p:nvSpPr>
        <p:spPr>
          <a:xfrm>
            <a:off x="3546149" y="2899101"/>
            <a:ext cx="29928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7"/>
          <p:cNvSpPr txBox="1"/>
          <p:nvPr>
            <p:ph idx="4" type="title"/>
          </p:nvPr>
        </p:nvSpPr>
        <p:spPr>
          <a:xfrm>
            <a:off x="3546140" y="3705823"/>
            <a:ext cx="2992800" cy="3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7" name="Google Shape;1077;p17"/>
          <p:cNvSpPr txBox="1"/>
          <p:nvPr>
            <p:ph idx="5" type="subTitle"/>
          </p:nvPr>
        </p:nvSpPr>
        <p:spPr>
          <a:xfrm>
            <a:off x="3546149" y="3960051"/>
            <a:ext cx="29928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17"/>
          <p:cNvSpPr txBox="1"/>
          <p:nvPr>
            <p:ph idx="6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9" name="Google Shape;1079;p17"/>
          <p:cNvSpPr txBox="1"/>
          <p:nvPr>
            <p:ph hasCustomPrompt="1" idx="7" type="title"/>
          </p:nvPr>
        </p:nvSpPr>
        <p:spPr>
          <a:xfrm>
            <a:off x="2605051" y="1594272"/>
            <a:ext cx="617400" cy="498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0" name="Google Shape;1080;p17"/>
          <p:cNvSpPr txBox="1"/>
          <p:nvPr>
            <p:ph hasCustomPrompt="1" idx="8" type="title"/>
          </p:nvPr>
        </p:nvSpPr>
        <p:spPr>
          <a:xfrm>
            <a:off x="2605051" y="2650047"/>
            <a:ext cx="617400" cy="498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081" name="Google Shape;1081;p17"/>
          <p:cNvSpPr txBox="1"/>
          <p:nvPr>
            <p:ph hasCustomPrompt="1" idx="9" type="title"/>
          </p:nvPr>
        </p:nvSpPr>
        <p:spPr>
          <a:xfrm>
            <a:off x="2605051" y="3705822"/>
            <a:ext cx="617400" cy="498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082" name="Google Shape;1082;p17"/>
          <p:cNvGrpSpPr/>
          <p:nvPr/>
        </p:nvGrpSpPr>
        <p:grpSpPr>
          <a:xfrm flipH="1">
            <a:off x="3480432" y="-747944"/>
            <a:ext cx="819137" cy="1183093"/>
            <a:chOff x="4312241" y="155173"/>
            <a:chExt cx="711736" cy="1027883"/>
          </a:xfrm>
        </p:grpSpPr>
        <p:sp>
          <p:nvSpPr>
            <p:cNvPr id="1083" name="Google Shape;1083;p17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7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7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7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7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7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7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7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7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2" name="Google Shape;1092;p17"/>
          <p:cNvGrpSpPr/>
          <p:nvPr/>
        </p:nvGrpSpPr>
        <p:grpSpPr>
          <a:xfrm>
            <a:off x="8650336" y="205599"/>
            <a:ext cx="878375" cy="275404"/>
            <a:chOff x="8363724" y="112839"/>
            <a:chExt cx="878375" cy="275404"/>
          </a:xfrm>
        </p:grpSpPr>
        <p:grpSp>
          <p:nvGrpSpPr>
            <p:cNvPr id="1093" name="Google Shape;1093;p1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094" name="Google Shape;1094;p1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1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6" name="Google Shape;1096;p17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17"/>
          <p:cNvGrpSpPr/>
          <p:nvPr/>
        </p:nvGrpSpPr>
        <p:grpSpPr>
          <a:xfrm flipH="1">
            <a:off x="8260227" y="2452440"/>
            <a:ext cx="1591472" cy="841159"/>
            <a:chOff x="661553" y="1919040"/>
            <a:chExt cx="1591472" cy="841159"/>
          </a:xfrm>
        </p:grpSpPr>
        <p:sp>
          <p:nvSpPr>
            <p:cNvPr id="1098" name="Google Shape;1098;p17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7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7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7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7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7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7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7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7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7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17"/>
          <p:cNvGrpSpPr/>
          <p:nvPr/>
        </p:nvGrpSpPr>
        <p:grpSpPr>
          <a:xfrm flipH="1">
            <a:off x="2565008" y="4667972"/>
            <a:ext cx="182798" cy="598473"/>
            <a:chOff x="3638102" y="4583399"/>
            <a:chExt cx="182798" cy="598473"/>
          </a:xfrm>
        </p:grpSpPr>
        <p:sp>
          <p:nvSpPr>
            <p:cNvPr id="1109" name="Google Shape;1109;p17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7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17"/>
          <p:cNvGrpSpPr/>
          <p:nvPr/>
        </p:nvGrpSpPr>
        <p:grpSpPr>
          <a:xfrm flipH="1">
            <a:off x="-44137" y="3148606"/>
            <a:ext cx="399902" cy="651901"/>
            <a:chOff x="8772496" y="3715501"/>
            <a:chExt cx="399902" cy="651901"/>
          </a:xfrm>
        </p:grpSpPr>
        <p:sp>
          <p:nvSpPr>
            <p:cNvPr id="1112" name="Google Shape;1112;p17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7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4" name="Google Shape;1114;p17"/>
          <p:cNvGrpSpPr/>
          <p:nvPr/>
        </p:nvGrpSpPr>
        <p:grpSpPr>
          <a:xfrm flipH="1" rot="-5400000">
            <a:off x="8961521" y="867164"/>
            <a:ext cx="184279" cy="603321"/>
            <a:chOff x="3638102" y="4583399"/>
            <a:chExt cx="182798" cy="598473"/>
          </a:xfrm>
        </p:grpSpPr>
        <p:sp>
          <p:nvSpPr>
            <p:cNvPr id="1115" name="Google Shape;1115;p17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7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17"/>
          <p:cNvGrpSpPr/>
          <p:nvPr/>
        </p:nvGrpSpPr>
        <p:grpSpPr>
          <a:xfrm flipH="1">
            <a:off x="-171410" y="4218249"/>
            <a:ext cx="1178127" cy="1094369"/>
            <a:chOff x="7825118" y="4065849"/>
            <a:chExt cx="1178127" cy="1094369"/>
          </a:xfrm>
        </p:grpSpPr>
        <p:sp>
          <p:nvSpPr>
            <p:cNvPr id="1118" name="Google Shape;1118;p17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7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17"/>
          <p:cNvGrpSpPr/>
          <p:nvPr/>
        </p:nvGrpSpPr>
        <p:grpSpPr>
          <a:xfrm flipH="1">
            <a:off x="717317" y="4712345"/>
            <a:ext cx="882614" cy="184274"/>
            <a:chOff x="7460504" y="4636145"/>
            <a:chExt cx="882614" cy="184274"/>
          </a:xfrm>
        </p:grpSpPr>
        <p:sp>
          <p:nvSpPr>
            <p:cNvPr id="1121" name="Google Shape;1121;p17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7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7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17"/>
          <p:cNvGrpSpPr/>
          <p:nvPr/>
        </p:nvGrpSpPr>
        <p:grpSpPr>
          <a:xfrm flipH="1" rot="-5400000">
            <a:off x="-431333" y="-70699"/>
            <a:ext cx="1468333" cy="494947"/>
            <a:chOff x="-21957" y="3648039"/>
            <a:chExt cx="1468333" cy="494947"/>
          </a:xfrm>
        </p:grpSpPr>
        <p:sp>
          <p:nvSpPr>
            <p:cNvPr id="1125" name="Google Shape;1125;p1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7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7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17"/>
          <p:cNvGrpSpPr/>
          <p:nvPr/>
        </p:nvGrpSpPr>
        <p:grpSpPr>
          <a:xfrm flipH="1" rot="10800000">
            <a:off x="6718708" y="-168557"/>
            <a:ext cx="182798" cy="598473"/>
            <a:chOff x="3638102" y="4583399"/>
            <a:chExt cx="182798" cy="598473"/>
          </a:xfrm>
        </p:grpSpPr>
        <p:sp>
          <p:nvSpPr>
            <p:cNvPr id="1129" name="Google Shape;1129;p17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7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17"/>
          <p:cNvGrpSpPr/>
          <p:nvPr/>
        </p:nvGrpSpPr>
        <p:grpSpPr>
          <a:xfrm flipH="1">
            <a:off x="6385095" y="3899036"/>
            <a:ext cx="3434729" cy="1094377"/>
            <a:chOff x="1035175" y="739350"/>
            <a:chExt cx="2659900" cy="847500"/>
          </a:xfrm>
        </p:grpSpPr>
        <p:sp>
          <p:nvSpPr>
            <p:cNvPr id="1132" name="Google Shape;1132;p17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7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7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7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7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9" name="Google Shape;1139;p18"/>
          <p:cNvSpPr txBox="1"/>
          <p:nvPr>
            <p:ph idx="1" type="subTitle"/>
          </p:nvPr>
        </p:nvSpPr>
        <p:spPr>
          <a:xfrm>
            <a:off x="807072" y="1897803"/>
            <a:ext cx="2322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0" name="Google Shape;1140;p18"/>
          <p:cNvSpPr txBox="1"/>
          <p:nvPr>
            <p:ph idx="2" type="title"/>
          </p:nvPr>
        </p:nvSpPr>
        <p:spPr>
          <a:xfrm>
            <a:off x="807053" y="1513803"/>
            <a:ext cx="2322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1" name="Google Shape;1141;p18"/>
          <p:cNvSpPr txBox="1"/>
          <p:nvPr>
            <p:ph idx="3" type="subTitle"/>
          </p:nvPr>
        </p:nvSpPr>
        <p:spPr>
          <a:xfrm>
            <a:off x="6014347" y="1897803"/>
            <a:ext cx="2322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p18"/>
          <p:cNvSpPr txBox="1"/>
          <p:nvPr>
            <p:ph idx="4" type="title"/>
          </p:nvPr>
        </p:nvSpPr>
        <p:spPr>
          <a:xfrm>
            <a:off x="6014328" y="1513803"/>
            <a:ext cx="2322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3" name="Google Shape;1143;p18"/>
          <p:cNvSpPr txBox="1"/>
          <p:nvPr>
            <p:ph idx="5" type="subTitle"/>
          </p:nvPr>
        </p:nvSpPr>
        <p:spPr>
          <a:xfrm>
            <a:off x="807072" y="3470471"/>
            <a:ext cx="2322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p18"/>
          <p:cNvSpPr txBox="1"/>
          <p:nvPr>
            <p:ph idx="6" type="title"/>
          </p:nvPr>
        </p:nvSpPr>
        <p:spPr>
          <a:xfrm>
            <a:off x="807053" y="3086471"/>
            <a:ext cx="2322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5" name="Google Shape;1145;p18"/>
          <p:cNvSpPr txBox="1"/>
          <p:nvPr>
            <p:ph idx="7" type="subTitle"/>
          </p:nvPr>
        </p:nvSpPr>
        <p:spPr>
          <a:xfrm>
            <a:off x="6014347" y="3470471"/>
            <a:ext cx="2322600" cy="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18"/>
          <p:cNvSpPr txBox="1"/>
          <p:nvPr>
            <p:ph idx="8" type="title"/>
          </p:nvPr>
        </p:nvSpPr>
        <p:spPr>
          <a:xfrm>
            <a:off x="6014328" y="3086471"/>
            <a:ext cx="23226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47" name="Google Shape;1147;p18"/>
          <p:cNvGrpSpPr/>
          <p:nvPr/>
        </p:nvGrpSpPr>
        <p:grpSpPr>
          <a:xfrm flipH="1" rot="-5400000">
            <a:off x="-265328" y="2388107"/>
            <a:ext cx="819137" cy="1183093"/>
            <a:chOff x="4312241" y="155173"/>
            <a:chExt cx="711736" cy="1027883"/>
          </a:xfrm>
        </p:grpSpPr>
        <p:sp>
          <p:nvSpPr>
            <p:cNvPr id="1148" name="Google Shape;1148;p18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7" name="Google Shape;1157;p18"/>
          <p:cNvGrpSpPr/>
          <p:nvPr/>
        </p:nvGrpSpPr>
        <p:grpSpPr>
          <a:xfrm flipH="1">
            <a:off x="-74673" y="112839"/>
            <a:ext cx="878375" cy="275404"/>
            <a:chOff x="8363724" y="112839"/>
            <a:chExt cx="878375" cy="275404"/>
          </a:xfrm>
        </p:grpSpPr>
        <p:grpSp>
          <p:nvGrpSpPr>
            <p:cNvPr id="1158" name="Google Shape;1158;p1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159" name="Google Shape;1159;p1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1" name="Google Shape;1161;p18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2" name="Google Shape;1162;p18"/>
          <p:cNvGrpSpPr/>
          <p:nvPr/>
        </p:nvGrpSpPr>
        <p:grpSpPr>
          <a:xfrm flipH="1">
            <a:off x="-1065269" y="478147"/>
            <a:ext cx="1626382" cy="472696"/>
            <a:chOff x="7615712" y="156599"/>
            <a:chExt cx="1626382" cy="472696"/>
          </a:xfrm>
        </p:grpSpPr>
        <p:sp>
          <p:nvSpPr>
            <p:cNvPr id="1163" name="Google Shape;1163;p18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18"/>
          <p:cNvGrpSpPr/>
          <p:nvPr/>
        </p:nvGrpSpPr>
        <p:grpSpPr>
          <a:xfrm flipH="1">
            <a:off x="2811341" y="178850"/>
            <a:ext cx="878357" cy="184270"/>
            <a:chOff x="919039" y="1581426"/>
            <a:chExt cx="600134" cy="125902"/>
          </a:xfrm>
        </p:grpSpPr>
        <p:sp>
          <p:nvSpPr>
            <p:cNvPr id="1166" name="Google Shape;1166;p18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18"/>
          <p:cNvGrpSpPr/>
          <p:nvPr/>
        </p:nvGrpSpPr>
        <p:grpSpPr>
          <a:xfrm flipH="1" rot="5400000">
            <a:off x="3547259" y="4789128"/>
            <a:ext cx="1591472" cy="841159"/>
            <a:chOff x="661553" y="1919040"/>
            <a:chExt cx="1591472" cy="841159"/>
          </a:xfrm>
        </p:grpSpPr>
        <p:sp>
          <p:nvSpPr>
            <p:cNvPr id="1171" name="Google Shape;1171;p18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1" name="Google Shape;1181;p18"/>
          <p:cNvGrpSpPr/>
          <p:nvPr/>
        </p:nvGrpSpPr>
        <p:grpSpPr>
          <a:xfrm flipH="1" rot="-5400000">
            <a:off x="8720355" y="67009"/>
            <a:ext cx="399902" cy="651901"/>
            <a:chOff x="8772496" y="3715501"/>
            <a:chExt cx="399902" cy="651901"/>
          </a:xfrm>
        </p:grpSpPr>
        <p:sp>
          <p:nvSpPr>
            <p:cNvPr id="1182" name="Google Shape;1182;p18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4" name="Google Shape;1184;p18"/>
          <p:cNvGrpSpPr/>
          <p:nvPr/>
        </p:nvGrpSpPr>
        <p:grpSpPr>
          <a:xfrm flipH="1" rot="-5400000">
            <a:off x="8916112" y="943364"/>
            <a:ext cx="184279" cy="603321"/>
            <a:chOff x="3638102" y="4583399"/>
            <a:chExt cx="182798" cy="598473"/>
          </a:xfrm>
        </p:grpSpPr>
        <p:sp>
          <p:nvSpPr>
            <p:cNvPr id="1185" name="Google Shape;1185;p18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18"/>
          <p:cNvGrpSpPr/>
          <p:nvPr/>
        </p:nvGrpSpPr>
        <p:grpSpPr>
          <a:xfrm flipH="1">
            <a:off x="-2459271" y="4020979"/>
            <a:ext cx="3434729" cy="881687"/>
            <a:chOff x="8191967" y="4055311"/>
            <a:chExt cx="3434729" cy="881687"/>
          </a:xfrm>
        </p:grpSpPr>
        <p:grpSp>
          <p:nvGrpSpPr>
            <p:cNvPr id="1188" name="Google Shape;1188;p18"/>
            <p:cNvGrpSpPr/>
            <p:nvPr/>
          </p:nvGrpSpPr>
          <p:grpSpPr>
            <a:xfrm>
              <a:off x="8191967" y="4330409"/>
              <a:ext cx="3434729" cy="606588"/>
              <a:chOff x="6635310" y="4314499"/>
              <a:chExt cx="3434729" cy="606588"/>
            </a:xfrm>
          </p:grpSpPr>
          <p:sp>
            <p:nvSpPr>
              <p:cNvPr id="1189" name="Google Shape;1189;p18"/>
              <p:cNvSpPr/>
              <p:nvPr/>
            </p:nvSpPr>
            <p:spPr>
              <a:xfrm flipH="1">
                <a:off x="6729737" y="4314499"/>
                <a:ext cx="3265891" cy="555776"/>
              </a:xfrm>
              <a:custGeom>
                <a:rect b="b" l="l" r="r" t="t"/>
                <a:pathLst>
                  <a:path extrusionOk="0" h="17216" w="101166">
                    <a:moveTo>
                      <a:pt x="55613" y="1"/>
                    </a:moveTo>
                    <a:lnTo>
                      <a:pt x="49054" y="6559"/>
                    </a:lnTo>
                    <a:lnTo>
                      <a:pt x="5960" y="6559"/>
                    </a:lnTo>
                    <a:lnTo>
                      <a:pt x="0" y="12497"/>
                    </a:lnTo>
                    <a:lnTo>
                      <a:pt x="200" y="12696"/>
                    </a:lnTo>
                    <a:lnTo>
                      <a:pt x="6071" y="6825"/>
                    </a:lnTo>
                    <a:lnTo>
                      <a:pt x="49165" y="6825"/>
                    </a:lnTo>
                    <a:lnTo>
                      <a:pt x="55723" y="289"/>
                    </a:lnTo>
                    <a:lnTo>
                      <a:pt x="63589" y="289"/>
                    </a:lnTo>
                    <a:lnTo>
                      <a:pt x="80516" y="17216"/>
                    </a:lnTo>
                    <a:lnTo>
                      <a:pt x="101166" y="17216"/>
                    </a:lnTo>
                    <a:lnTo>
                      <a:pt x="101166" y="16928"/>
                    </a:lnTo>
                    <a:lnTo>
                      <a:pt x="80627" y="16928"/>
                    </a:lnTo>
                    <a:lnTo>
                      <a:pt x="63700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8"/>
              <p:cNvSpPr/>
              <p:nvPr/>
            </p:nvSpPr>
            <p:spPr>
              <a:xfrm flipH="1">
                <a:off x="9961990" y="4702696"/>
                <a:ext cx="108050" cy="98914"/>
              </a:xfrm>
              <a:custGeom>
                <a:rect b="b" l="l" r="r" t="t"/>
                <a:pathLst>
                  <a:path extrusionOk="0" h="3064" w="3347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1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1"/>
                    </a:cubicBezTo>
                    <a:cubicBezTo>
                      <a:pt x="289" y="1934"/>
                      <a:pt x="289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50"/>
                    </a:cubicBezTo>
                    <a:cubicBezTo>
                      <a:pt x="1" y="1048"/>
                      <a:pt x="1" y="2023"/>
                      <a:pt x="599" y="2621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1" y="3064"/>
                      <a:pt x="2460" y="2909"/>
                      <a:pt x="2748" y="2621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8"/>
              <p:cNvSpPr/>
              <p:nvPr/>
            </p:nvSpPr>
            <p:spPr>
              <a:xfrm flipH="1">
                <a:off x="6635310" y="4822142"/>
                <a:ext cx="108050" cy="98946"/>
              </a:xfrm>
              <a:custGeom>
                <a:rect b="b" l="l" r="r" t="t"/>
                <a:pathLst>
                  <a:path extrusionOk="0" h="3065" w="3347">
                    <a:moveTo>
                      <a:pt x="1663" y="283"/>
                    </a:moveTo>
                    <a:cubicBezTo>
                      <a:pt x="1984" y="283"/>
                      <a:pt x="2305" y="405"/>
                      <a:pt x="2549" y="649"/>
                    </a:cubicBezTo>
                    <a:cubicBezTo>
                      <a:pt x="3036" y="1136"/>
                      <a:pt x="3036" y="1934"/>
                      <a:pt x="2549" y="2422"/>
                    </a:cubicBezTo>
                    <a:cubicBezTo>
                      <a:pt x="2305" y="2665"/>
                      <a:pt x="1984" y="2787"/>
                      <a:pt x="1663" y="2787"/>
                    </a:cubicBezTo>
                    <a:cubicBezTo>
                      <a:pt x="1341" y="2787"/>
                      <a:pt x="1020" y="2665"/>
                      <a:pt x="776" y="2422"/>
                    </a:cubicBezTo>
                    <a:cubicBezTo>
                      <a:pt x="311" y="1934"/>
                      <a:pt x="311" y="1136"/>
                      <a:pt x="776" y="649"/>
                    </a:cubicBezTo>
                    <a:cubicBezTo>
                      <a:pt x="1020" y="405"/>
                      <a:pt x="1341" y="283"/>
                      <a:pt x="1663" y="283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1"/>
                      <a:pt x="599" y="450"/>
                    </a:cubicBezTo>
                    <a:cubicBezTo>
                      <a:pt x="1" y="1048"/>
                      <a:pt x="1" y="2023"/>
                      <a:pt x="599" y="2599"/>
                    </a:cubicBezTo>
                    <a:cubicBezTo>
                      <a:pt x="887" y="2909"/>
                      <a:pt x="1286" y="3064"/>
                      <a:pt x="1663" y="3064"/>
                    </a:cubicBezTo>
                    <a:cubicBezTo>
                      <a:pt x="2062" y="3064"/>
                      <a:pt x="2460" y="2909"/>
                      <a:pt x="2748" y="2599"/>
                    </a:cubicBezTo>
                    <a:cubicBezTo>
                      <a:pt x="3347" y="2023"/>
                      <a:pt x="3347" y="1048"/>
                      <a:pt x="2748" y="450"/>
                    </a:cubicBezTo>
                    <a:cubicBezTo>
                      <a:pt x="2449" y="151"/>
                      <a:pt x="2062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2" name="Google Shape;1192;p18"/>
            <p:cNvGrpSpPr/>
            <p:nvPr/>
          </p:nvGrpSpPr>
          <p:grpSpPr>
            <a:xfrm>
              <a:off x="8280480" y="4055311"/>
              <a:ext cx="922020" cy="547899"/>
              <a:chOff x="8382639" y="3674311"/>
              <a:chExt cx="922020" cy="547899"/>
            </a:xfrm>
          </p:grpSpPr>
          <p:sp>
            <p:nvSpPr>
              <p:cNvPr id="1193" name="Google Shape;1193;p18"/>
              <p:cNvSpPr/>
              <p:nvPr/>
            </p:nvSpPr>
            <p:spPr>
              <a:xfrm flipH="1">
                <a:off x="8480648" y="3674311"/>
                <a:ext cx="824011" cy="512130"/>
              </a:xfrm>
              <a:custGeom>
                <a:rect b="b" l="l" r="r" t="t"/>
                <a:pathLst>
                  <a:path extrusionOk="0" h="15864" w="25525">
                    <a:moveTo>
                      <a:pt x="1" y="0"/>
                    </a:moveTo>
                    <a:lnTo>
                      <a:pt x="1" y="5650"/>
                    </a:lnTo>
                    <a:lnTo>
                      <a:pt x="10237" y="15864"/>
                    </a:lnTo>
                    <a:lnTo>
                      <a:pt x="25525" y="15864"/>
                    </a:lnTo>
                    <a:lnTo>
                      <a:pt x="25525" y="15576"/>
                    </a:lnTo>
                    <a:lnTo>
                      <a:pt x="10348" y="15576"/>
                    </a:lnTo>
                    <a:lnTo>
                      <a:pt x="289" y="5539"/>
                    </a:lnTo>
                    <a:lnTo>
                      <a:pt x="289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8"/>
              <p:cNvSpPr/>
              <p:nvPr/>
            </p:nvSpPr>
            <p:spPr>
              <a:xfrm flipH="1">
                <a:off x="8382639" y="4124006"/>
                <a:ext cx="108050" cy="98203"/>
              </a:xfrm>
              <a:custGeom>
                <a:rect b="b" l="l" r="r" t="t"/>
                <a:pathLst>
                  <a:path extrusionOk="0" h="3042" w="3347">
                    <a:moveTo>
                      <a:pt x="1663" y="272"/>
                    </a:moveTo>
                    <a:cubicBezTo>
                      <a:pt x="1995" y="272"/>
                      <a:pt x="2305" y="405"/>
                      <a:pt x="2549" y="649"/>
                    </a:cubicBezTo>
                    <a:cubicBezTo>
                      <a:pt x="3036" y="1136"/>
                      <a:pt x="3036" y="1912"/>
                      <a:pt x="2549" y="2399"/>
                    </a:cubicBezTo>
                    <a:cubicBezTo>
                      <a:pt x="2305" y="2643"/>
                      <a:pt x="1984" y="2765"/>
                      <a:pt x="1663" y="2765"/>
                    </a:cubicBezTo>
                    <a:cubicBezTo>
                      <a:pt x="1341" y="2765"/>
                      <a:pt x="1020" y="2643"/>
                      <a:pt x="776" y="2399"/>
                    </a:cubicBezTo>
                    <a:cubicBezTo>
                      <a:pt x="289" y="1912"/>
                      <a:pt x="289" y="1136"/>
                      <a:pt x="776" y="649"/>
                    </a:cubicBezTo>
                    <a:cubicBezTo>
                      <a:pt x="1020" y="405"/>
                      <a:pt x="1352" y="272"/>
                      <a:pt x="1663" y="272"/>
                    </a:cubicBezTo>
                    <a:close/>
                    <a:moveTo>
                      <a:pt x="1674" y="1"/>
                    </a:moveTo>
                    <a:cubicBezTo>
                      <a:pt x="1286" y="1"/>
                      <a:pt x="898" y="150"/>
                      <a:pt x="599" y="449"/>
                    </a:cubicBezTo>
                    <a:cubicBezTo>
                      <a:pt x="1" y="1048"/>
                      <a:pt x="1" y="2000"/>
                      <a:pt x="599" y="2599"/>
                    </a:cubicBezTo>
                    <a:cubicBezTo>
                      <a:pt x="887" y="2909"/>
                      <a:pt x="1286" y="3042"/>
                      <a:pt x="1663" y="3042"/>
                    </a:cubicBezTo>
                    <a:cubicBezTo>
                      <a:pt x="2061" y="3042"/>
                      <a:pt x="2460" y="2909"/>
                      <a:pt x="2748" y="2599"/>
                    </a:cubicBezTo>
                    <a:cubicBezTo>
                      <a:pt x="3346" y="2000"/>
                      <a:pt x="3346" y="1048"/>
                      <a:pt x="2748" y="449"/>
                    </a:cubicBezTo>
                    <a:cubicBezTo>
                      <a:pt x="2449" y="150"/>
                      <a:pt x="2061" y="1"/>
                      <a:pt x="16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5" name="Google Shape;1195;p18"/>
          <p:cNvGrpSpPr/>
          <p:nvPr/>
        </p:nvGrpSpPr>
        <p:grpSpPr>
          <a:xfrm flipH="1">
            <a:off x="5823458" y="4547731"/>
            <a:ext cx="881930" cy="325254"/>
            <a:chOff x="4761438" y="4276425"/>
            <a:chExt cx="881930" cy="325254"/>
          </a:xfrm>
        </p:grpSpPr>
        <p:sp>
          <p:nvSpPr>
            <p:cNvPr id="1196" name="Google Shape;1196;p18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8"/>
          <p:cNvGrpSpPr/>
          <p:nvPr/>
        </p:nvGrpSpPr>
        <p:grpSpPr>
          <a:xfrm flipH="1">
            <a:off x="7736123" y="4378656"/>
            <a:ext cx="1468333" cy="494947"/>
            <a:chOff x="-21957" y="3648039"/>
            <a:chExt cx="1468333" cy="494947"/>
          </a:xfrm>
        </p:grpSpPr>
        <p:sp>
          <p:nvSpPr>
            <p:cNvPr id="1215" name="Google Shape;1215;p1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18"/>
          <p:cNvGrpSpPr/>
          <p:nvPr/>
        </p:nvGrpSpPr>
        <p:grpSpPr>
          <a:xfrm flipH="1">
            <a:off x="8591476" y="2029650"/>
            <a:ext cx="280875" cy="265900"/>
            <a:chOff x="4730850" y="1621700"/>
            <a:chExt cx="280875" cy="265900"/>
          </a:xfrm>
        </p:grpSpPr>
        <p:sp>
          <p:nvSpPr>
            <p:cNvPr id="1219" name="Google Shape;1219;p18"/>
            <p:cNvSpPr/>
            <p:nvPr/>
          </p:nvSpPr>
          <p:spPr>
            <a:xfrm>
              <a:off x="4781825" y="1621700"/>
              <a:ext cx="175600" cy="180600"/>
            </a:xfrm>
            <a:custGeom>
              <a:rect b="b" l="l" r="r" t="t"/>
              <a:pathLst>
                <a:path extrusionOk="0" h="7224" w="7024">
                  <a:moveTo>
                    <a:pt x="0" y="1"/>
                  </a:moveTo>
                  <a:lnTo>
                    <a:pt x="0" y="7224"/>
                  </a:lnTo>
                  <a:lnTo>
                    <a:pt x="288" y="7224"/>
                  </a:lnTo>
                  <a:lnTo>
                    <a:pt x="288" y="289"/>
                  </a:lnTo>
                  <a:lnTo>
                    <a:pt x="6736" y="289"/>
                  </a:lnTo>
                  <a:lnTo>
                    <a:pt x="6736" y="7224"/>
                  </a:lnTo>
                  <a:lnTo>
                    <a:pt x="7024" y="7224"/>
                  </a:lnTo>
                  <a:lnTo>
                    <a:pt x="7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8"/>
            <p:cNvSpPr/>
            <p:nvPr/>
          </p:nvSpPr>
          <p:spPr>
            <a:xfrm>
              <a:off x="4730850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1" y="0"/>
                  </a:moveTo>
                  <a:lnTo>
                    <a:pt x="1" y="4653"/>
                  </a:lnTo>
                  <a:lnTo>
                    <a:pt x="4632" y="4653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8"/>
            <p:cNvSpPr/>
            <p:nvPr/>
          </p:nvSpPr>
          <p:spPr>
            <a:xfrm>
              <a:off x="4895925" y="1771275"/>
              <a:ext cx="115800" cy="116325"/>
            </a:xfrm>
            <a:custGeom>
              <a:rect b="b" l="l" r="r" t="t"/>
              <a:pathLst>
                <a:path extrusionOk="0" h="4653" w="4632">
                  <a:moveTo>
                    <a:pt x="0" y="0"/>
                  </a:moveTo>
                  <a:lnTo>
                    <a:pt x="0" y="4653"/>
                  </a:lnTo>
                  <a:lnTo>
                    <a:pt x="4631" y="4653"/>
                  </a:lnTo>
                  <a:lnTo>
                    <a:pt x="463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18"/>
          <p:cNvGrpSpPr/>
          <p:nvPr/>
        </p:nvGrpSpPr>
        <p:grpSpPr>
          <a:xfrm>
            <a:off x="6154537" y="-302311"/>
            <a:ext cx="577529" cy="690571"/>
            <a:chOff x="5697337" y="-302311"/>
            <a:chExt cx="577529" cy="690571"/>
          </a:xfrm>
        </p:grpSpPr>
        <p:grpSp>
          <p:nvGrpSpPr>
            <p:cNvPr id="1223" name="Google Shape;1223;p18"/>
            <p:cNvGrpSpPr/>
            <p:nvPr/>
          </p:nvGrpSpPr>
          <p:grpSpPr>
            <a:xfrm flipH="1" rot="10800000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1224" name="Google Shape;1224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6" name="Google Shape;1226;p18"/>
            <p:cNvGrpSpPr/>
            <p:nvPr/>
          </p:nvGrpSpPr>
          <p:grpSpPr>
            <a:xfrm flipH="1" rot="10800000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1227" name="Google Shape;1227;p18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8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9" name="Google Shape;1229;p18"/>
          <p:cNvGrpSpPr/>
          <p:nvPr/>
        </p:nvGrpSpPr>
        <p:grpSpPr>
          <a:xfrm flipH="1">
            <a:off x="3197642" y="4830274"/>
            <a:ext cx="184279" cy="603321"/>
            <a:chOff x="3638102" y="4583399"/>
            <a:chExt cx="182798" cy="598473"/>
          </a:xfrm>
        </p:grpSpPr>
        <p:sp>
          <p:nvSpPr>
            <p:cNvPr id="1230" name="Google Shape;1230;p18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8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2" name="Google Shape;1232;p18"/>
          <p:cNvGrpSpPr/>
          <p:nvPr/>
        </p:nvGrpSpPr>
        <p:grpSpPr>
          <a:xfrm flipH="1">
            <a:off x="1753602" y="4679545"/>
            <a:ext cx="184279" cy="603321"/>
            <a:chOff x="3638102" y="4583399"/>
            <a:chExt cx="182798" cy="598473"/>
          </a:xfrm>
        </p:grpSpPr>
        <p:sp>
          <p:nvSpPr>
            <p:cNvPr id="1233" name="Google Shape;1233;p18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8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5" name="Google Shape;1235;p18"/>
          <p:cNvGrpSpPr/>
          <p:nvPr/>
        </p:nvGrpSpPr>
        <p:grpSpPr>
          <a:xfrm>
            <a:off x="520062" y="1487473"/>
            <a:ext cx="399883" cy="381256"/>
            <a:chOff x="6113337" y="393160"/>
            <a:chExt cx="399883" cy="381256"/>
          </a:xfrm>
        </p:grpSpPr>
        <p:sp>
          <p:nvSpPr>
            <p:cNvPr id="1236" name="Google Shape;1236;p18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8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5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0" name="Google Shape;1240;p19"/>
          <p:cNvSpPr txBox="1"/>
          <p:nvPr>
            <p:ph idx="1" type="subTitle"/>
          </p:nvPr>
        </p:nvSpPr>
        <p:spPr>
          <a:xfrm>
            <a:off x="883025" y="4005444"/>
            <a:ext cx="22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19"/>
          <p:cNvSpPr txBox="1"/>
          <p:nvPr>
            <p:ph idx="2" type="title"/>
          </p:nvPr>
        </p:nvSpPr>
        <p:spPr>
          <a:xfrm>
            <a:off x="883025" y="3717897"/>
            <a:ext cx="2203800" cy="3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2" name="Google Shape;1242;p19"/>
          <p:cNvSpPr txBox="1"/>
          <p:nvPr>
            <p:ph idx="3" type="subTitle"/>
          </p:nvPr>
        </p:nvSpPr>
        <p:spPr>
          <a:xfrm>
            <a:off x="3470100" y="4005444"/>
            <a:ext cx="22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3" name="Google Shape;1243;p19"/>
          <p:cNvSpPr txBox="1"/>
          <p:nvPr>
            <p:ph idx="4" type="title"/>
          </p:nvPr>
        </p:nvSpPr>
        <p:spPr>
          <a:xfrm>
            <a:off x="3470100" y="3717897"/>
            <a:ext cx="2203800" cy="3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4" name="Google Shape;1244;p19"/>
          <p:cNvSpPr txBox="1"/>
          <p:nvPr>
            <p:ph idx="5" type="subTitle"/>
          </p:nvPr>
        </p:nvSpPr>
        <p:spPr>
          <a:xfrm>
            <a:off x="6057175" y="4005444"/>
            <a:ext cx="22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" name="Google Shape;1245;p19"/>
          <p:cNvSpPr txBox="1"/>
          <p:nvPr>
            <p:ph idx="6" type="title"/>
          </p:nvPr>
        </p:nvSpPr>
        <p:spPr>
          <a:xfrm>
            <a:off x="6057175" y="3717897"/>
            <a:ext cx="2203800" cy="3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6" name="Google Shape;1246;p19"/>
          <p:cNvSpPr txBox="1"/>
          <p:nvPr>
            <p:ph idx="7" type="subTitle"/>
          </p:nvPr>
        </p:nvSpPr>
        <p:spPr>
          <a:xfrm>
            <a:off x="883025" y="2287440"/>
            <a:ext cx="22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7" name="Google Shape;1247;p19"/>
          <p:cNvSpPr txBox="1"/>
          <p:nvPr>
            <p:ph idx="8" type="title"/>
          </p:nvPr>
        </p:nvSpPr>
        <p:spPr>
          <a:xfrm>
            <a:off x="883025" y="1999936"/>
            <a:ext cx="2203800" cy="3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8" name="Google Shape;1248;p19"/>
          <p:cNvSpPr txBox="1"/>
          <p:nvPr>
            <p:ph idx="9" type="subTitle"/>
          </p:nvPr>
        </p:nvSpPr>
        <p:spPr>
          <a:xfrm>
            <a:off x="3470100" y="2287440"/>
            <a:ext cx="22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19"/>
          <p:cNvSpPr txBox="1"/>
          <p:nvPr>
            <p:ph idx="13" type="title"/>
          </p:nvPr>
        </p:nvSpPr>
        <p:spPr>
          <a:xfrm>
            <a:off x="3470100" y="1999936"/>
            <a:ext cx="2203800" cy="3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0" name="Google Shape;1250;p19"/>
          <p:cNvSpPr txBox="1"/>
          <p:nvPr>
            <p:ph idx="14" type="subTitle"/>
          </p:nvPr>
        </p:nvSpPr>
        <p:spPr>
          <a:xfrm>
            <a:off x="6057175" y="2287440"/>
            <a:ext cx="220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1" name="Google Shape;1251;p19"/>
          <p:cNvSpPr txBox="1"/>
          <p:nvPr>
            <p:ph idx="15" type="title"/>
          </p:nvPr>
        </p:nvSpPr>
        <p:spPr>
          <a:xfrm>
            <a:off x="6057175" y="1999936"/>
            <a:ext cx="2203800" cy="3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52" name="Google Shape;1252;p19"/>
          <p:cNvGrpSpPr/>
          <p:nvPr/>
        </p:nvGrpSpPr>
        <p:grpSpPr>
          <a:xfrm rot="10800000">
            <a:off x="8245293" y="4131049"/>
            <a:ext cx="1591472" cy="841159"/>
            <a:chOff x="661553" y="1919040"/>
            <a:chExt cx="1591472" cy="841159"/>
          </a:xfrm>
        </p:grpSpPr>
        <p:sp>
          <p:nvSpPr>
            <p:cNvPr id="1253" name="Google Shape;1253;p19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19"/>
          <p:cNvGrpSpPr/>
          <p:nvPr/>
        </p:nvGrpSpPr>
        <p:grpSpPr>
          <a:xfrm flipH="1">
            <a:off x="220332" y="3175177"/>
            <a:ext cx="399883" cy="381256"/>
            <a:chOff x="7268887" y="1278648"/>
            <a:chExt cx="399883" cy="381256"/>
          </a:xfrm>
        </p:grpSpPr>
        <p:sp>
          <p:nvSpPr>
            <p:cNvPr id="1263" name="Google Shape;1263;p19"/>
            <p:cNvSpPr/>
            <p:nvPr/>
          </p:nvSpPr>
          <p:spPr>
            <a:xfrm>
              <a:off x="7268887" y="1278648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378325" y="1388086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5" name="Google Shape;1265;p19"/>
          <p:cNvGrpSpPr/>
          <p:nvPr/>
        </p:nvGrpSpPr>
        <p:grpSpPr>
          <a:xfrm rot="5400000">
            <a:off x="8107182" y="384772"/>
            <a:ext cx="1468333" cy="494947"/>
            <a:chOff x="-21957" y="3648039"/>
            <a:chExt cx="1468333" cy="494947"/>
          </a:xfrm>
        </p:grpSpPr>
        <p:sp>
          <p:nvSpPr>
            <p:cNvPr id="1266" name="Google Shape;1266;p1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19"/>
          <p:cNvGrpSpPr/>
          <p:nvPr/>
        </p:nvGrpSpPr>
        <p:grpSpPr>
          <a:xfrm flipH="1">
            <a:off x="118821" y="4378505"/>
            <a:ext cx="1239039" cy="568423"/>
            <a:chOff x="208301" y="226025"/>
            <a:chExt cx="1239039" cy="568423"/>
          </a:xfrm>
        </p:grpSpPr>
        <p:sp>
          <p:nvSpPr>
            <p:cNvPr id="1270" name="Google Shape;1270;p19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19"/>
          <p:cNvGrpSpPr/>
          <p:nvPr/>
        </p:nvGrpSpPr>
        <p:grpSpPr>
          <a:xfrm flipH="1">
            <a:off x="4128001" y="4796146"/>
            <a:ext cx="878357" cy="184270"/>
            <a:chOff x="919039" y="1581426"/>
            <a:chExt cx="600134" cy="125902"/>
          </a:xfrm>
        </p:grpSpPr>
        <p:sp>
          <p:nvSpPr>
            <p:cNvPr id="1274" name="Google Shape;1274;p19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19"/>
          <p:cNvGrpSpPr/>
          <p:nvPr/>
        </p:nvGrpSpPr>
        <p:grpSpPr>
          <a:xfrm flipH="1">
            <a:off x="2916009" y="4667972"/>
            <a:ext cx="182798" cy="598473"/>
            <a:chOff x="3638102" y="4583399"/>
            <a:chExt cx="182798" cy="598473"/>
          </a:xfrm>
        </p:grpSpPr>
        <p:sp>
          <p:nvSpPr>
            <p:cNvPr id="1279" name="Google Shape;1279;p19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9"/>
          <p:cNvGrpSpPr/>
          <p:nvPr/>
        </p:nvGrpSpPr>
        <p:grpSpPr>
          <a:xfrm flipH="1">
            <a:off x="8450032" y="2346655"/>
            <a:ext cx="889837" cy="986391"/>
            <a:chOff x="-138609" y="2210165"/>
            <a:chExt cx="889837" cy="986391"/>
          </a:xfrm>
        </p:grpSpPr>
        <p:grpSp>
          <p:nvGrpSpPr>
            <p:cNvPr id="1282" name="Google Shape;1282;p19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283" name="Google Shape;1283;p19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9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19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19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7" name="Google Shape;1287;p19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9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19"/>
          <p:cNvGrpSpPr/>
          <p:nvPr/>
        </p:nvGrpSpPr>
        <p:grpSpPr>
          <a:xfrm flipH="1">
            <a:off x="-47427" y="348456"/>
            <a:ext cx="399902" cy="651901"/>
            <a:chOff x="8772496" y="3715501"/>
            <a:chExt cx="399902" cy="651901"/>
          </a:xfrm>
        </p:grpSpPr>
        <p:sp>
          <p:nvSpPr>
            <p:cNvPr id="1290" name="Google Shape;1290;p19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9"/>
          <p:cNvGrpSpPr/>
          <p:nvPr/>
        </p:nvGrpSpPr>
        <p:grpSpPr>
          <a:xfrm flipH="1">
            <a:off x="197546" y="-178428"/>
            <a:ext cx="1239039" cy="568423"/>
            <a:chOff x="208301" y="226025"/>
            <a:chExt cx="1239039" cy="568423"/>
          </a:xfrm>
        </p:grpSpPr>
        <p:sp>
          <p:nvSpPr>
            <p:cNvPr id="1293" name="Google Shape;1293;p19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19"/>
          <p:cNvGrpSpPr/>
          <p:nvPr/>
        </p:nvGrpSpPr>
        <p:grpSpPr>
          <a:xfrm flipH="1" rot="10800000">
            <a:off x="7646627" y="-687376"/>
            <a:ext cx="1178127" cy="1094369"/>
            <a:chOff x="7825118" y="4065849"/>
            <a:chExt cx="1178127" cy="1094369"/>
          </a:xfrm>
        </p:grpSpPr>
        <p:sp>
          <p:nvSpPr>
            <p:cNvPr id="1297" name="Google Shape;1297;p19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9" name="Google Shape;1299;p19"/>
          <p:cNvGrpSpPr/>
          <p:nvPr/>
        </p:nvGrpSpPr>
        <p:grpSpPr>
          <a:xfrm flipH="1" rot="10800000">
            <a:off x="-299732" y="1967164"/>
            <a:ext cx="831921" cy="487879"/>
            <a:chOff x="-294886" y="1687485"/>
            <a:chExt cx="831921" cy="487879"/>
          </a:xfrm>
        </p:grpSpPr>
        <p:grpSp>
          <p:nvGrpSpPr>
            <p:cNvPr id="1300" name="Google Shape;1300;p19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301" name="Google Shape;130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3" name="Google Shape;1303;p19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304" name="Google Shape;1304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6" name="Google Shape;1306;p19"/>
          <p:cNvGrpSpPr/>
          <p:nvPr/>
        </p:nvGrpSpPr>
        <p:grpSpPr>
          <a:xfrm flipH="1">
            <a:off x="6222752" y="4736636"/>
            <a:ext cx="507036" cy="690583"/>
            <a:chOff x="2409497" y="4753383"/>
            <a:chExt cx="507036" cy="690583"/>
          </a:xfrm>
        </p:grpSpPr>
        <p:grpSp>
          <p:nvGrpSpPr>
            <p:cNvPr id="1307" name="Google Shape;1307;p19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308" name="Google Shape;1308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0" name="Google Shape;1310;p19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311" name="Google Shape;1311;p1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0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5" name="Google Shape;1315;p20"/>
          <p:cNvSpPr txBox="1"/>
          <p:nvPr>
            <p:ph idx="1" type="subTitle"/>
          </p:nvPr>
        </p:nvSpPr>
        <p:spPr>
          <a:xfrm>
            <a:off x="3470550" y="3649417"/>
            <a:ext cx="2202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6" name="Google Shape;1316;p20"/>
          <p:cNvSpPr txBox="1"/>
          <p:nvPr>
            <p:ph idx="2" type="subTitle"/>
          </p:nvPr>
        </p:nvSpPr>
        <p:spPr>
          <a:xfrm>
            <a:off x="3470550" y="1640101"/>
            <a:ext cx="22029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1317" name="Google Shape;1317;p20"/>
          <p:cNvSpPr txBox="1"/>
          <p:nvPr>
            <p:ph idx="3" type="subTitle"/>
          </p:nvPr>
        </p:nvSpPr>
        <p:spPr>
          <a:xfrm>
            <a:off x="954912" y="3649267"/>
            <a:ext cx="2202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20"/>
          <p:cNvSpPr txBox="1"/>
          <p:nvPr>
            <p:ph idx="4" type="subTitle"/>
          </p:nvPr>
        </p:nvSpPr>
        <p:spPr>
          <a:xfrm>
            <a:off x="954912" y="1640101"/>
            <a:ext cx="22029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1319" name="Google Shape;1319;p20"/>
          <p:cNvSpPr txBox="1"/>
          <p:nvPr>
            <p:ph idx="5" type="subTitle"/>
          </p:nvPr>
        </p:nvSpPr>
        <p:spPr>
          <a:xfrm>
            <a:off x="5986188" y="3649267"/>
            <a:ext cx="2202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p20"/>
          <p:cNvSpPr txBox="1"/>
          <p:nvPr>
            <p:ph idx="6" type="subTitle"/>
          </p:nvPr>
        </p:nvSpPr>
        <p:spPr>
          <a:xfrm>
            <a:off x="5986188" y="1640101"/>
            <a:ext cx="2202900" cy="4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xo"/>
              <a:buNone/>
              <a:defRPr b="1" sz="2000"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1321" name="Google Shape;1321;p20"/>
          <p:cNvSpPr txBox="1"/>
          <p:nvPr>
            <p:ph hasCustomPrompt="1" idx="7" type="title"/>
          </p:nvPr>
        </p:nvSpPr>
        <p:spPr>
          <a:xfrm>
            <a:off x="4023225" y="2660200"/>
            <a:ext cx="1097400" cy="43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22" name="Google Shape;1322;p20"/>
          <p:cNvSpPr txBox="1"/>
          <p:nvPr>
            <p:ph hasCustomPrompt="1" idx="8" type="title"/>
          </p:nvPr>
        </p:nvSpPr>
        <p:spPr>
          <a:xfrm>
            <a:off x="6538876" y="2660200"/>
            <a:ext cx="1097400" cy="43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23" name="Google Shape;1323;p20"/>
          <p:cNvSpPr txBox="1"/>
          <p:nvPr>
            <p:ph hasCustomPrompt="1" idx="9" type="title"/>
          </p:nvPr>
        </p:nvSpPr>
        <p:spPr>
          <a:xfrm>
            <a:off x="1507724" y="2660200"/>
            <a:ext cx="1097400" cy="430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grpSp>
        <p:nvGrpSpPr>
          <p:cNvPr id="1324" name="Google Shape;1324;p20"/>
          <p:cNvGrpSpPr/>
          <p:nvPr/>
        </p:nvGrpSpPr>
        <p:grpSpPr>
          <a:xfrm rot="5400000">
            <a:off x="8311521" y="3244896"/>
            <a:ext cx="878357" cy="184270"/>
            <a:chOff x="919039" y="1581426"/>
            <a:chExt cx="600134" cy="125902"/>
          </a:xfrm>
        </p:grpSpPr>
        <p:sp>
          <p:nvSpPr>
            <p:cNvPr id="1325" name="Google Shape;1325;p20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9" name="Google Shape;1329;p20"/>
          <p:cNvGrpSpPr/>
          <p:nvPr/>
        </p:nvGrpSpPr>
        <p:grpSpPr>
          <a:xfrm>
            <a:off x="-773679" y="2325160"/>
            <a:ext cx="1480613" cy="764959"/>
            <a:chOff x="-740185" y="1995240"/>
            <a:chExt cx="1480613" cy="764959"/>
          </a:xfrm>
        </p:grpSpPr>
        <p:sp>
          <p:nvSpPr>
            <p:cNvPr id="1330" name="Google Shape;1330;p20"/>
            <p:cNvSpPr/>
            <p:nvPr/>
          </p:nvSpPr>
          <p:spPr>
            <a:xfrm>
              <a:off x="-740185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641708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479086" y="20281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-348481" y="20281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-448622" y="21532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469788" y="19952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470498" y="20281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7" name="Google Shape;1337;p20"/>
          <p:cNvGrpSpPr/>
          <p:nvPr/>
        </p:nvGrpSpPr>
        <p:grpSpPr>
          <a:xfrm>
            <a:off x="3211553" y="4591772"/>
            <a:ext cx="574994" cy="750873"/>
            <a:chOff x="3287753" y="4591772"/>
            <a:chExt cx="574994" cy="750873"/>
          </a:xfrm>
        </p:grpSpPr>
        <p:grpSp>
          <p:nvGrpSpPr>
            <p:cNvPr id="1338" name="Google Shape;1338;p20"/>
            <p:cNvGrpSpPr/>
            <p:nvPr/>
          </p:nvGrpSpPr>
          <p:grpSpPr>
            <a:xfrm>
              <a:off x="3287753" y="4591772"/>
              <a:ext cx="182798" cy="598473"/>
              <a:chOff x="3638102" y="4583399"/>
              <a:chExt cx="182798" cy="598473"/>
            </a:xfrm>
          </p:grpSpPr>
          <p:sp>
            <p:nvSpPr>
              <p:cNvPr id="1339" name="Google Shape;1339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1" name="Google Shape;1341;p20"/>
            <p:cNvGrpSpPr/>
            <p:nvPr/>
          </p:nvGrpSpPr>
          <p:grpSpPr>
            <a:xfrm>
              <a:off x="3679949" y="4744172"/>
              <a:ext cx="182798" cy="598473"/>
              <a:chOff x="3638102" y="4583399"/>
              <a:chExt cx="182798" cy="598473"/>
            </a:xfrm>
          </p:grpSpPr>
          <p:sp>
            <p:nvSpPr>
              <p:cNvPr id="1342" name="Google Shape;1342;p2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44" name="Google Shape;1344;p20"/>
          <p:cNvGrpSpPr/>
          <p:nvPr/>
        </p:nvGrpSpPr>
        <p:grpSpPr>
          <a:xfrm flipH="1">
            <a:off x="-62554" y="3606644"/>
            <a:ext cx="399902" cy="651901"/>
            <a:chOff x="8772496" y="3715501"/>
            <a:chExt cx="399902" cy="651901"/>
          </a:xfrm>
        </p:grpSpPr>
        <p:sp>
          <p:nvSpPr>
            <p:cNvPr id="1345" name="Google Shape;1345;p20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7" name="Google Shape;1347;p20"/>
          <p:cNvGrpSpPr/>
          <p:nvPr/>
        </p:nvGrpSpPr>
        <p:grpSpPr>
          <a:xfrm rot="10800000">
            <a:off x="1508060" y="-251561"/>
            <a:ext cx="184279" cy="603321"/>
            <a:chOff x="3638102" y="4583399"/>
            <a:chExt cx="182798" cy="598473"/>
          </a:xfrm>
        </p:grpSpPr>
        <p:sp>
          <p:nvSpPr>
            <p:cNvPr id="1348" name="Google Shape;1348;p20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20"/>
          <p:cNvGrpSpPr/>
          <p:nvPr/>
        </p:nvGrpSpPr>
        <p:grpSpPr>
          <a:xfrm>
            <a:off x="-78583" y="-177539"/>
            <a:ext cx="922020" cy="547899"/>
            <a:chOff x="5990" y="-634739"/>
            <a:chExt cx="922020" cy="547899"/>
          </a:xfrm>
        </p:grpSpPr>
        <p:sp>
          <p:nvSpPr>
            <p:cNvPr id="1351" name="Google Shape;1351;p20"/>
            <p:cNvSpPr/>
            <p:nvPr/>
          </p:nvSpPr>
          <p:spPr>
            <a:xfrm>
              <a:off x="5990" y="-634739"/>
              <a:ext cx="824011" cy="51213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0"/>
            <p:cNvSpPr/>
            <p:nvPr/>
          </p:nvSpPr>
          <p:spPr>
            <a:xfrm>
              <a:off x="819961" y="-185044"/>
              <a:ext cx="108050" cy="98203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3" name="Google Shape;1353;p20"/>
          <p:cNvGrpSpPr/>
          <p:nvPr/>
        </p:nvGrpSpPr>
        <p:grpSpPr>
          <a:xfrm flipH="1" rot="10800000">
            <a:off x="8129918" y="3837249"/>
            <a:ext cx="1178127" cy="1094369"/>
            <a:chOff x="7825118" y="4065849"/>
            <a:chExt cx="1178127" cy="1094369"/>
          </a:xfrm>
        </p:grpSpPr>
        <p:sp>
          <p:nvSpPr>
            <p:cNvPr id="1354" name="Google Shape;1354;p20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0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6" name="Google Shape;1356;p20"/>
          <p:cNvGrpSpPr/>
          <p:nvPr/>
        </p:nvGrpSpPr>
        <p:grpSpPr>
          <a:xfrm>
            <a:off x="5749654" y="4616445"/>
            <a:ext cx="793250" cy="225666"/>
            <a:chOff x="5021550" y="4713050"/>
            <a:chExt cx="793250" cy="225666"/>
          </a:xfrm>
        </p:grpSpPr>
        <p:sp>
          <p:nvSpPr>
            <p:cNvPr id="1357" name="Google Shape;1357;p20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0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0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0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0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0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0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20"/>
          <p:cNvGrpSpPr/>
          <p:nvPr/>
        </p:nvGrpSpPr>
        <p:grpSpPr>
          <a:xfrm rot="10800000">
            <a:off x="7794407" y="-327761"/>
            <a:ext cx="184279" cy="603321"/>
            <a:chOff x="3638102" y="4583399"/>
            <a:chExt cx="182798" cy="598473"/>
          </a:xfrm>
        </p:grpSpPr>
        <p:sp>
          <p:nvSpPr>
            <p:cNvPr id="1365" name="Google Shape;1365;p20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0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7" name="Google Shape;1367;p20"/>
          <p:cNvGrpSpPr/>
          <p:nvPr/>
        </p:nvGrpSpPr>
        <p:grpSpPr>
          <a:xfrm>
            <a:off x="8341565" y="220697"/>
            <a:ext cx="1178127" cy="1094369"/>
            <a:chOff x="7825118" y="4065849"/>
            <a:chExt cx="1178127" cy="1094369"/>
          </a:xfrm>
        </p:grpSpPr>
        <p:sp>
          <p:nvSpPr>
            <p:cNvPr id="1368" name="Google Shape;1368;p20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0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0" name="Google Shape;1370;p20"/>
          <p:cNvGrpSpPr/>
          <p:nvPr/>
        </p:nvGrpSpPr>
        <p:grpSpPr>
          <a:xfrm>
            <a:off x="4913265" y="-764692"/>
            <a:ext cx="819137" cy="1183093"/>
            <a:chOff x="4312241" y="155173"/>
            <a:chExt cx="711736" cy="1027883"/>
          </a:xfrm>
        </p:grpSpPr>
        <p:sp>
          <p:nvSpPr>
            <p:cNvPr id="1371" name="Google Shape;1371;p20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0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0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0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0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0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0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0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0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3416663" y="1775741"/>
            <a:ext cx="39756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3"/>
          <p:cNvSpPr txBox="1"/>
          <p:nvPr>
            <p:ph hasCustomPrompt="1" idx="2" type="title"/>
          </p:nvPr>
        </p:nvSpPr>
        <p:spPr>
          <a:xfrm>
            <a:off x="1751738" y="1775741"/>
            <a:ext cx="1512600" cy="9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1983150" y="3347483"/>
            <a:ext cx="5177700" cy="448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88" name="Google Shape;88;p3"/>
          <p:cNvGrpSpPr/>
          <p:nvPr/>
        </p:nvGrpSpPr>
        <p:grpSpPr>
          <a:xfrm rot="10800000">
            <a:off x="-93950" y="3479039"/>
            <a:ext cx="1794619" cy="937714"/>
            <a:chOff x="7447476" y="612577"/>
            <a:chExt cx="1794619" cy="937714"/>
          </a:xfrm>
        </p:grpSpPr>
        <p:sp>
          <p:nvSpPr>
            <p:cNvPr id="89" name="Google Shape;89;p3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 rot="10800000">
            <a:off x="-93953" y="4641087"/>
            <a:ext cx="878375" cy="275404"/>
            <a:chOff x="8363724" y="112839"/>
            <a:chExt cx="878375" cy="275404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" name="Google Shape;97;p3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3"/>
          <p:cNvGrpSpPr/>
          <p:nvPr/>
        </p:nvGrpSpPr>
        <p:grpSpPr>
          <a:xfrm rot="10800000">
            <a:off x="-93948" y="4383287"/>
            <a:ext cx="1626382" cy="472696"/>
            <a:chOff x="7615712" y="156599"/>
            <a:chExt cx="1626382" cy="472696"/>
          </a:xfrm>
        </p:grpSpPr>
        <p:sp>
          <p:nvSpPr>
            <p:cNvPr id="99" name="Google Shape;99;p3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6818051" y="4453801"/>
            <a:ext cx="1180669" cy="249201"/>
            <a:chOff x="3186414" y="611522"/>
            <a:chExt cx="803285" cy="169548"/>
          </a:xfrm>
        </p:grpSpPr>
        <p:sp>
          <p:nvSpPr>
            <p:cNvPr id="102" name="Google Shape;102;p3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2747600" y="4525471"/>
            <a:ext cx="793250" cy="225666"/>
            <a:chOff x="5021550" y="4713050"/>
            <a:chExt cx="793250" cy="225666"/>
          </a:xfrm>
        </p:grpSpPr>
        <p:sp>
          <p:nvSpPr>
            <p:cNvPr id="110" name="Google Shape;110;p3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4840589" y="4276281"/>
            <a:ext cx="819137" cy="1183093"/>
            <a:chOff x="4312241" y="155173"/>
            <a:chExt cx="711736" cy="1027883"/>
          </a:xfrm>
        </p:grpSpPr>
        <p:sp>
          <p:nvSpPr>
            <p:cNvPr id="118" name="Google Shape;118;p3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 flipH="1">
            <a:off x="8198661" y="3138240"/>
            <a:ext cx="1591472" cy="841159"/>
            <a:chOff x="661553" y="1919040"/>
            <a:chExt cx="1591472" cy="841159"/>
          </a:xfrm>
        </p:grpSpPr>
        <p:sp>
          <p:nvSpPr>
            <p:cNvPr id="128" name="Google Shape;128;p3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8627936" y="4642014"/>
            <a:ext cx="182798" cy="598473"/>
            <a:chOff x="3638102" y="4583399"/>
            <a:chExt cx="182798" cy="598473"/>
          </a:xfrm>
        </p:grpSpPr>
        <p:sp>
          <p:nvSpPr>
            <p:cNvPr id="139" name="Google Shape;139;p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208301" y="226025"/>
            <a:ext cx="1239039" cy="568423"/>
            <a:chOff x="208301" y="226025"/>
            <a:chExt cx="1239039" cy="568423"/>
          </a:xfrm>
        </p:grpSpPr>
        <p:sp>
          <p:nvSpPr>
            <p:cNvPr id="142" name="Google Shape;142;p3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-138609" y="2109682"/>
            <a:ext cx="889837" cy="986391"/>
            <a:chOff x="-138609" y="2210165"/>
            <a:chExt cx="889837" cy="986391"/>
          </a:xfrm>
        </p:grpSpPr>
        <p:grpSp>
          <p:nvGrpSpPr>
            <p:cNvPr id="146" name="Google Shape;146;p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7" name="Google Shape;147;p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" name="Google Shape;151;p3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3"/>
          <p:cNvGrpSpPr/>
          <p:nvPr/>
        </p:nvGrpSpPr>
        <p:grpSpPr>
          <a:xfrm>
            <a:off x="8349702" y="1232506"/>
            <a:ext cx="399883" cy="381256"/>
            <a:chOff x="6113337" y="393160"/>
            <a:chExt cx="399883" cy="381256"/>
          </a:xfrm>
        </p:grpSpPr>
        <p:sp>
          <p:nvSpPr>
            <p:cNvPr id="154" name="Google Shape;154;p3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747588" y="377375"/>
            <a:ext cx="881930" cy="325254"/>
            <a:chOff x="4761438" y="4276425"/>
            <a:chExt cx="881930" cy="325254"/>
          </a:xfrm>
        </p:grpSpPr>
        <p:sp>
          <p:nvSpPr>
            <p:cNvPr id="157" name="Google Shape;157;p3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1"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1"/>
          <p:cNvSpPr txBox="1"/>
          <p:nvPr>
            <p:ph type="title"/>
          </p:nvPr>
        </p:nvSpPr>
        <p:spPr>
          <a:xfrm>
            <a:off x="4823200" y="1623450"/>
            <a:ext cx="3600900" cy="10287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2" name="Google Shape;1382;p21"/>
          <p:cNvSpPr txBox="1"/>
          <p:nvPr>
            <p:ph idx="1" type="subTitle"/>
          </p:nvPr>
        </p:nvSpPr>
        <p:spPr>
          <a:xfrm>
            <a:off x="4823200" y="2728350"/>
            <a:ext cx="36009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83" name="Google Shape;1383;p21"/>
          <p:cNvGrpSpPr/>
          <p:nvPr/>
        </p:nvGrpSpPr>
        <p:grpSpPr>
          <a:xfrm rot="5400000">
            <a:off x="-437017" y="2013232"/>
            <a:ext cx="819137" cy="1183093"/>
            <a:chOff x="4312241" y="155173"/>
            <a:chExt cx="711736" cy="1027883"/>
          </a:xfrm>
        </p:grpSpPr>
        <p:sp>
          <p:nvSpPr>
            <p:cNvPr id="1384" name="Google Shape;1384;p21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1"/>
          <p:cNvGrpSpPr/>
          <p:nvPr/>
        </p:nvGrpSpPr>
        <p:grpSpPr>
          <a:xfrm rot="10800000">
            <a:off x="5231778" y="-194300"/>
            <a:ext cx="562123" cy="750873"/>
            <a:chOff x="7685903" y="4591772"/>
            <a:chExt cx="562123" cy="750873"/>
          </a:xfrm>
        </p:grpSpPr>
        <p:grpSp>
          <p:nvGrpSpPr>
            <p:cNvPr id="1394" name="Google Shape;1394;p21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1395" name="Google Shape;1395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7" name="Google Shape;1397;p21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1398" name="Google Shape;1398;p21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21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00" name="Google Shape;1400;p21"/>
          <p:cNvGrpSpPr/>
          <p:nvPr/>
        </p:nvGrpSpPr>
        <p:grpSpPr>
          <a:xfrm flipH="1">
            <a:off x="-29854" y="4371703"/>
            <a:ext cx="399902" cy="651901"/>
            <a:chOff x="8772496" y="3715501"/>
            <a:chExt cx="399902" cy="651901"/>
          </a:xfrm>
        </p:grpSpPr>
        <p:sp>
          <p:nvSpPr>
            <p:cNvPr id="1401" name="Google Shape;1401;p21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1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21"/>
          <p:cNvGrpSpPr/>
          <p:nvPr/>
        </p:nvGrpSpPr>
        <p:grpSpPr>
          <a:xfrm rot="5400000">
            <a:off x="67035" y="3592664"/>
            <a:ext cx="184279" cy="603321"/>
            <a:chOff x="3638102" y="4583399"/>
            <a:chExt cx="182798" cy="598473"/>
          </a:xfrm>
        </p:grpSpPr>
        <p:sp>
          <p:nvSpPr>
            <p:cNvPr id="1404" name="Google Shape;1404;p2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21"/>
          <p:cNvGrpSpPr/>
          <p:nvPr/>
        </p:nvGrpSpPr>
        <p:grpSpPr>
          <a:xfrm rot="-5400000">
            <a:off x="3696168" y="-390063"/>
            <a:ext cx="1178127" cy="1094369"/>
            <a:chOff x="7825118" y="4065849"/>
            <a:chExt cx="1178127" cy="1094369"/>
          </a:xfrm>
        </p:grpSpPr>
        <p:sp>
          <p:nvSpPr>
            <p:cNvPr id="1407" name="Google Shape;1407;p21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1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21"/>
          <p:cNvGrpSpPr/>
          <p:nvPr/>
        </p:nvGrpSpPr>
        <p:grpSpPr>
          <a:xfrm flipH="1">
            <a:off x="7701018" y="-56867"/>
            <a:ext cx="1468333" cy="494947"/>
            <a:chOff x="-21957" y="3648039"/>
            <a:chExt cx="1468333" cy="494947"/>
          </a:xfrm>
        </p:grpSpPr>
        <p:sp>
          <p:nvSpPr>
            <p:cNvPr id="1410" name="Google Shape;1410;p21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1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3" name="Google Shape;1413;p21"/>
          <p:cNvGrpSpPr/>
          <p:nvPr/>
        </p:nvGrpSpPr>
        <p:grpSpPr>
          <a:xfrm>
            <a:off x="8550430" y="3443850"/>
            <a:ext cx="1239039" cy="568423"/>
            <a:chOff x="208301" y="226025"/>
            <a:chExt cx="1239039" cy="568423"/>
          </a:xfrm>
        </p:grpSpPr>
        <p:sp>
          <p:nvSpPr>
            <p:cNvPr id="1414" name="Google Shape;1414;p21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 flipH="1" rot="10800000">
            <a:off x="8811923" y="675103"/>
            <a:ext cx="399902" cy="651901"/>
            <a:chOff x="8772496" y="3715501"/>
            <a:chExt cx="399902" cy="651901"/>
          </a:xfrm>
        </p:grpSpPr>
        <p:sp>
          <p:nvSpPr>
            <p:cNvPr id="1418" name="Google Shape;1418;p21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1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0" name="Google Shape;1420;p21"/>
          <p:cNvGrpSpPr/>
          <p:nvPr/>
        </p:nvGrpSpPr>
        <p:grpSpPr>
          <a:xfrm>
            <a:off x="2124375" y="4537679"/>
            <a:ext cx="878357" cy="184270"/>
            <a:chOff x="919039" y="1581426"/>
            <a:chExt cx="600134" cy="125902"/>
          </a:xfrm>
        </p:grpSpPr>
        <p:sp>
          <p:nvSpPr>
            <p:cNvPr id="1421" name="Google Shape;1421;p21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1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1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1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5" name="Google Shape;1425;p21"/>
          <p:cNvGrpSpPr/>
          <p:nvPr/>
        </p:nvGrpSpPr>
        <p:grpSpPr>
          <a:xfrm>
            <a:off x="6044250" y="4813527"/>
            <a:ext cx="184279" cy="603321"/>
            <a:chOff x="3638102" y="4583399"/>
            <a:chExt cx="182798" cy="598473"/>
          </a:xfrm>
        </p:grpSpPr>
        <p:sp>
          <p:nvSpPr>
            <p:cNvPr id="1426" name="Google Shape;1426;p2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21"/>
          <p:cNvGrpSpPr/>
          <p:nvPr/>
        </p:nvGrpSpPr>
        <p:grpSpPr>
          <a:xfrm rot="5400000">
            <a:off x="67035" y="1099914"/>
            <a:ext cx="184279" cy="603321"/>
            <a:chOff x="3638102" y="4583399"/>
            <a:chExt cx="182798" cy="598473"/>
          </a:xfrm>
        </p:grpSpPr>
        <p:sp>
          <p:nvSpPr>
            <p:cNvPr id="1429" name="Google Shape;1429;p21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4"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2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3" name="Google Shape;1433;p22"/>
          <p:cNvSpPr txBox="1"/>
          <p:nvPr>
            <p:ph idx="1" type="body"/>
          </p:nvPr>
        </p:nvSpPr>
        <p:spPr>
          <a:xfrm>
            <a:off x="720000" y="1364320"/>
            <a:ext cx="77040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4" name="Google Shape;1434;p22"/>
          <p:cNvGrpSpPr/>
          <p:nvPr/>
        </p:nvGrpSpPr>
        <p:grpSpPr>
          <a:xfrm flipH="1" rot="10800000">
            <a:off x="-723438" y="4021355"/>
            <a:ext cx="1591472" cy="841159"/>
            <a:chOff x="661553" y="1919040"/>
            <a:chExt cx="1591472" cy="841159"/>
          </a:xfrm>
        </p:grpSpPr>
        <p:sp>
          <p:nvSpPr>
            <p:cNvPr id="1435" name="Google Shape;1435;p22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22"/>
          <p:cNvGrpSpPr/>
          <p:nvPr/>
        </p:nvGrpSpPr>
        <p:grpSpPr>
          <a:xfrm flipH="1" rot="-5400000">
            <a:off x="7970880" y="384772"/>
            <a:ext cx="1468333" cy="494947"/>
            <a:chOff x="-21957" y="3648039"/>
            <a:chExt cx="1468333" cy="494947"/>
          </a:xfrm>
        </p:grpSpPr>
        <p:sp>
          <p:nvSpPr>
            <p:cNvPr id="1445" name="Google Shape;1445;p22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2"/>
          <p:cNvGrpSpPr/>
          <p:nvPr/>
        </p:nvGrpSpPr>
        <p:grpSpPr>
          <a:xfrm>
            <a:off x="7780589" y="4378505"/>
            <a:ext cx="1239039" cy="568423"/>
            <a:chOff x="208301" y="226025"/>
            <a:chExt cx="1239039" cy="568423"/>
          </a:xfrm>
        </p:grpSpPr>
        <p:sp>
          <p:nvSpPr>
            <p:cNvPr id="1449" name="Google Shape;1449;p22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22"/>
          <p:cNvGrpSpPr/>
          <p:nvPr/>
        </p:nvGrpSpPr>
        <p:grpSpPr>
          <a:xfrm>
            <a:off x="3611291" y="4617731"/>
            <a:ext cx="182798" cy="598473"/>
            <a:chOff x="3638102" y="4583399"/>
            <a:chExt cx="182798" cy="598473"/>
          </a:xfrm>
        </p:grpSpPr>
        <p:sp>
          <p:nvSpPr>
            <p:cNvPr id="1453" name="Google Shape;1453;p22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5" name="Google Shape;1455;p22"/>
          <p:cNvGrpSpPr/>
          <p:nvPr/>
        </p:nvGrpSpPr>
        <p:grpSpPr>
          <a:xfrm>
            <a:off x="-226541" y="2499055"/>
            <a:ext cx="889837" cy="986391"/>
            <a:chOff x="-138609" y="2210165"/>
            <a:chExt cx="889837" cy="986391"/>
          </a:xfrm>
        </p:grpSpPr>
        <p:grpSp>
          <p:nvGrpSpPr>
            <p:cNvPr id="1456" name="Google Shape;1456;p22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457" name="Google Shape;1457;p22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2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2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2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1" name="Google Shape;1461;p22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2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3" name="Google Shape;1463;p22"/>
          <p:cNvGrpSpPr/>
          <p:nvPr/>
        </p:nvGrpSpPr>
        <p:grpSpPr>
          <a:xfrm flipH="1">
            <a:off x="-33131" y="348456"/>
            <a:ext cx="399902" cy="651901"/>
            <a:chOff x="8772496" y="3715501"/>
            <a:chExt cx="399902" cy="651901"/>
          </a:xfrm>
        </p:grpSpPr>
        <p:sp>
          <p:nvSpPr>
            <p:cNvPr id="1464" name="Google Shape;1464;p22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2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22"/>
          <p:cNvGrpSpPr/>
          <p:nvPr/>
        </p:nvGrpSpPr>
        <p:grpSpPr>
          <a:xfrm>
            <a:off x="7473264" y="-178428"/>
            <a:ext cx="1239039" cy="568423"/>
            <a:chOff x="208301" y="226025"/>
            <a:chExt cx="1239039" cy="568423"/>
          </a:xfrm>
        </p:grpSpPr>
        <p:sp>
          <p:nvSpPr>
            <p:cNvPr id="1467" name="Google Shape;1467;p22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2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2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0" name="Google Shape;1470;p22"/>
          <p:cNvGrpSpPr/>
          <p:nvPr/>
        </p:nvGrpSpPr>
        <p:grpSpPr>
          <a:xfrm rot="10800000">
            <a:off x="8606260" y="2729164"/>
            <a:ext cx="831921" cy="487879"/>
            <a:chOff x="-294886" y="1687485"/>
            <a:chExt cx="831921" cy="487879"/>
          </a:xfrm>
        </p:grpSpPr>
        <p:grpSp>
          <p:nvGrpSpPr>
            <p:cNvPr id="1471" name="Google Shape;1471;p22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472" name="Google Shape;147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4" name="Google Shape;1474;p22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475" name="Google Shape;1475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7" name="Google Shape;1477;p22"/>
          <p:cNvGrpSpPr/>
          <p:nvPr/>
        </p:nvGrpSpPr>
        <p:grpSpPr>
          <a:xfrm>
            <a:off x="2408660" y="4736636"/>
            <a:ext cx="507036" cy="690583"/>
            <a:chOff x="2409497" y="4753383"/>
            <a:chExt cx="507036" cy="690583"/>
          </a:xfrm>
        </p:grpSpPr>
        <p:grpSp>
          <p:nvGrpSpPr>
            <p:cNvPr id="1478" name="Google Shape;1478;p22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479" name="Google Shape;1479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1" name="Google Shape;1481;p22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482" name="Google Shape;1482;p22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84" name="Google Shape;1484;p22"/>
          <p:cNvGrpSpPr/>
          <p:nvPr/>
        </p:nvGrpSpPr>
        <p:grpSpPr>
          <a:xfrm rot="-5400000">
            <a:off x="9033918" y="3329861"/>
            <a:ext cx="182798" cy="598473"/>
            <a:chOff x="3638102" y="4583399"/>
            <a:chExt cx="182798" cy="598473"/>
          </a:xfrm>
        </p:grpSpPr>
        <p:sp>
          <p:nvSpPr>
            <p:cNvPr id="1485" name="Google Shape;1485;p22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2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22"/>
          <p:cNvGrpSpPr/>
          <p:nvPr/>
        </p:nvGrpSpPr>
        <p:grpSpPr>
          <a:xfrm>
            <a:off x="5335840" y="4601681"/>
            <a:ext cx="1180669" cy="249201"/>
            <a:chOff x="3186414" y="611522"/>
            <a:chExt cx="803285" cy="169548"/>
          </a:xfrm>
        </p:grpSpPr>
        <p:sp>
          <p:nvSpPr>
            <p:cNvPr id="1488" name="Google Shape;1488;p22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2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2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2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2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22"/>
          <p:cNvGrpSpPr/>
          <p:nvPr/>
        </p:nvGrpSpPr>
        <p:grpSpPr>
          <a:xfrm rot="10800000">
            <a:off x="313694" y="-687376"/>
            <a:ext cx="1178127" cy="1094369"/>
            <a:chOff x="7825118" y="4065849"/>
            <a:chExt cx="1178127" cy="1094369"/>
          </a:xfrm>
        </p:grpSpPr>
        <p:sp>
          <p:nvSpPr>
            <p:cNvPr id="1496" name="Google Shape;1496;p22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2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2"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00" name="Google Shape;1500;p23"/>
          <p:cNvGrpSpPr/>
          <p:nvPr/>
        </p:nvGrpSpPr>
        <p:grpSpPr>
          <a:xfrm>
            <a:off x="7702701" y="-237881"/>
            <a:ext cx="1239039" cy="568423"/>
            <a:chOff x="208301" y="226025"/>
            <a:chExt cx="1239039" cy="568423"/>
          </a:xfrm>
        </p:grpSpPr>
        <p:sp>
          <p:nvSpPr>
            <p:cNvPr id="1501" name="Google Shape;1501;p23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3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3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4" name="Google Shape;1504;p23"/>
          <p:cNvGrpSpPr/>
          <p:nvPr/>
        </p:nvGrpSpPr>
        <p:grpSpPr>
          <a:xfrm flipH="1" rot="-5400000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1505" name="Google Shape;1505;p23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3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8" name="Google Shape;1508;p23"/>
          <p:cNvGrpSpPr/>
          <p:nvPr/>
        </p:nvGrpSpPr>
        <p:grpSpPr>
          <a:xfrm rot="10800000">
            <a:off x="314532" y="-746828"/>
            <a:ext cx="1178127" cy="1094369"/>
            <a:chOff x="7825118" y="4065849"/>
            <a:chExt cx="1178127" cy="1094369"/>
          </a:xfrm>
        </p:grpSpPr>
        <p:sp>
          <p:nvSpPr>
            <p:cNvPr id="1509" name="Google Shape;1509;p23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3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1" name="Google Shape;1511;p23"/>
          <p:cNvGrpSpPr/>
          <p:nvPr/>
        </p:nvGrpSpPr>
        <p:grpSpPr>
          <a:xfrm>
            <a:off x="8786810" y="289003"/>
            <a:ext cx="399902" cy="651901"/>
            <a:chOff x="8772496" y="3715501"/>
            <a:chExt cx="399902" cy="651901"/>
          </a:xfrm>
        </p:grpSpPr>
        <p:sp>
          <p:nvSpPr>
            <p:cNvPr id="1512" name="Google Shape;1512;p23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3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4" name="Google Shape;1514;p23"/>
          <p:cNvGrpSpPr/>
          <p:nvPr/>
        </p:nvGrpSpPr>
        <p:grpSpPr>
          <a:xfrm rot="10800000">
            <a:off x="8607097" y="1907711"/>
            <a:ext cx="831921" cy="487879"/>
            <a:chOff x="-294886" y="1687485"/>
            <a:chExt cx="831921" cy="487879"/>
          </a:xfrm>
        </p:grpSpPr>
        <p:grpSp>
          <p:nvGrpSpPr>
            <p:cNvPr id="1515" name="Google Shape;1515;p23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516" name="Google Shape;1516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8" name="Google Shape;1518;p23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519" name="Google Shape;1519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1" name="Google Shape;1521;p23"/>
          <p:cNvGrpSpPr/>
          <p:nvPr/>
        </p:nvGrpSpPr>
        <p:grpSpPr>
          <a:xfrm>
            <a:off x="-200583" y="2287202"/>
            <a:ext cx="889837" cy="986391"/>
            <a:chOff x="-138609" y="2210165"/>
            <a:chExt cx="889837" cy="986391"/>
          </a:xfrm>
        </p:grpSpPr>
        <p:sp>
          <p:nvSpPr>
            <p:cNvPr id="1522" name="Google Shape;1522;p23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3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4" name="Google Shape;1524;p23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525" name="Google Shape;1525;p23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3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3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3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9" name="Google Shape;1529;p23"/>
          <p:cNvGrpSpPr/>
          <p:nvPr/>
        </p:nvGrpSpPr>
        <p:grpSpPr>
          <a:xfrm>
            <a:off x="8570149" y="3265874"/>
            <a:ext cx="399883" cy="381256"/>
            <a:chOff x="7268887" y="1278648"/>
            <a:chExt cx="399883" cy="381256"/>
          </a:xfrm>
        </p:grpSpPr>
        <p:sp>
          <p:nvSpPr>
            <p:cNvPr id="1530" name="Google Shape;1530;p23"/>
            <p:cNvSpPr/>
            <p:nvPr/>
          </p:nvSpPr>
          <p:spPr>
            <a:xfrm>
              <a:off x="7268887" y="1278648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3"/>
            <p:cNvSpPr/>
            <p:nvPr/>
          </p:nvSpPr>
          <p:spPr>
            <a:xfrm>
              <a:off x="7378325" y="1388086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2" name="Google Shape;1532;p23"/>
          <p:cNvGrpSpPr/>
          <p:nvPr/>
        </p:nvGrpSpPr>
        <p:grpSpPr>
          <a:xfrm flipH="1" rot="10800000">
            <a:off x="-663985" y="4096717"/>
            <a:ext cx="1591472" cy="841159"/>
            <a:chOff x="661553" y="1919040"/>
            <a:chExt cx="1591472" cy="841159"/>
          </a:xfrm>
        </p:grpSpPr>
        <p:sp>
          <p:nvSpPr>
            <p:cNvPr id="1533" name="Google Shape;1533;p23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3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3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3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3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3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3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3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3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2" name="Google Shape;1542;p23"/>
          <p:cNvGrpSpPr/>
          <p:nvPr/>
        </p:nvGrpSpPr>
        <p:grpSpPr>
          <a:xfrm>
            <a:off x="7781426" y="4319052"/>
            <a:ext cx="1239039" cy="568423"/>
            <a:chOff x="208301" y="226025"/>
            <a:chExt cx="1239039" cy="568423"/>
          </a:xfrm>
        </p:grpSpPr>
        <p:sp>
          <p:nvSpPr>
            <p:cNvPr id="1543" name="Google Shape;1543;p23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3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6" name="Google Shape;1546;p23"/>
          <p:cNvGrpSpPr/>
          <p:nvPr/>
        </p:nvGrpSpPr>
        <p:grpSpPr>
          <a:xfrm>
            <a:off x="6040478" y="4608520"/>
            <a:ext cx="182798" cy="598473"/>
            <a:chOff x="3638102" y="4583399"/>
            <a:chExt cx="182798" cy="598473"/>
          </a:xfrm>
        </p:grpSpPr>
        <p:sp>
          <p:nvSpPr>
            <p:cNvPr id="1547" name="Google Shape;1547;p23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3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9" name="Google Shape;1549;p23"/>
          <p:cNvGrpSpPr/>
          <p:nvPr/>
        </p:nvGrpSpPr>
        <p:grpSpPr>
          <a:xfrm>
            <a:off x="4132928" y="4736693"/>
            <a:ext cx="878357" cy="184270"/>
            <a:chOff x="919039" y="1581426"/>
            <a:chExt cx="600134" cy="125902"/>
          </a:xfrm>
        </p:grpSpPr>
        <p:sp>
          <p:nvSpPr>
            <p:cNvPr id="1550" name="Google Shape;1550;p23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3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3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3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4" name="Google Shape;1554;p23"/>
          <p:cNvGrpSpPr/>
          <p:nvPr/>
        </p:nvGrpSpPr>
        <p:grpSpPr>
          <a:xfrm>
            <a:off x="2409497" y="4753383"/>
            <a:ext cx="507036" cy="690583"/>
            <a:chOff x="2409497" y="4753383"/>
            <a:chExt cx="507036" cy="690583"/>
          </a:xfrm>
        </p:grpSpPr>
        <p:grpSp>
          <p:nvGrpSpPr>
            <p:cNvPr id="1555" name="Google Shape;1555;p23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1556" name="Google Shape;1556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8" name="Google Shape;1558;p23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1559" name="Google Shape;1559;p23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23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3"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63" name="Google Shape;1563;p24"/>
          <p:cNvGrpSpPr/>
          <p:nvPr/>
        </p:nvGrpSpPr>
        <p:grpSpPr>
          <a:xfrm>
            <a:off x="208310" y="1707222"/>
            <a:ext cx="444699" cy="714806"/>
            <a:chOff x="8348444" y="2302425"/>
            <a:chExt cx="444699" cy="714806"/>
          </a:xfrm>
        </p:grpSpPr>
        <p:sp>
          <p:nvSpPr>
            <p:cNvPr id="1564" name="Google Shape;1564;p24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 flipH="1" rot="-5400000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1570" name="Google Shape;1570;p24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24"/>
          <p:cNvGrpSpPr/>
          <p:nvPr/>
        </p:nvGrpSpPr>
        <p:grpSpPr>
          <a:xfrm>
            <a:off x="6923307" y="4708603"/>
            <a:ext cx="399902" cy="651901"/>
            <a:chOff x="8772496" y="3715501"/>
            <a:chExt cx="399902" cy="651901"/>
          </a:xfrm>
        </p:grpSpPr>
        <p:sp>
          <p:nvSpPr>
            <p:cNvPr id="1580" name="Google Shape;1580;p24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24"/>
          <p:cNvGrpSpPr/>
          <p:nvPr/>
        </p:nvGrpSpPr>
        <p:grpSpPr>
          <a:xfrm flipH="1" rot="10800000">
            <a:off x="7953734" y="-746828"/>
            <a:ext cx="1178127" cy="1094369"/>
            <a:chOff x="7825118" y="4065849"/>
            <a:chExt cx="1178127" cy="1094369"/>
          </a:xfrm>
        </p:grpSpPr>
        <p:sp>
          <p:nvSpPr>
            <p:cNvPr id="1583" name="Google Shape;1583;p24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4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24"/>
          <p:cNvGrpSpPr/>
          <p:nvPr/>
        </p:nvGrpSpPr>
        <p:grpSpPr>
          <a:xfrm flipH="1" rot="10800000">
            <a:off x="-816385" y="3089665"/>
            <a:ext cx="1591472" cy="841159"/>
            <a:chOff x="661553" y="1919040"/>
            <a:chExt cx="1591472" cy="841159"/>
          </a:xfrm>
        </p:grpSpPr>
        <p:sp>
          <p:nvSpPr>
            <p:cNvPr id="1586" name="Google Shape;1586;p24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4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4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4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4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4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4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4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4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4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24"/>
          <p:cNvGrpSpPr/>
          <p:nvPr/>
        </p:nvGrpSpPr>
        <p:grpSpPr>
          <a:xfrm rot="10800000">
            <a:off x="3213165" y="4591931"/>
            <a:ext cx="819137" cy="1183093"/>
            <a:chOff x="4312241" y="155173"/>
            <a:chExt cx="711736" cy="1027883"/>
          </a:xfrm>
        </p:grpSpPr>
        <p:sp>
          <p:nvSpPr>
            <p:cNvPr id="1597" name="Google Shape;1597;p24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4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4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4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4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4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4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4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4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8581738" y="402022"/>
            <a:ext cx="1178127" cy="1094369"/>
            <a:chOff x="7825118" y="4065849"/>
            <a:chExt cx="1178127" cy="1094369"/>
          </a:xfrm>
        </p:grpSpPr>
        <p:sp>
          <p:nvSpPr>
            <p:cNvPr id="1607" name="Google Shape;1607;p24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4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 flipH="1">
            <a:off x="-91404" y="4572022"/>
            <a:ext cx="1178127" cy="1094369"/>
            <a:chOff x="7825118" y="4065849"/>
            <a:chExt cx="1178127" cy="1094369"/>
          </a:xfrm>
        </p:grpSpPr>
        <p:sp>
          <p:nvSpPr>
            <p:cNvPr id="1610" name="Google Shape;1610;p24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4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2" name="Google Shape;1612;p24"/>
          <p:cNvGrpSpPr/>
          <p:nvPr/>
        </p:nvGrpSpPr>
        <p:grpSpPr>
          <a:xfrm>
            <a:off x="7789375" y="4193983"/>
            <a:ext cx="1178136" cy="679753"/>
            <a:chOff x="2176527" y="4297299"/>
            <a:chExt cx="1178136" cy="679753"/>
          </a:xfrm>
        </p:grpSpPr>
        <p:sp>
          <p:nvSpPr>
            <p:cNvPr id="1613" name="Google Shape;1613;p24"/>
            <p:cNvSpPr/>
            <p:nvPr/>
          </p:nvSpPr>
          <p:spPr>
            <a:xfrm>
              <a:off x="2892971" y="4297299"/>
              <a:ext cx="461692" cy="407329"/>
            </a:xfrm>
            <a:custGeom>
              <a:rect b="b" l="l" r="r" t="t"/>
              <a:pathLst>
                <a:path extrusionOk="0" h="11299" w="12807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>
              <a:off x="2957644" y="4356096"/>
              <a:ext cx="330723" cy="292402"/>
            </a:xfrm>
            <a:custGeom>
              <a:rect b="b" l="l" r="r" t="t"/>
              <a:pathLst>
                <a:path extrusionOk="0" h="8111" w="9174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>
              <a:off x="3054292" y="4436199"/>
              <a:ext cx="138216" cy="130032"/>
            </a:xfrm>
            <a:custGeom>
              <a:rect b="b" l="l" r="r" t="t"/>
              <a:pathLst>
                <a:path extrusionOk="0" h="3607" w="3834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>
              <a:off x="2176527" y="4847200"/>
              <a:ext cx="146976" cy="129852"/>
            </a:xfrm>
            <a:custGeom>
              <a:rect b="b" l="l" r="r" t="t"/>
              <a:pathLst>
                <a:path extrusionOk="0" h="3602" w="4077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>
              <a:off x="2249996" y="4637464"/>
              <a:ext cx="740467" cy="281190"/>
            </a:xfrm>
            <a:custGeom>
              <a:rect b="b" l="l" r="r" t="t"/>
              <a:pathLst>
                <a:path extrusionOk="0" h="7800" w="2054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8" name="Google Shape;1618;p24"/>
          <p:cNvGrpSpPr/>
          <p:nvPr/>
        </p:nvGrpSpPr>
        <p:grpSpPr>
          <a:xfrm rot="10800000">
            <a:off x="6722332" y="-304347"/>
            <a:ext cx="399902" cy="651901"/>
            <a:chOff x="8772496" y="3715501"/>
            <a:chExt cx="399902" cy="651901"/>
          </a:xfrm>
        </p:grpSpPr>
        <p:sp>
          <p:nvSpPr>
            <p:cNvPr id="1619" name="Google Shape;1619;p24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1" name="Google Shape;1621;p24"/>
          <p:cNvGrpSpPr/>
          <p:nvPr/>
        </p:nvGrpSpPr>
        <p:grpSpPr>
          <a:xfrm flipH="1">
            <a:off x="8542638" y="2603127"/>
            <a:ext cx="831921" cy="487879"/>
            <a:chOff x="-294886" y="1687485"/>
            <a:chExt cx="831921" cy="487879"/>
          </a:xfrm>
        </p:grpSpPr>
        <p:grpSp>
          <p:nvGrpSpPr>
            <p:cNvPr id="1622" name="Google Shape;1622;p24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1623" name="Google Shape;1623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25" name="Google Shape;1625;p24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1626" name="Google Shape;1626;p2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2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25"/>
          <p:cNvSpPr txBox="1"/>
          <p:nvPr>
            <p:ph type="title"/>
          </p:nvPr>
        </p:nvSpPr>
        <p:spPr>
          <a:xfrm>
            <a:off x="2685600" y="855095"/>
            <a:ext cx="3772800" cy="82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0" name="Google Shape;1630;p25"/>
          <p:cNvSpPr txBox="1"/>
          <p:nvPr>
            <p:ph idx="1" type="subTitle"/>
          </p:nvPr>
        </p:nvSpPr>
        <p:spPr>
          <a:xfrm>
            <a:off x="2685600" y="1725956"/>
            <a:ext cx="3772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1" name="Google Shape;1631;p25"/>
          <p:cNvSpPr txBox="1"/>
          <p:nvPr/>
        </p:nvSpPr>
        <p:spPr>
          <a:xfrm>
            <a:off x="2685600" y="3445507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1632" name="Google Shape;1632;p25"/>
          <p:cNvGrpSpPr/>
          <p:nvPr/>
        </p:nvGrpSpPr>
        <p:grpSpPr>
          <a:xfrm>
            <a:off x="2723264" y="252406"/>
            <a:ext cx="1180669" cy="249201"/>
            <a:chOff x="3186414" y="611522"/>
            <a:chExt cx="803285" cy="169548"/>
          </a:xfrm>
        </p:grpSpPr>
        <p:sp>
          <p:nvSpPr>
            <p:cNvPr id="1633" name="Google Shape;1633;p25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25"/>
          <p:cNvGrpSpPr/>
          <p:nvPr/>
        </p:nvGrpSpPr>
        <p:grpSpPr>
          <a:xfrm>
            <a:off x="4878848" y="-578797"/>
            <a:ext cx="819137" cy="1183093"/>
            <a:chOff x="4312241" y="155173"/>
            <a:chExt cx="711736" cy="1027883"/>
          </a:xfrm>
        </p:grpSpPr>
        <p:sp>
          <p:nvSpPr>
            <p:cNvPr id="1641" name="Google Shape;1641;p25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0" name="Google Shape;1650;p25"/>
          <p:cNvGrpSpPr/>
          <p:nvPr/>
        </p:nvGrpSpPr>
        <p:grpSpPr>
          <a:xfrm>
            <a:off x="6444294" y="359666"/>
            <a:ext cx="399883" cy="381256"/>
            <a:chOff x="6113337" y="393160"/>
            <a:chExt cx="399883" cy="381256"/>
          </a:xfrm>
        </p:grpSpPr>
        <p:sp>
          <p:nvSpPr>
            <p:cNvPr id="1651" name="Google Shape;1651;p25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25"/>
          <p:cNvGrpSpPr/>
          <p:nvPr/>
        </p:nvGrpSpPr>
        <p:grpSpPr>
          <a:xfrm>
            <a:off x="8561306" y="4223289"/>
            <a:ext cx="878375" cy="275404"/>
            <a:chOff x="8363724" y="112839"/>
            <a:chExt cx="878375" cy="275404"/>
          </a:xfrm>
        </p:grpSpPr>
        <p:grpSp>
          <p:nvGrpSpPr>
            <p:cNvPr id="1654" name="Google Shape;1654;p25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655" name="Google Shape;1655;p25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7" name="Google Shape;1657;p25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8" name="Google Shape;1658;p25"/>
          <p:cNvGrpSpPr/>
          <p:nvPr/>
        </p:nvGrpSpPr>
        <p:grpSpPr>
          <a:xfrm>
            <a:off x="7965694" y="4436197"/>
            <a:ext cx="1626382" cy="472696"/>
            <a:chOff x="7615712" y="156599"/>
            <a:chExt cx="1626382" cy="472696"/>
          </a:xfrm>
        </p:grpSpPr>
        <p:sp>
          <p:nvSpPr>
            <p:cNvPr id="1659" name="Google Shape;1659;p25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5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1" name="Google Shape;1661;p25"/>
          <p:cNvGrpSpPr/>
          <p:nvPr/>
        </p:nvGrpSpPr>
        <p:grpSpPr>
          <a:xfrm>
            <a:off x="757954" y="491658"/>
            <a:ext cx="878357" cy="184270"/>
            <a:chOff x="919039" y="1581426"/>
            <a:chExt cx="600134" cy="125902"/>
          </a:xfrm>
        </p:grpSpPr>
        <p:sp>
          <p:nvSpPr>
            <p:cNvPr id="1662" name="Google Shape;1662;p25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5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5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5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6" name="Google Shape;1666;p25"/>
          <p:cNvGrpSpPr/>
          <p:nvPr/>
        </p:nvGrpSpPr>
        <p:grpSpPr>
          <a:xfrm flipH="1">
            <a:off x="8231563" y="2757240"/>
            <a:ext cx="1591472" cy="841159"/>
            <a:chOff x="661553" y="1919040"/>
            <a:chExt cx="1591472" cy="841159"/>
          </a:xfrm>
        </p:grpSpPr>
        <p:sp>
          <p:nvSpPr>
            <p:cNvPr id="1667" name="Google Shape;1667;p25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5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5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5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5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5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5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5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5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5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25"/>
          <p:cNvGrpSpPr/>
          <p:nvPr/>
        </p:nvGrpSpPr>
        <p:grpSpPr>
          <a:xfrm>
            <a:off x="4298686" y="4633640"/>
            <a:ext cx="182798" cy="598473"/>
            <a:chOff x="3638102" y="4583399"/>
            <a:chExt cx="182798" cy="598473"/>
          </a:xfrm>
        </p:grpSpPr>
        <p:sp>
          <p:nvSpPr>
            <p:cNvPr id="1678" name="Google Shape;1678;p25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5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0" name="Google Shape;1680;p25"/>
          <p:cNvGrpSpPr/>
          <p:nvPr/>
        </p:nvGrpSpPr>
        <p:grpSpPr>
          <a:xfrm>
            <a:off x="4982811" y="4744172"/>
            <a:ext cx="182798" cy="598473"/>
            <a:chOff x="3638102" y="4583399"/>
            <a:chExt cx="182798" cy="598473"/>
          </a:xfrm>
        </p:grpSpPr>
        <p:sp>
          <p:nvSpPr>
            <p:cNvPr id="1681" name="Google Shape;1681;p25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5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3" name="Google Shape;1683;p25"/>
          <p:cNvGrpSpPr/>
          <p:nvPr/>
        </p:nvGrpSpPr>
        <p:grpSpPr>
          <a:xfrm>
            <a:off x="8844101" y="274591"/>
            <a:ext cx="399902" cy="651901"/>
            <a:chOff x="8772496" y="3715501"/>
            <a:chExt cx="399902" cy="651901"/>
          </a:xfrm>
        </p:grpSpPr>
        <p:sp>
          <p:nvSpPr>
            <p:cNvPr id="1684" name="Google Shape;1684;p25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5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6" name="Google Shape;1686;p25"/>
          <p:cNvGrpSpPr/>
          <p:nvPr/>
        </p:nvGrpSpPr>
        <p:grpSpPr>
          <a:xfrm rot="5400000">
            <a:off x="66118" y="2164489"/>
            <a:ext cx="184279" cy="603321"/>
            <a:chOff x="3638102" y="4583399"/>
            <a:chExt cx="182798" cy="598473"/>
          </a:xfrm>
        </p:grpSpPr>
        <p:sp>
          <p:nvSpPr>
            <p:cNvPr id="1687" name="Google Shape;1687;p25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5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9" name="Google Shape;1689;p25"/>
          <p:cNvGrpSpPr/>
          <p:nvPr/>
        </p:nvGrpSpPr>
        <p:grpSpPr>
          <a:xfrm>
            <a:off x="-1041857" y="3743048"/>
            <a:ext cx="3434729" cy="1094377"/>
            <a:chOff x="1035175" y="739350"/>
            <a:chExt cx="2659900" cy="847500"/>
          </a:xfrm>
        </p:grpSpPr>
        <p:sp>
          <p:nvSpPr>
            <p:cNvPr id="1690" name="Google Shape;1690;p25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5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5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5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5" name="Google Shape;1695;p25"/>
          <p:cNvGrpSpPr/>
          <p:nvPr/>
        </p:nvGrpSpPr>
        <p:grpSpPr>
          <a:xfrm rot="10800000">
            <a:off x="7350790" y="-210951"/>
            <a:ext cx="1178127" cy="1094369"/>
            <a:chOff x="7825118" y="4065849"/>
            <a:chExt cx="1178127" cy="1094369"/>
          </a:xfrm>
        </p:grpSpPr>
        <p:sp>
          <p:nvSpPr>
            <p:cNvPr id="1696" name="Google Shape;1696;p25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5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8" name="Google Shape;1698;p25"/>
          <p:cNvGrpSpPr/>
          <p:nvPr/>
        </p:nvGrpSpPr>
        <p:grpSpPr>
          <a:xfrm>
            <a:off x="7565459" y="1145977"/>
            <a:ext cx="1794619" cy="937714"/>
            <a:chOff x="7447476" y="612577"/>
            <a:chExt cx="1794619" cy="937714"/>
          </a:xfrm>
        </p:grpSpPr>
        <p:sp>
          <p:nvSpPr>
            <p:cNvPr id="1699" name="Google Shape;1699;p25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3" name="Google Shape;1703;p25"/>
          <p:cNvGrpSpPr/>
          <p:nvPr/>
        </p:nvGrpSpPr>
        <p:grpSpPr>
          <a:xfrm flipH="1">
            <a:off x="-56799" y="116691"/>
            <a:ext cx="399902" cy="651901"/>
            <a:chOff x="8772496" y="3715501"/>
            <a:chExt cx="399902" cy="651901"/>
          </a:xfrm>
        </p:grpSpPr>
        <p:sp>
          <p:nvSpPr>
            <p:cNvPr id="1704" name="Google Shape;1704;p25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5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6" name="Google Shape;1706;p25"/>
          <p:cNvGrpSpPr/>
          <p:nvPr/>
        </p:nvGrpSpPr>
        <p:grpSpPr>
          <a:xfrm>
            <a:off x="6445900" y="4633646"/>
            <a:ext cx="793250" cy="225666"/>
            <a:chOff x="5021550" y="4713050"/>
            <a:chExt cx="793250" cy="225666"/>
          </a:xfrm>
        </p:grpSpPr>
        <p:sp>
          <p:nvSpPr>
            <p:cNvPr id="1707" name="Google Shape;1707;p25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5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5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5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5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5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5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bg>
      <p:bgPr>
        <a:solidFill>
          <a:schemeClr val="lt2"/>
        </a:solidFill>
      </p:bgPr>
    </p:bg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5" name="Google Shape;1715;p26"/>
          <p:cNvGrpSpPr/>
          <p:nvPr/>
        </p:nvGrpSpPr>
        <p:grpSpPr>
          <a:xfrm flipH="1">
            <a:off x="-103660" y="4326501"/>
            <a:ext cx="878375" cy="275404"/>
            <a:chOff x="8363724" y="112839"/>
            <a:chExt cx="878375" cy="275404"/>
          </a:xfrm>
        </p:grpSpPr>
        <p:grpSp>
          <p:nvGrpSpPr>
            <p:cNvPr id="1716" name="Google Shape;1716;p2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717" name="Google Shape;1717;p2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19" name="Google Shape;1719;p26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Google Shape;1720;p26"/>
          <p:cNvGrpSpPr/>
          <p:nvPr/>
        </p:nvGrpSpPr>
        <p:grpSpPr>
          <a:xfrm flipH="1">
            <a:off x="-103655" y="4463209"/>
            <a:ext cx="1626382" cy="472696"/>
            <a:chOff x="7615712" y="156599"/>
            <a:chExt cx="1626382" cy="472696"/>
          </a:xfrm>
        </p:grpSpPr>
        <p:sp>
          <p:nvSpPr>
            <p:cNvPr id="1721" name="Google Shape;1721;p26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3" name="Google Shape;1723;p26"/>
          <p:cNvGrpSpPr/>
          <p:nvPr/>
        </p:nvGrpSpPr>
        <p:grpSpPr>
          <a:xfrm>
            <a:off x="6208451" y="4530001"/>
            <a:ext cx="1180669" cy="249201"/>
            <a:chOff x="3186414" y="611522"/>
            <a:chExt cx="803285" cy="169548"/>
          </a:xfrm>
        </p:grpSpPr>
        <p:sp>
          <p:nvSpPr>
            <p:cNvPr id="1724" name="Google Shape;1724;p26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1" name="Google Shape;1731;p26"/>
          <p:cNvGrpSpPr/>
          <p:nvPr/>
        </p:nvGrpSpPr>
        <p:grpSpPr>
          <a:xfrm>
            <a:off x="5349075" y="314328"/>
            <a:ext cx="793250" cy="225666"/>
            <a:chOff x="5021550" y="4713050"/>
            <a:chExt cx="793250" cy="225666"/>
          </a:xfrm>
        </p:grpSpPr>
        <p:sp>
          <p:nvSpPr>
            <p:cNvPr id="1732" name="Google Shape;1732;p26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9" name="Google Shape;1739;p26"/>
          <p:cNvGrpSpPr/>
          <p:nvPr/>
        </p:nvGrpSpPr>
        <p:grpSpPr>
          <a:xfrm>
            <a:off x="327214" y="-542094"/>
            <a:ext cx="819137" cy="1183093"/>
            <a:chOff x="4312241" y="155173"/>
            <a:chExt cx="711736" cy="1027883"/>
          </a:xfrm>
        </p:grpSpPr>
        <p:sp>
          <p:nvSpPr>
            <p:cNvPr id="1740" name="Google Shape;1740;p26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9" name="Google Shape;1749;p26"/>
          <p:cNvGrpSpPr/>
          <p:nvPr/>
        </p:nvGrpSpPr>
        <p:grpSpPr>
          <a:xfrm flipH="1">
            <a:off x="8198661" y="4052640"/>
            <a:ext cx="1591472" cy="841159"/>
            <a:chOff x="661553" y="1919040"/>
            <a:chExt cx="1591472" cy="841159"/>
          </a:xfrm>
        </p:grpSpPr>
        <p:sp>
          <p:nvSpPr>
            <p:cNvPr id="1750" name="Google Shape;1750;p26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0" name="Google Shape;1760;p26"/>
          <p:cNvGrpSpPr/>
          <p:nvPr/>
        </p:nvGrpSpPr>
        <p:grpSpPr>
          <a:xfrm rot="5400000">
            <a:off x="62511" y="2945039"/>
            <a:ext cx="182798" cy="598473"/>
            <a:chOff x="3638102" y="4583399"/>
            <a:chExt cx="182798" cy="598473"/>
          </a:xfrm>
        </p:grpSpPr>
        <p:sp>
          <p:nvSpPr>
            <p:cNvPr id="1761" name="Google Shape;1761;p2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3" name="Google Shape;1763;p26"/>
          <p:cNvGrpSpPr/>
          <p:nvPr/>
        </p:nvGrpSpPr>
        <p:grpSpPr>
          <a:xfrm flipH="1">
            <a:off x="7724076" y="224975"/>
            <a:ext cx="1239039" cy="568423"/>
            <a:chOff x="208301" y="226025"/>
            <a:chExt cx="1239039" cy="568423"/>
          </a:xfrm>
        </p:grpSpPr>
        <p:sp>
          <p:nvSpPr>
            <p:cNvPr id="1764" name="Google Shape;1764;p26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7" name="Google Shape;1767;p26"/>
          <p:cNvGrpSpPr/>
          <p:nvPr/>
        </p:nvGrpSpPr>
        <p:grpSpPr>
          <a:xfrm>
            <a:off x="-291009" y="1423882"/>
            <a:ext cx="889837" cy="986391"/>
            <a:chOff x="-138609" y="2210165"/>
            <a:chExt cx="889837" cy="986391"/>
          </a:xfrm>
        </p:grpSpPr>
        <p:grpSp>
          <p:nvGrpSpPr>
            <p:cNvPr id="1768" name="Google Shape;1768;p26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1769" name="Google Shape;1769;p26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6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6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6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3" name="Google Shape;1773;p26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5" name="Google Shape;1775;p26"/>
          <p:cNvGrpSpPr/>
          <p:nvPr/>
        </p:nvGrpSpPr>
        <p:grpSpPr>
          <a:xfrm>
            <a:off x="8362327" y="2257631"/>
            <a:ext cx="399883" cy="381256"/>
            <a:chOff x="6113337" y="393160"/>
            <a:chExt cx="399883" cy="381256"/>
          </a:xfrm>
        </p:grpSpPr>
        <p:sp>
          <p:nvSpPr>
            <p:cNvPr id="1776" name="Google Shape;1776;p26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26"/>
          <p:cNvGrpSpPr/>
          <p:nvPr/>
        </p:nvGrpSpPr>
        <p:grpSpPr>
          <a:xfrm>
            <a:off x="2775263" y="4536925"/>
            <a:ext cx="881930" cy="325254"/>
            <a:chOff x="4761438" y="4276425"/>
            <a:chExt cx="881930" cy="325254"/>
          </a:xfrm>
        </p:grpSpPr>
        <p:sp>
          <p:nvSpPr>
            <p:cNvPr id="1779" name="Google Shape;1779;p26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8" name="Google Shape;1798;p27"/>
          <p:cNvGrpSpPr/>
          <p:nvPr/>
        </p:nvGrpSpPr>
        <p:grpSpPr>
          <a:xfrm flipH="1">
            <a:off x="419673" y="4440169"/>
            <a:ext cx="399883" cy="381256"/>
            <a:chOff x="6113337" y="393160"/>
            <a:chExt cx="399883" cy="381256"/>
          </a:xfrm>
        </p:grpSpPr>
        <p:sp>
          <p:nvSpPr>
            <p:cNvPr id="1799" name="Google Shape;1799;p27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7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7"/>
          <p:cNvGrpSpPr/>
          <p:nvPr/>
        </p:nvGrpSpPr>
        <p:grpSpPr>
          <a:xfrm flipH="1" rot="5400000">
            <a:off x="8330533" y="2649290"/>
            <a:ext cx="878357" cy="184270"/>
            <a:chOff x="919039" y="1581426"/>
            <a:chExt cx="600134" cy="125902"/>
          </a:xfrm>
        </p:grpSpPr>
        <p:sp>
          <p:nvSpPr>
            <p:cNvPr id="1802" name="Google Shape;1802;p27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7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7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7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6" name="Google Shape;1806;p27"/>
          <p:cNvGrpSpPr/>
          <p:nvPr/>
        </p:nvGrpSpPr>
        <p:grpSpPr>
          <a:xfrm>
            <a:off x="-778804" y="2932583"/>
            <a:ext cx="1591472" cy="841159"/>
            <a:chOff x="661553" y="1919040"/>
            <a:chExt cx="1591472" cy="841159"/>
          </a:xfrm>
        </p:grpSpPr>
        <p:sp>
          <p:nvSpPr>
            <p:cNvPr id="1807" name="Google Shape;1807;p27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7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7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7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7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7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7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7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7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7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7" name="Google Shape;1817;p27"/>
          <p:cNvGrpSpPr/>
          <p:nvPr/>
        </p:nvGrpSpPr>
        <p:grpSpPr>
          <a:xfrm flipH="1" rot="-5400000">
            <a:off x="8713607" y="727258"/>
            <a:ext cx="399902" cy="651901"/>
            <a:chOff x="8772496" y="3715501"/>
            <a:chExt cx="399902" cy="651901"/>
          </a:xfrm>
        </p:grpSpPr>
        <p:sp>
          <p:nvSpPr>
            <p:cNvPr id="1818" name="Google Shape;1818;p27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7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27"/>
          <p:cNvGrpSpPr/>
          <p:nvPr/>
        </p:nvGrpSpPr>
        <p:grpSpPr>
          <a:xfrm flipH="1" rot="-5400000">
            <a:off x="8845729" y="105164"/>
            <a:ext cx="184279" cy="603321"/>
            <a:chOff x="3638102" y="4583399"/>
            <a:chExt cx="182798" cy="598473"/>
          </a:xfrm>
        </p:grpSpPr>
        <p:sp>
          <p:nvSpPr>
            <p:cNvPr id="1821" name="Google Shape;1821;p27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7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3" name="Google Shape;1823;p27"/>
          <p:cNvGrpSpPr/>
          <p:nvPr/>
        </p:nvGrpSpPr>
        <p:grpSpPr>
          <a:xfrm>
            <a:off x="8177361" y="4446849"/>
            <a:ext cx="1178127" cy="1094369"/>
            <a:chOff x="7825118" y="4065849"/>
            <a:chExt cx="1178127" cy="1094369"/>
          </a:xfrm>
        </p:grpSpPr>
        <p:sp>
          <p:nvSpPr>
            <p:cNvPr id="1824" name="Google Shape;1824;p27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7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6" name="Google Shape;1826;p27"/>
          <p:cNvGrpSpPr/>
          <p:nvPr/>
        </p:nvGrpSpPr>
        <p:grpSpPr>
          <a:xfrm flipH="1">
            <a:off x="6709100" y="314678"/>
            <a:ext cx="882614" cy="184274"/>
            <a:chOff x="7460504" y="4636145"/>
            <a:chExt cx="882614" cy="184274"/>
          </a:xfrm>
        </p:grpSpPr>
        <p:sp>
          <p:nvSpPr>
            <p:cNvPr id="1827" name="Google Shape;1827;p27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7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7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0" name="Google Shape;1830;p27"/>
          <p:cNvGrpSpPr/>
          <p:nvPr/>
        </p:nvGrpSpPr>
        <p:grpSpPr>
          <a:xfrm flipH="1">
            <a:off x="-145052" y="155377"/>
            <a:ext cx="1794619" cy="937714"/>
            <a:chOff x="7447476" y="612577"/>
            <a:chExt cx="1794619" cy="937714"/>
          </a:xfrm>
        </p:grpSpPr>
        <p:sp>
          <p:nvSpPr>
            <p:cNvPr id="1831" name="Google Shape;1831;p27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7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7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7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5" name="Google Shape;1835;p27"/>
          <p:cNvGrpSpPr/>
          <p:nvPr/>
        </p:nvGrpSpPr>
        <p:grpSpPr>
          <a:xfrm rot="10800000">
            <a:off x="-326656" y="1994300"/>
            <a:ext cx="878375" cy="275404"/>
            <a:chOff x="8363724" y="112839"/>
            <a:chExt cx="878375" cy="275404"/>
          </a:xfrm>
        </p:grpSpPr>
        <p:grpSp>
          <p:nvGrpSpPr>
            <p:cNvPr id="1836" name="Google Shape;1836;p27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37" name="Google Shape;1837;p27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7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9" name="Google Shape;1839;p27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0" name="Google Shape;1840;p27"/>
          <p:cNvGrpSpPr/>
          <p:nvPr/>
        </p:nvGrpSpPr>
        <p:grpSpPr>
          <a:xfrm>
            <a:off x="4085114" y="4667972"/>
            <a:ext cx="978773" cy="777698"/>
            <a:chOff x="4123942" y="4667972"/>
            <a:chExt cx="978773" cy="777698"/>
          </a:xfrm>
        </p:grpSpPr>
        <p:grpSp>
          <p:nvGrpSpPr>
            <p:cNvPr id="1841" name="Google Shape;1841;p27"/>
            <p:cNvGrpSpPr/>
            <p:nvPr/>
          </p:nvGrpSpPr>
          <p:grpSpPr>
            <a:xfrm flipH="1">
              <a:off x="4123942" y="4667972"/>
              <a:ext cx="182798" cy="598473"/>
              <a:chOff x="3638102" y="4583399"/>
              <a:chExt cx="182798" cy="598473"/>
            </a:xfrm>
          </p:grpSpPr>
          <p:sp>
            <p:nvSpPr>
              <p:cNvPr id="1842" name="Google Shape;1842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4" name="Google Shape;1844;p27"/>
            <p:cNvGrpSpPr/>
            <p:nvPr/>
          </p:nvGrpSpPr>
          <p:grpSpPr>
            <a:xfrm flipH="1">
              <a:off x="4480592" y="4847197"/>
              <a:ext cx="182798" cy="598473"/>
              <a:chOff x="3638102" y="4583399"/>
              <a:chExt cx="182798" cy="598473"/>
            </a:xfrm>
          </p:grpSpPr>
          <p:sp>
            <p:nvSpPr>
              <p:cNvPr id="1845" name="Google Shape;1845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7" name="Google Shape;1847;p27"/>
            <p:cNvGrpSpPr/>
            <p:nvPr/>
          </p:nvGrpSpPr>
          <p:grpSpPr>
            <a:xfrm flipH="1">
              <a:off x="4919917" y="4667972"/>
              <a:ext cx="182798" cy="598473"/>
              <a:chOff x="3638102" y="4583399"/>
              <a:chExt cx="182798" cy="598473"/>
            </a:xfrm>
          </p:grpSpPr>
          <p:sp>
            <p:nvSpPr>
              <p:cNvPr id="1848" name="Google Shape;1848;p2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78" name="Google Shape;178;p4"/>
          <p:cNvGrpSpPr/>
          <p:nvPr/>
        </p:nvGrpSpPr>
        <p:grpSpPr>
          <a:xfrm flipH="1">
            <a:off x="7918430" y="4502157"/>
            <a:ext cx="1468333" cy="494947"/>
            <a:chOff x="-21957" y="3648039"/>
            <a:chExt cx="1468333" cy="494947"/>
          </a:xfrm>
        </p:grpSpPr>
        <p:sp>
          <p:nvSpPr>
            <p:cNvPr id="179" name="Google Shape;179;p4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4"/>
          <p:cNvGrpSpPr/>
          <p:nvPr/>
        </p:nvGrpSpPr>
        <p:grpSpPr>
          <a:xfrm flipH="1">
            <a:off x="-84575" y="137960"/>
            <a:ext cx="878375" cy="275404"/>
            <a:chOff x="8363724" y="112839"/>
            <a:chExt cx="878375" cy="275404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184" name="Google Shape;184;p4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" name="Google Shape;187;p4"/>
          <p:cNvGrpSpPr/>
          <p:nvPr/>
        </p:nvGrpSpPr>
        <p:grpSpPr>
          <a:xfrm flipH="1">
            <a:off x="-31622" y="4265648"/>
            <a:ext cx="399902" cy="651901"/>
            <a:chOff x="8772496" y="3715501"/>
            <a:chExt cx="399902" cy="651901"/>
          </a:xfrm>
        </p:grpSpPr>
        <p:sp>
          <p:nvSpPr>
            <p:cNvPr id="188" name="Google Shape;188;p4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4"/>
          <p:cNvGrpSpPr/>
          <p:nvPr/>
        </p:nvGrpSpPr>
        <p:grpSpPr>
          <a:xfrm rot="5400000">
            <a:off x="-48317" y="1804721"/>
            <a:ext cx="819124" cy="171856"/>
            <a:chOff x="919039" y="1581426"/>
            <a:chExt cx="600134" cy="125902"/>
          </a:xfrm>
        </p:grpSpPr>
        <p:sp>
          <p:nvSpPr>
            <p:cNvPr id="191" name="Google Shape;191;p4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4"/>
          <p:cNvGrpSpPr/>
          <p:nvPr/>
        </p:nvGrpSpPr>
        <p:grpSpPr>
          <a:xfrm rot="5400000">
            <a:off x="-34286" y="2806795"/>
            <a:ext cx="184279" cy="603321"/>
            <a:chOff x="3638102" y="4583399"/>
            <a:chExt cx="182798" cy="598473"/>
          </a:xfrm>
        </p:grpSpPr>
        <p:sp>
          <p:nvSpPr>
            <p:cNvPr id="196" name="Google Shape;196;p4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4"/>
          <p:cNvGrpSpPr/>
          <p:nvPr/>
        </p:nvGrpSpPr>
        <p:grpSpPr>
          <a:xfrm rot="5400000">
            <a:off x="67035" y="3091502"/>
            <a:ext cx="184279" cy="603321"/>
            <a:chOff x="3638102" y="4583399"/>
            <a:chExt cx="182798" cy="598473"/>
          </a:xfrm>
        </p:grpSpPr>
        <p:sp>
          <p:nvSpPr>
            <p:cNvPr id="199" name="Google Shape;199;p4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3395253" y="4744172"/>
            <a:ext cx="567998" cy="750873"/>
            <a:chOff x="3395253" y="4744172"/>
            <a:chExt cx="567998" cy="750873"/>
          </a:xfrm>
        </p:grpSpPr>
        <p:grpSp>
          <p:nvGrpSpPr>
            <p:cNvPr id="202" name="Google Shape;202;p4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4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8" name="Google Shape;208;p4"/>
          <p:cNvGrpSpPr/>
          <p:nvPr/>
        </p:nvGrpSpPr>
        <p:grpSpPr>
          <a:xfrm>
            <a:off x="5021550" y="4738171"/>
            <a:ext cx="793250" cy="225666"/>
            <a:chOff x="5021550" y="4713050"/>
            <a:chExt cx="793250" cy="225666"/>
          </a:xfrm>
        </p:grpSpPr>
        <p:sp>
          <p:nvSpPr>
            <p:cNvPr id="209" name="Google Shape;209;p4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4"/>
          <p:cNvGrpSpPr/>
          <p:nvPr/>
        </p:nvGrpSpPr>
        <p:grpSpPr>
          <a:xfrm rot="5400000">
            <a:off x="8605990" y="-29569"/>
            <a:ext cx="819137" cy="1183093"/>
            <a:chOff x="4312241" y="155173"/>
            <a:chExt cx="711736" cy="1027883"/>
          </a:xfrm>
        </p:grpSpPr>
        <p:sp>
          <p:nvSpPr>
            <p:cNvPr id="217" name="Google Shape;217;p4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8" name="Google Shape;228;p5"/>
          <p:cNvSpPr txBox="1"/>
          <p:nvPr>
            <p:ph idx="1" type="subTitle"/>
          </p:nvPr>
        </p:nvSpPr>
        <p:spPr>
          <a:xfrm>
            <a:off x="1581925" y="3286152"/>
            <a:ext cx="25941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"/>
          <p:cNvSpPr txBox="1"/>
          <p:nvPr>
            <p:ph idx="2" type="title"/>
          </p:nvPr>
        </p:nvSpPr>
        <p:spPr>
          <a:xfrm>
            <a:off x="1581925" y="2825953"/>
            <a:ext cx="2594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" name="Google Shape;230;p5"/>
          <p:cNvSpPr txBox="1"/>
          <p:nvPr>
            <p:ph idx="3" type="subTitle"/>
          </p:nvPr>
        </p:nvSpPr>
        <p:spPr>
          <a:xfrm>
            <a:off x="4967975" y="3286152"/>
            <a:ext cx="2594100" cy="10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5"/>
          <p:cNvSpPr txBox="1"/>
          <p:nvPr>
            <p:ph idx="4" type="title"/>
          </p:nvPr>
        </p:nvSpPr>
        <p:spPr>
          <a:xfrm>
            <a:off x="4967975" y="2825953"/>
            <a:ext cx="25941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32" name="Google Shape;232;p5"/>
          <p:cNvGrpSpPr/>
          <p:nvPr/>
        </p:nvGrpSpPr>
        <p:grpSpPr>
          <a:xfrm>
            <a:off x="8515924" y="3778025"/>
            <a:ext cx="444699" cy="714806"/>
            <a:chOff x="8348444" y="2302425"/>
            <a:chExt cx="444699" cy="714806"/>
          </a:xfrm>
        </p:grpSpPr>
        <p:sp>
          <p:nvSpPr>
            <p:cNvPr id="233" name="Google Shape;233;p5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5"/>
          <p:cNvGrpSpPr/>
          <p:nvPr/>
        </p:nvGrpSpPr>
        <p:grpSpPr>
          <a:xfrm flipH="1" rot="-5400000">
            <a:off x="-262506" y="-37943"/>
            <a:ext cx="819137" cy="1183093"/>
            <a:chOff x="4312241" y="155173"/>
            <a:chExt cx="711736" cy="1027883"/>
          </a:xfrm>
        </p:grpSpPr>
        <p:sp>
          <p:nvSpPr>
            <p:cNvPr id="239" name="Google Shape;239;p5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5"/>
          <p:cNvGrpSpPr/>
          <p:nvPr/>
        </p:nvGrpSpPr>
        <p:grpSpPr>
          <a:xfrm>
            <a:off x="8784782" y="212803"/>
            <a:ext cx="399902" cy="651901"/>
            <a:chOff x="8772496" y="3715501"/>
            <a:chExt cx="399902" cy="651901"/>
          </a:xfrm>
        </p:grpSpPr>
        <p:sp>
          <p:nvSpPr>
            <p:cNvPr id="249" name="Google Shape;249;p5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5"/>
          <p:cNvGrpSpPr/>
          <p:nvPr/>
        </p:nvGrpSpPr>
        <p:grpSpPr>
          <a:xfrm flipH="1" rot="10800000">
            <a:off x="7725134" y="-746828"/>
            <a:ext cx="1178127" cy="1094369"/>
            <a:chOff x="7825118" y="4065849"/>
            <a:chExt cx="1178127" cy="1094369"/>
          </a:xfrm>
        </p:grpSpPr>
        <p:sp>
          <p:nvSpPr>
            <p:cNvPr id="252" name="Google Shape;252;p5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5"/>
          <p:cNvGrpSpPr/>
          <p:nvPr/>
        </p:nvGrpSpPr>
        <p:grpSpPr>
          <a:xfrm>
            <a:off x="897051" y="4601676"/>
            <a:ext cx="1180669" cy="249201"/>
            <a:chOff x="3186414" y="611522"/>
            <a:chExt cx="803285" cy="169548"/>
          </a:xfrm>
        </p:grpSpPr>
        <p:sp>
          <p:nvSpPr>
            <p:cNvPr id="255" name="Google Shape;255;p5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5"/>
          <p:cNvGrpSpPr/>
          <p:nvPr/>
        </p:nvGrpSpPr>
        <p:grpSpPr>
          <a:xfrm flipH="1">
            <a:off x="8542638" y="2069727"/>
            <a:ext cx="831921" cy="487879"/>
            <a:chOff x="-294886" y="1687485"/>
            <a:chExt cx="831921" cy="487879"/>
          </a:xfrm>
        </p:grpSpPr>
        <p:grpSp>
          <p:nvGrpSpPr>
            <p:cNvPr id="263" name="Google Shape;263;p5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264" name="Google Shape;264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5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267" name="Google Shape;267;p5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9" name="Google Shape;269;p5"/>
          <p:cNvGrpSpPr/>
          <p:nvPr/>
        </p:nvGrpSpPr>
        <p:grpSpPr>
          <a:xfrm>
            <a:off x="-663985" y="3098040"/>
            <a:ext cx="1591472" cy="841159"/>
            <a:chOff x="661553" y="1919040"/>
            <a:chExt cx="1591472" cy="841159"/>
          </a:xfrm>
        </p:grpSpPr>
        <p:sp>
          <p:nvSpPr>
            <p:cNvPr id="270" name="Google Shape;270;p5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5"/>
          <p:cNvGrpSpPr/>
          <p:nvPr/>
        </p:nvGrpSpPr>
        <p:grpSpPr>
          <a:xfrm>
            <a:off x="6674821" y="4572024"/>
            <a:ext cx="881930" cy="325254"/>
            <a:chOff x="4761438" y="4276425"/>
            <a:chExt cx="881930" cy="325254"/>
          </a:xfrm>
        </p:grpSpPr>
        <p:sp>
          <p:nvSpPr>
            <p:cNvPr id="281" name="Google Shape;281;p5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5"/>
          <p:cNvGrpSpPr/>
          <p:nvPr/>
        </p:nvGrpSpPr>
        <p:grpSpPr>
          <a:xfrm rot="10800000">
            <a:off x="4047440" y="4287131"/>
            <a:ext cx="819137" cy="1183093"/>
            <a:chOff x="4312241" y="155173"/>
            <a:chExt cx="711736" cy="1027883"/>
          </a:xfrm>
        </p:grpSpPr>
        <p:sp>
          <p:nvSpPr>
            <p:cNvPr id="300" name="Google Shape;300;p5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1" name="Google Shape;311;p6"/>
          <p:cNvGrpSpPr/>
          <p:nvPr/>
        </p:nvGrpSpPr>
        <p:grpSpPr>
          <a:xfrm>
            <a:off x="-175865" y="4502157"/>
            <a:ext cx="1468333" cy="494947"/>
            <a:chOff x="-21957" y="3648039"/>
            <a:chExt cx="1468333" cy="494947"/>
          </a:xfrm>
        </p:grpSpPr>
        <p:sp>
          <p:nvSpPr>
            <p:cNvPr id="312" name="Google Shape;312;p6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6"/>
          <p:cNvGrpSpPr/>
          <p:nvPr/>
        </p:nvGrpSpPr>
        <p:grpSpPr>
          <a:xfrm>
            <a:off x="8552751" y="197413"/>
            <a:ext cx="878375" cy="275404"/>
            <a:chOff x="8363724" y="112839"/>
            <a:chExt cx="878375" cy="275404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317" name="Google Shape;317;p6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6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9" name="Google Shape;319;p6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6"/>
          <p:cNvGrpSpPr/>
          <p:nvPr/>
        </p:nvGrpSpPr>
        <p:grpSpPr>
          <a:xfrm>
            <a:off x="8808287" y="4418048"/>
            <a:ext cx="399902" cy="651901"/>
            <a:chOff x="8772496" y="3715501"/>
            <a:chExt cx="399902" cy="651901"/>
          </a:xfrm>
        </p:grpSpPr>
        <p:sp>
          <p:nvSpPr>
            <p:cNvPr id="321" name="Google Shape;321;p6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6"/>
          <p:cNvGrpSpPr/>
          <p:nvPr/>
        </p:nvGrpSpPr>
        <p:grpSpPr>
          <a:xfrm flipH="1" rot="-5400000">
            <a:off x="8363892" y="1804721"/>
            <a:ext cx="819124" cy="171856"/>
            <a:chOff x="919039" y="1581426"/>
            <a:chExt cx="600134" cy="125902"/>
          </a:xfrm>
        </p:grpSpPr>
        <p:sp>
          <p:nvSpPr>
            <p:cNvPr id="324" name="Google Shape;324;p6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6"/>
          <p:cNvGrpSpPr/>
          <p:nvPr/>
        </p:nvGrpSpPr>
        <p:grpSpPr>
          <a:xfrm>
            <a:off x="8673864" y="3397316"/>
            <a:ext cx="704641" cy="468986"/>
            <a:chOff x="8673864" y="3397316"/>
            <a:chExt cx="704641" cy="468986"/>
          </a:xfrm>
        </p:grpSpPr>
        <p:grpSp>
          <p:nvGrpSpPr>
            <p:cNvPr id="329" name="Google Shape;329;p6"/>
            <p:cNvGrpSpPr/>
            <p:nvPr/>
          </p:nvGrpSpPr>
          <p:grpSpPr>
            <a:xfrm flipH="1" rot="-5400000">
              <a:off x="8984706" y="3187795"/>
              <a:ext cx="184279" cy="603321"/>
              <a:chOff x="3638102" y="4583399"/>
              <a:chExt cx="182798" cy="598473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6"/>
            <p:cNvGrpSpPr/>
            <p:nvPr/>
          </p:nvGrpSpPr>
          <p:grpSpPr>
            <a:xfrm flipH="1" rot="-5400000">
              <a:off x="8883385" y="3472502"/>
              <a:ext cx="184279" cy="603321"/>
              <a:chOff x="3638102" y="4583399"/>
              <a:chExt cx="182798" cy="59847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5" name="Google Shape;335;p6"/>
          <p:cNvGrpSpPr/>
          <p:nvPr/>
        </p:nvGrpSpPr>
        <p:grpSpPr>
          <a:xfrm flipH="1">
            <a:off x="6466847" y="4676346"/>
            <a:ext cx="567998" cy="750873"/>
            <a:chOff x="3395253" y="4744172"/>
            <a:chExt cx="567998" cy="750873"/>
          </a:xfrm>
        </p:grpSpPr>
        <p:grpSp>
          <p:nvGrpSpPr>
            <p:cNvPr id="336" name="Google Shape;336;p6"/>
            <p:cNvGrpSpPr/>
            <p:nvPr/>
          </p:nvGrpSpPr>
          <p:grpSpPr>
            <a:xfrm>
              <a:off x="3395253" y="4744172"/>
              <a:ext cx="182798" cy="598473"/>
              <a:chOff x="3638102" y="4583399"/>
              <a:chExt cx="182798" cy="598473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3780453" y="4896572"/>
              <a:ext cx="182798" cy="598473"/>
              <a:chOff x="3638102" y="4583399"/>
              <a:chExt cx="182798" cy="598473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 flipH="1">
            <a:off x="3243698" y="4738171"/>
            <a:ext cx="793250" cy="225666"/>
            <a:chOff x="5021550" y="4713050"/>
            <a:chExt cx="793250" cy="225666"/>
          </a:xfrm>
        </p:grpSpPr>
        <p:sp>
          <p:nvSpPr>
            <p:cNvPr id="343" name="Google Shape;343;p6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6"/>
          <p:cNvGrpSpPr/>
          <p:nvPr/>
        </p:nvGrpSpPr>
        <p:grpSpPr>
          <a:xfrm flipH="1" rot="5400000">
            <a:off x="-6065" y="2507002"/>
            <a:ext cx="184279" cy="603321"/>
            <a:chOff x="3638102" y="4583399"/>
            <a:chExt cx="182798" cy="598473"/>
          </a:xfrm>
        </p:grpSpPr>
        <p:sp>
          <p:nvSpPr>
            <p:cNvPr id="351" name="Google Shape;351;p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6"/>
          <p:cNvGrpSpPr/>
          <p:nvPr/>
        </p:nvGrpSpPr>
        <p:grpSpPr>
          <a:xfrm>
            <a:off x="-227309" y="101215"/>
            <a:ext cx="1066160" cy="616612"/>
            <a:chOff x="-379709" y="354936"/>
            <a:chExt cx="1066160" cy="616612"/>
          </a:xfrm>
        </p:grpSpPr>
        <p:sp>
          <p:nvSpPr>
            <p:cNvPr id="354" name="Google Shape;354;p6"/>
            <p:cNvSpPr/>
            <p:nvPr/>
          </p:nvSpPr>
          <p:spPr>
            <a:xfrm flipH="1" rot="-5400000">
              <a:off x="-42997" y="363133"/>
              <a:ext cx="289809" cy="793647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 flipH="1" rot="-5400000">
              <a:off x="-355442" y="884640"/>
              <a:ext cx="87314" cy="86503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 flipH="1" rot="-5400000">
              <a:off x="492138" y="576353"/>
              <a:ext cx="87277" cy="87320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 flipH="1" rot="-5400000">
              <a:off x="-2235" y="75406"/>
              <a:ext cx="290626" cy="925408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 flipH="1" rot="-5400000">
              <a:off x="-380133" y="662402"/>
              <a:ext cx="87314" cy="86466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 flipH="1" rot="-5400000">
              <a:off x="599561" y="354506"/>
              <a:ext cx="86460" cy="87320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6"/>
          <p:cNvGrpSpPr/>
          <p:nvPr/>
        </p:nvGrpSpPr>
        <p:grpSpPr>
          <a:xfrm rot="10800000">
            <a:off x="7897712" y="-319058"/>
            <a:ext cx="184279" cy="603321"/>
            <a:chOff x="3638102" y="4583399"/>
            <a:chExt cx="182798" cy="598473"/>
          </a:xfrm>
        </p:grpSpPr>
        <p:sp>
          <p:nvSpPr>
            <p:cNvPr id="361" name="Google Shape;361;p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 flipH="1">
            <a:off x="2519087" y="-319058"/>
            <a:ext cx="577529" cy="690571"/>
            <a:chOff x="5697337" y="-302311"/>
            <a:chExt cx="577529" cy="690571"/>
          </a:xfrm>
        </p:grpSpPr>
        <p:grpSp>
          <p:nvGrpSpPr>
            <p:cNvPr id="364" name="Google Shape;364;p6"/>
            <p:cNvGrpSpPr/>
            <p:nvPr/>
          </p:nvGrpSpPr>
          <p:grpSpPr>
            <a:xfrm flipH="1" rot="10800000">
              <a:off x="6090587" y="-302311"/>
              <a:ext cx="184279" cy="603321"/>
              <a:chOff x="3638102" y="4583399"/>
              <a:chExt cx="182798" cy="598473"/>
            </a:xfrm>
          </p:grpSpPr>
          <p:sp>
            <p:nvSpPr>
              <p:cNvPr id="365" name="Google Shape;365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7" name="Google Shape;367;p6"/>
            <p:cNvGrpSpPr/>
            <p:nvPr/>
          </p:nvGrpSpPr>
          <p:grpSpPr>
            <a:xfrm flipH="1" rot="10800000">
              <a:off x="5697337" y="-215061"/>
              <a:ext cx="184279" cy="603321"/>
              <a:chOff x="3638102" y="4583399"/>
              <a:chExt cx="182798" cy="598473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0" name="Google Shape;370;p6"/>
          <p:cNvGrpSpPr/>
          <p:nvPr/>
        </p:nvGrpSpPr>
        <p:grpSpPr>
          <a:xfrm rot="5400000">
            <a:off x="-107469" y="2014467"/>
            <a:ext cx="184279" cy="603321"/>
            <a:chOff x="3638102" y="4583399"/>
            <a:chExt cx="182798" cy="598473"/>
          </a:xfrm>
        </p:grpSpPr>
        <p:sp>
          <p:nvSpPr>
            <p:cNvPr id="371" name="Google Shape;371;p6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/>
          <p:nvPr>
            <p:ph type="title"/>
          </p:nvPr>
        </p:nvSpPr>
        <p:spPr>
          <a:xfrm>
            <a:off x="720000" y="1623450"/>
            <a:ext cx="3852000" cy="10287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5" name="Google Shape;375;p7"/>
          <p:cNvSpPr txBox="1"/>
          <p:nvPr>
            <p:ph idx="1" type="subTitle"/>
          </p:nvPr>
        </p:nvSpPr>
        <p:spPr>
          <a:xfrm>
            <a:off x="720000" y="2728350"/>
            <a:ext cx="38520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7"/>
          <p:cNvSpPr/>
          <p:nvPr>
            <p:ph idx="2" type="pic"/>
          </p:nvPr>
        </p:nvSpPr>
        <p:spPr>
          <a:xfrm>
            <a:off x="4927800" y="854400"/>
            <a:ext cx="3434700" cy="3434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77" name="Google Shape;377;p7"/>
          <p:cNvGrpSpPr/>
          <p:nvPr/>
        </p:nvGrpSpPr>
        <p:grpSpPr>
          <a:xfrm>
            <a:off x="4584031" y="4476443"/>
            <a:ext cx="1180669" cy="249201"/>
            <a:chOff x="3186414" y="611522"/>
            <a:chExt cx="803285" cy="169548"/>
          </a:xfrm>
        </p:grpSpPr>
        <p:sp>
          <p:nvSpPr>
            <p:cNvPr id="378" name="Google Shape;378;p7"/>
            <p:cNvSpPr/>
            <p:nvPr/>
          </p:nvSpPr>
          <p:spPr>
            <a:xfrm>
              <a:off x="3186414" y="611522"/>
              <a:ext cx="803285" cy="169548"/>
            </a:xfrm>
            <a:custGeom>
              <a:rect b="b" l="l" r="r" t="t"/>
              <a:pathLst>
                <a:path extrusionOk="0" h="5252" w="24883">
                  <a:moveTo>
                    <a:pt x="2194" y="1"/>
                  </a:moveTo>
                  <a:lnTo>
                    <a:pt x="1" y="2349"/>
                  </a:lnTo>
                  <a:lnTo>
                    <a:pt x="1" y="5252"/>
                  </a:lnTo>
                  <a:lnTo>
                    <a:pt x="24882" y="5252"/>
                  </a:lnTo>
                  <a:lnTo>
                    <a:pt x="248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3537618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377" y="0"/>
                    <a:pt x="1" y="377"/>
                    <a:pt x="1" y="842"/>
                  </a:cubicBezTo>
                  <a:cubicBezTo>
                    <a:pt x="1" y="1308"/>
                    <a:pt x="377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3456072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3374526" y="670180"/>
              <a:ext cx="55106" cy="55106"/>
            </a:xfrm>
            <a:custGeom>
              <a:rect b="b" l="l" r="r" t="t"/>
              <a:pathLst>
                <a:path extrusionOk="0" h="1707" w="1707">
                  <a:moveTo>
                    <a:pt x="865" y="0"/>
                  </a:moveTo>
                  <a:cubicBezTo>
                    <a:pt x="400" y="0"/>
                    <a:pt x="1" y="377"/>
                    <a:pt x="1" y="842"/>
                  </a:cubicBezTo>
                  <a:cubicBezTo>
                    <a:pt x="1" y="1308"/>
                    <a:pt x="400" y="1706"/>
                    <a:pt x="865" y="1706"/>
                  </a:cubicBezTo>
                  <a:cubicBezTo>
                    <a:pt x="1330" y="1706"/>
                    <a:pt x="1707" y="1308"/>
                    <a:pt x="1707" y="842"/>
                  </a:cubicBezTo>
                  <a:cubicBezTo>
                    <a:pt x="1707" y="377"/>
                    <a:pt x="1330" y="0"/>
                    <a:pt x="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3511146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429600" y="693069"/>
              <a:ext cx="26504" cy="8619"/>
            </a:xfrm>
            <a:custGeom>
              <a:rect b="b" l="l" r="r" t="t"/>
              <a:pathLst>
                <a:path extrusionOk="0" h="267" w="821">
                  <a:moveTo>
                    <a:pt x="1" y="0"/>
                  </a:moveTo>
                  <a:lnTo>
                    <a:pt x="1" y="266"/>
                  </a:lnTo>
                  <a:lnTo>
                    <a:pt x="821" y="266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3589819" y="693069"/>
              <a:ext cx="27214" cy="8619"/>
            </a:xfrm>
            <a:custGeom>
              <a:rect b="b" l="l" r="r" t="t"/>
              <a:pathLst>
                <a:path extrusionOk="0" h="267" w="843">
                  <a:moveTo>
                    <a:pt x="1" y="0"/>
                  </a:moveTo>
                  <a:lnTo>
                    <a:pt x="1" y="266"/>
                  </a:lnTo>
                  <a:lnTo>
                    <a:pt x="843" y="266"/>
                  </a:lnTo>
                  <a:lnTo>
                    <a:pt x="8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7"/>
          <p:cNvGrpSpPr/>
          <p:nvPr/>
        </p:nvGrpSpPr>
        <p:grpSpPr>
          <a:xfrm>
            <a:off x="2008603" y="4528068"/>
            <a:ext cx="819137" cy="1183093"/>
            <a:chOff x="4312241" y="155173"/>
            <a:chExt cx="711736" cy="1027883"/>
          </a:xfrm>
        </p:grpSpPr>
        <p:sp>
          <p:nvSpPr>
            <p:cNvPr id="386" name="Google Shape;386;p7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7"/>
          <p:cNvGrpSpPr/>
          <p:nvPr/>
        </p:nvGrpSpPr>
        <p:grpSpPr>
          <a:xfrm>
            <a:off x="7685903" y="4591772"/>
            <a:ext cx="562123" cy="750873"/>
            <a:chOff x="7685903" y="4591772"/>
            <a:chExt cx="562123" cy="750873"/>
          </a:xfrm>
        </p:grpSpPr>
        <p:grpSp>
          <p:nvGrpSpPr>
            <p:cNvPr id="396" name="Google Shape;396;p7"/>
            <p:cNvGrpSpPr/>
            <p:nvPr/>
          </p:nvGrpSpPr>
          <p:grpSpPr>
            <a:xfrm>
              <a:off x="7685903" y="4591772"/>
              <a:ext cx="182798" cy="598473"/>
              <a:chOff x="3638102" y="4583399"/>
              <a:chExt cx="182798" cy="598473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065228" y="4744172"/>
              <a:ext cx="182798" cy="598473"/>
              <a:chOff x="3638102" y="4583399"/>
              <a:chExt cx="182798" cy="598473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 flipH="1">
            <a:off x="-29854" y="2534806"/>
            <a:ext cx="399902" cy="651901"/>
            <a:chOff x="8772496" y="3715501"/>
            <a:chExt cx="399902" cy="651901"/>
          </a:xfrm>
        </p:grpSpPr>
        <p:sp>
          <p:nvSpPr>
            <p:cNvPr id="403" name="Google Shape;403;p7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" name="Google Shape;405;p7"/>
          <p:cNvGrpSpPr/>
          <p:nvPr/>
        </p:nvGrpSpPr>
        <p:grpSpPr>
          <a:xfrm rot="5400000">
            <a:off x="67035" y="1248164"/>
            <a:ext cx="184279" cy="603321"/>
            <a:chOff x="3638102" y="4583399"/>
            <a:chExt cx="182798" cy="598473"/>
          </a:xfrm>
        </p:grpSpPr>
        <p:sp>
          <p:nvSpPr>
            <p:cNvPr id="406" name="Google Shape;406;p7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" name="Google Shape;408;p7"/>
          <p:cNvGrpSpPr/>
          <p:nvPr/>
        </p:nvGrpSpPr>
        <p:grpSpPr>
          <a:xfrm>
            <a:off x="-641322" y="51061"/>
            <a:ext cx="3434729" cy="1094377"/>
            <a:chOff x="1035175" y="739350"/>
            <a:chExt cx="2659900" cy="847500"/>
          </a:xfrm>
        </p:grpSpPr>
        <p:sp>
          <p:nvSpPr>
            <p:cNvPr id="409" name="Google Shape;409;p7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7"/>
          <p:cNvGrpSpPr/>
          <p:nvPr/>
        </p:nvGrpSpPr>
        <p:grpSpPr>
          <a:xfrm rot="5400000">
            <a:off x="8274988" y="1539600"/>
            <a:ext cx="881930" cy="325254"/>
            <a:chOff x="4761438" y="4276425"/>
            <a:chExt cx="881930" cy="325254"/>
          </a:xfrm>
        </p:grpSpPr>
        <p:sp>
          <p:nvSpPr>
            <p:cNvPr id="415" name="Google Shape;415;p7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7"/>
          <p:cNvGrpSpPr/>
          <p:nvPr/>
        </p:nvGrpSpPr>
        <p:grpSpPr>
          <a:xfrm>
            <a:off x="7447476" y="155377"/>
            <a:ext cx="1794619" cy="937714"/>
            <a:chOff x="7447476" y="612577"/>
            <a:chExt cx="1794619" cy="937714"/>
          </a:xfrm>
        </p:grpSpPr>
        <p:sp>
          <p:nvSpPr>
            <p:cNvPr id="434" name="Google Shape;434;p7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7"/>
          <p:cNvGrpSpPr/>
          <p:nvPr/>
        </p:nvGrpSpPr>
        <p:grpSpPr>
          <a:xfrm>
            <a:off x="2595618" y="-90361"/>
            <a:ext cx="1468333" cy="494947"/>
            <a:chOff x="-21957" y="3648039"/>
            <a:chExt cx="1468333" cy="494947"/>
          </a:xfrm>
        </p:grpSpPr>
        <p:sp>
          <p:nvSpPr>
            <p:cNvPr id="439" name="Google Shape;439;p7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"/>
          <p:cNvSpPr txBox="1"/>
          <p:nvPr>
            <p:ph type="title"/>
          </p:nvPr>
        </p:nvSpPr>
        <p:spPr>
          <a:xfrm>
            <a:off x="1556550" y="1352850"/>
            <a:ext cx="60309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44" name="Google Shape;444;p8"/>
          <p:cNvGrpSpPr/>
          <p:nvPr/>
        </p:nvGrpSpPr>
        <p:grpSpPr>
          <a:xfrm>
            <a:off x="4760865" y="-366944"/>
            <a:ext cx="819137" cy="1183093"/>
            <a:chOff x="4312241" y="155173"/>
            <a:chExt cx="711736" cy="1027883"/>
          </a:xfrm>
        </p:grpSpPr>
        <p:sp>
          <p:nvSpPr>
            <p:cNvPr id="445" name="Google Shape;445;p8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8"/>
          <p:cNvGrpSpPr/>
          <p:nvPr/>
        </p:nvGrpSpPr>
        <p:grpSpPr>
          <a:xfrm flipH="1">
            <a:off x="-73590" y="112839"/>
            <a:ext cx="878375" cy="275404"/>
            <a:chOff x="8363724" y="112839"/>
            <a:chExt cx="878375" cy="275404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8"/>
          <p:cNvGrpSpPr/>
          <p:nvPr/>
        </p:nvGrpSpPr>
        <p:grpSpPr>
          <a:xfrm>
            <a:off x="7197584" y="4561424"/>
            <a:ext cx="878357" cy="184270"/>
            <a:chOff x="919039" y="1581426"/>
            <a:chExt cx="600134" cy="125902"/>
          </a:xfrm>
        </p:grpSpPr>
        <p:sp>
          <p:nvSpPr>
            <p:cNvPr id="460" name="Google Shape;460;p8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8"/>
          <p:cNvGrpSpPr/>
          <p:nvPr/>
        </p:nvGrpSpPr>
        <p:grpSpPr>
          <a:xfrm>
            <a:off x="-638864" y="2668040"/>
            <a:ext cx="1591472" cy="841159"/>
            <a:chOff x="661553" y="1919040"/>
            <a:chExt cx="1591472" cy="841159"/>
          </a:xfrm>
        </p:grpSpPr>
        <p:sp>
          <p:nvSpPr>
            <p:cNvPr id="465" name="Google Shape;465;p8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2155015" y="2117869"/>
              <a:ext cx="4326" cy="8619"/>
            </a:xfrm>
            <a:custGeom>
              <a:rect b="b" l="l" r="r" t="t"/>
              <a:pathLst>
                <a:path extrusionOk="0" h="267" w="134">
                  <a:moveTo>
                    <a:pt x="0" y="1"/>
                  </a:moveTo>
                  <a:cubicBezTo>
                    <a:pt x="0" y="45"/>
                    <a:pt x="0" y="89"/>
                    <a:pt x="0" y="134"/>
                  </a:cubicBezTo>
                  <a:cubicBezTo>
                    <a:pt x="0" y="178"/>
                    <a:pt x="0" y="222"/>
                    <a:pt x="0" y="267"/>
                  </a:cubicBezTo>
                  <a:lnTo>
                    <a:pt x="133" y="267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8"/>
          <p:cNvGrpSpPr/>
          <p:nvPr/>
        </p:nvGrpSpPr>
        <p:grpSpPr>
          <a:xfrm>
            <a:off x="3935356" y="4583399"/>
            <a:ext cx="182798" cy="598473"/>
            <a:chOff x="3638102" y="4583399"/>
            <a:chExt cx="182798" cy="598473"/>
          </a:xfrm>
        </p:grpSpPr>
        <p:sp>
          <p:nvSpPr>
            <p:cNvPr id="476" name="Google Shape;476;p8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8"/>
          <p:cNvGrpSpPr/>
          <p:nvPr/>
        </p:nvGrpSpPr>
        <p:grpSpPr>
          <a:xfrm>
            <a:off x="6693628" y="4744172"/>
            <a:ext cx="182798" cy="598473"/>
            <a:chOff x="3638102" y="4583399"/>
            <a:chExt cx="182798" cy="598473"/>
          </a:xfrm>
        </p:grpSpPr>
        <p:sp>
          <p:nvSpPr>
            <p:cNvPr id="479" name="Google Shape;479;p8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8"/>
          <p:cNvGrpSpPr/>
          <p:nvPr/>
        </p:nvGrpSpPr>
        <p:grpSpPr>
          <a:xfrm>
            <a:off x="8271407" y="2454825"/>
            <a:ext cx="444699" cy="714806"/>
            <a:chOff x="8348444" y="2302425"/>
            <a:chExt cx="444699" cy="714806"/>
          </a:xfrm>
        </p:grpSpPr>
        <p:sp>
          <p:nvSpPr>
            <p:cNvPr id="482" name="Google Shape;482;p8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8"/>
          <p:cNvGrpSpPr/>
          <p:nvPr/>
        </p:nvGrpSpPr>
        <p:grpSpPr>
          <a:xfrm>
            <a:off x="8772496" y="3656885"/>
            <a:ext cx="399902" cy="651901"/>
            <a:chOff x="8772496" y="3715501"/>
            <a:chExt cx="399902" cy="651901"/>
          </a:xfrm>
        </p:grpSpPr>
        <p:sp>
          <p:nvSpPr>
            <p:cNvPr id="488" name="Google Shape;488;p8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2329585" y="-249073"/>
            <a:ext cx="184279" cy="603321"/>
            <a:chOff x="3638102" y="4583399"/>
            <a:chExt cx="182798" cy="598473"/>
          </a:xfrm>
        </p:grpSpPr>
        <p:sp>
          <p:nvSpPr>
            <p:cNvPr id="491" name="Google Shape;491;p8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8"/>
          <p:cNvGrpSpPr/>
          <p:nvPr/>
        </p:nvGrpSpPr>
        <p:grpSpPr>
          <a:xfrm rot="10800000">
            <a:off x="6340770" y="203461"/>
            <a:ext cx="3434729" cy="1094377"/>
            <a:chOff x="1035175" y="739350"/>
            <a:chExt cx="2659900" cy="847500"/>
          </a:xfrm>
        </p:grpSpPr>
        <p:sp>
          <p:nvSpPr>
            <p:cNvPr id="494" name="Google Shape;494;p8"/>
            <p:cNvSpPr/>
            <p:nvPr/>
          </p:nvSpPr>
          <p:spPr>
            <a:xfrm>
              <a:off x="1092800" y="1117100"/>
              <a:ext cx="2529150" cy="430400"/>
            </a:xfrm>
            <a:custGeom>
              <a:rect b="b" l="l" r="r" t="t"/>
              <a:pathLst>
                <a:path extrusionOk="0" h="17216" w="101166">
                  <a:moveTo>
                    <a:pt x="55613" y="1"/>
                  </a:moveTo>
                  <a:lnTo>
                    <a:pt x="49054" y="6559"/>
                  </a:lnTo>
                  <a:lnTo>
                    <a:pt x="5960" y="6559"/>
                  </a:lnTo>
                  <a:lnTo>
                    <a:pt x="0" y="12497"/>
                  </a:lnTo>
                  <a:lnTo>
                    <a:pt x="200" y="12696"/>
                  </a:lnTo>
                  <a:lnTo>
                    <a:pt x="6071" y="6825"/>
                  </a:lnTo>
                  <a:lnTo>
                    <a:pt x="49165" y="6825"/>
                  </a:lnTo>
                  <a:lnTo>
                    <a:pt x="55723" y="289"/>
                  </a:lnTo>
                  <a:lnTo>
                    <a:pt x="63589" y="289"/>
                  </a:lnTo>
                  <a:lnTo>
                    <a:pt x="80516" y="17216"/>
                  </a:lnTo>
                  <a:lnTo>
                    <a:pt x="101166" y="17216"/>
                  </a:lnTo>
                  <a:lnTo>
                    <a:pt x="101166" y="16928"/>
                  </a:lnTo>
                  <a:lnTo>
                    <a:pt x="80627" y="16928"/>
                  </a:lnTo>
                  <a:lnTo>
                    <a:pt x="6370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035175" y="1417725"/>
              <a:ext cx="83675" cy="76600"/>
            </a:xfrm>
            <a:custGeom>
              <a:rect b="b" l="l" r="r" t="t"/>
              <a:pathLst>
                <a:path extrusionOk="0" h="3064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1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1"/>
                  </a:cubicBezTo>
                  <a:cubicBezTo>
                    <a:pt x="289" y="1934"/>
                    <a:pt x="289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50"/>
                  </a:cubicBezTo>
                  <a:cubicBezTo>
                    <a:pt x="1" y="1048"/>
                    <a:pt x="1" y="2023"/>
                    <a:pt x="599" y="2621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1" y="3064"/>
                    <a:pt x="2460" y="2909"/>
                    <a:pt x="2748" y="2621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3611400" y="1510225"/>
              <a:ext cx="83675" cy="76625"/>
            </a:xfrm>
            <a:custGeom>
              <a:rect b="b" l="l" r="r" t="t"/>
              <a:pathLst>
                <a:path extrusionOk="0" h="3065" w="3347">
                  <a:moveTo>
                    <a:pt x="1663" y="283"/>
                  </a:moveTo>
                  <a:cubicBezTo>
                    <a:pt x="1984" y="283"/>
                    <a:pt x="2305" y="405"/>
                    <a:pt x="2549" y="649"/>
                  </a:cubicBezTo>
                  <a:cubicBezTo>
                    <a:pt x="3036" y="1136"/>
                    <a:pt x="3036" y="1934"/>
                    <a:pt x="2549" y="2422"/>
                  </a:cubicBezTo>
                  <a:cubicBezTo>
                    <a:pt x="2305" y="2665"/>
                    <a:pt x="1984" y="2787"/>
                    <a:pt x="1663" y="2787"/>
                  </a:cubicBezTo>
                  <a:cubicBezTo>
                    <a:pt x="1341" y="2787"/>
                    <a:pt x="1020" y="2665"/>
                    <a:pt x="776" y="2422"/>
                  </a:cubicBezTo>
                  <a:cubicBezTo>
                    <a:pt x="311" y="1934"/>
                    <a:pt x="311" y="1136"/>
                    <a:pt x="776" y="649"/>
                  </a:cubicBezTo>
                  <a:cubicBezTo>
                    <a:pt x="1020" y="405"/>
                    <a:pt x="1341" y="283"/>
                    <a:pt x="1663" y="283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1"/>
                    <a:pt x="599" y="450"/>
                  </a:cubicBezTo>
                  <a:cubicBezTo>
                    <a:pt x="1" y="1048"/>
                    <a:pt x="1" y="2023"/>
                    <a:pt x="599" y="2599"/>
                  </a:cubicBezTo>
                  <a:cubicBezTo>
                    <a:pt x="887" y="2909"/>
                    <a:pt x="1286" y="3064"/>
                    <a:pt x="1663" y="3064"/>
                  </a:cubicBezTo>
                  <a:cubicBezTo>
                    <a:pt x="2062" y="3064"/>
                    <a:pt x="2460" y="2909"/>
                    <a:pt x="2748" y="2599"/>
                  </a:cubicBezTo>
                  <a:cubicBezTo>
                    <a:pt x="3347" y="2023"/>
                    <a:pt x="3347" y="1048"/>
                    <a:pt x="2748" y="450"/>
                  </a:cubicBezTo>
                  <a:cubicBezTo>
                    <a:pt x="2449" y="151"/>
                    <a:pt x="2062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09875" y="739350"/>
              <a:ext cx="638125" cy="396600"/>
            </a:xfrm>
            <a:custGeom>
              <a:rect b="b" l="l" r="r" t="t"/>
              <a:pathLst>
                <a:path extrusionOk="0" h="15864" w="25525">
                  <a:moveTo>
                    <a:pt x="1" y="0"/>
                  </a:moveTo>
                  <a:lnTo>
                    <a:pt x="1" y="5650"/>
                  </a:lnTo>
                  <a:lnTo>
                    <a:pt x="10237" y="15864"/>
                  </a:lnTo>
                  <a:lnTo>
                    <a:pt x="25525" y="15864"/>
                  </a:lnTo>
                  <a:lnTo>
                    <a:pt x="25525" y="15576"/>
                  </a:lnTo>
                  <a:lnTo>
                    <a:pt x="10348" y="15576"/>
                  </a:lnTo>
                  <a:lnTo>
                    <a:pt x="289" y="5539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140225" y="1087600"/>
              <a:ext cx="83675" cy="76050"/>
            </a:xfrm>
            <a:custGeom>
              <a:rect b="b" l="l" r="r" t="t"/>
              <a:pathLst>
                <a:path extrusionOk="0" h="3042" w="3347">
                  <a:moveTo>
                    <a:pt x="1663" y="272"/>
                  </a:moveTo>
                  <a:cubicBezTo>
                    <a:pt x="1995" y="272"/>
                    <a:pt x="2305" y="405"/>
                    <a:pt x="2549" y="649"/>
                  </a:cubicBezTo>
                  <a:cubicBezTo>
                    <a:pt x="3036" y="1136"/>
                    <a:pt x="3036" y="1912"/>
                    <a:pt x="2549" y="2399"/>
                  </a:cubicBezTo>
                  <a:cubicBezTo>
                    <a:pt x="2305" y="2643"/>
                    <a:pt x="1984" y="2765"/>
                    <a:pt x="1663" y="2765"/>
                  </a:cubicBezTo>
                  <a:cubicBezTo>
                    <a:pt x="1341" y="2765"/>
                    <a:pt x="1020" y="2643"/>
                    <a:pt x="776" y="2399"/>
                  </a:cubicBezTo>
                  <a:cubicBezTo>
                    <a:pt x="289" y="1912"/>
                    <a:pt x="289" y="1136"/>
                    <a:pt x="776" y="649"/>
                  </a:cubicBezTo>
                  <a:cubicBezTo>
                    <a:pt x="1020" y="405"/>
                    <a:pt x="1352" y="272"/>
                    <a:pt x="1663" y="272"/>
                  </a:cubicBezTo>
                  <a:close/>
                  <a:moveTo>
                    <a:pt x="1674" y="1"/>
                  </a:moveTo>
                  <a:cubicBezTo>
                    <a:pt x="1286" y="1"/>
                    <a:pt x="898" y="150"/>
                    <a:pt x="599" y="449"/>
                  </a:cubicBezTo>
                  <a:cubicBezTo>
                    <a:pt x="1" y="1048"/>
                    <a:pt x="1" y="2000"/>
                    <a:pt x="599" y="2599"/>
                  </a:cubicBezTo>
                  <a:cubicBezTo>
                    <a:pt x="887" y="2909"/>
                    <a:pt x="1286" y="3042"/>
                    <a:pt x="1663" y="3042"/>
                  </a:cubicBezTo>
                  <a:cubicBezTo>
                    <a:pt x="2061" y="3042"/>
                    <a:pt x="2460" y="2909"/>
                    <a:pt x="2748" y="2599"/>
                  </a:cubicBezTo>
                  <a:cubicBezTo>
                    <a:pt x="3346" y="2000"/>
                    <a:pt x="3346" y="1048"/>
                    <a:pt x="2748" y="449"/>
                  </a:cubicBezTo>
                  <a:cubicBezTo>
                    <a:pt x="2449" y="150"/>
                    <a:pt x="2061" y="1"/>
                    <a:pt x="167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2175663" y="4352625"/>
            <a:ext cx="881930" cy="325254"/>
            <a:chOff x="4761438" y="4276425"/>
            <a:chExt cx="881930" cy="325254"/>
          </a:xfrm>
        </p:grpSpPr>
        <p:sp>
          <p:nvSpPr>
            <p:cNvPr id="500" name="Google Shape;500;p8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>
            <a:off x="7901318" y="4065849"/>
            <a:ext cx="1178127" cy="1094369"/>
            <a:chOff x="7825118" y="4065849"/>
            <a:chExt cx="1178127" cy="1094369"/>
          </a:xfrm>
        </p:grpSpPr>
        <p:sp>
          <p:nvSpPr>
            <p:cNvPr id="519" name="Google Shape;519;p8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>
            <a:off x="460829" y="4636145"/>
            <a:ext cx="882614" cy="184274"/>
            <a:chOff x="7460504" y="4636145"/>
            <a:chExt cx="882614" cy="184274"/>
          </a:xfrm>
        </p:grpSpPr>
        <p:sp>
          <p:nvSpPr>
            <p:cNvPr id="522" name="Google Shape;522;p8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8"/>
          <p:cNvGrpSpPr/>
          <p:nvPr/>
        </p:nvGrpSpPr>
        <p:grpSpPr>
          <a:xfrm flipH="1">
            <a:off x="-73586" y="307777"/>
            <a:ext cx="1794619" cy="937714"/>
            <a:chOff x="7447476" y="612577"/>
            <a:chExt cx="1794619" cy="937714"/>
          </a:xfrm>
        </p:grpSpPr>
        <p:sp>
          <p:nvSpPr>
            <p:cNvPr id="526" name="Google Shape;526;p8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8"/>
          <p:cNvGrpSpPr/>
          <p:nvPr/>
        </p:nvGrpSpPr>
        <p:grpSpPr>
          <a:xfrm>
            <a:off x="-402957" y="1650092"/>
            <a:ext cx="1468333" cy="494947"/>
            <a:chOff x="-21957" y="3648039"/>
            <a:chExt cx="1468333" cy="494947"/>
          </a:xfrm>
        </p:grpSpPr>
        <p:sp>
          <p:nvSpPr>
            <p:cNvPr id="531" name="Google Shape;531;p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8"/>
          <p:cNvGrpSpPr/>
          <p:nvPr/>
        </p:nvGrpSpPr>
        <p:grpSpPr>
          <a:xfrm>
            <a:off x="3119954" y="511745"/>
            <a:ext cx="793250" cy="225666"/>
            <a:chOff x="5021550" y="4713050"/>
            <a:chExt cx="793250" cy="225666"/>
          </a:xfrm>
        </p:grpSpPr>
        <p:sp>
          <p:nvSpPr>
            <p:cNvPr id="535" name="Google Shape;535;p8"/>
            <p:cNvSpPr/>
            <p:nvPr/>
          </p:nvSpPr>
          <p:spPr>
            <a:xfrm>
              <a:off x="57541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5632206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5510240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5388273" y="4713050"/>
              <a:ext cx="60628" cy="225666"/>
            </a:xfrm>
            <a:custGeom>
              <a:rect b="b" l="l" r="r" t="t"/>
              <a:pathLst>
                <a:path extrusionOk="0" h="6027" w="1619">
                  <a:moveTo>
                    <a:pt x="1" y="0"/>
                  </a:moveTo>
                  <a:lnTo>
                    <a:pt x="1" y="6027"/>
                  </a:lnTo>
                  <a:lnTo>
                    <a:pt x="1618" y="602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5265483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143516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021550" y="4713050"/>
              <a:ext cx="61451" cy="225666"/>
            </a:xfrm>
            <a:custGeom>
              <a:rect b="b" l="l" r="r" t="t"/>
              <a:pathLst>
                <a:path extrusionOk="0" h="6027" w="1641">
                  <a:moveTo>
                    <a:pt x="1" y="0"/>
                  </a:moveTo>
                  <a:lnTo>
                    <a:pt x="1" y="6027"/>
                  </a:lnTo>
                  <a:lnTo>
                    <a:pt x="1640" y="6027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"/>
          <p:cNvSpPr txBox="1"/>
          <p:nvPr>
            <p:ph idx="1" type="subTitle"/>
          </p:nvPr>
        </p:nvSpPr>
        <p:spPr>
          <a:xfrm>
            <a:off x="4664100" y="1898100"/>
            <a:ext cx="3760200" cy="20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44" name="Google Shape;544;p9"/>
          <p:cNvSpPr txBox="1"/>
          <p:nvPr>
            <p:ph type="title"/>
          </p:nvPr>
        </p:nvSpPr>
        <p:spPr>
          <a:xfrm>
            <a:off x="4664100" y="1156200"/>
            <a:ext cx="3760200" cy="5760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5" name="Google Shape;545;p9"/>
          <p:cNvSpPr/>
          <p:nvPr>
            <p:ph idx="2" type="pic"/>
          </p:nvPr>
        </p:nvSpPr>
        <p:spPr>
          <a:xfrm>
            <a:off x="872400" y="824250"/>
            <a:ext cx="3495000" cy="34950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46" name="Google Shape;546;p9"/>
          <p:cNvGrpSpPr/>
          <p:nvPr/>
        </p:nvGrpSpPr>
        <p:grpSpPr>
          <a:xfrm>
            <a:off x="5218065" y="-366944"/>
            <a:ext cx="819137" cy="1183093"/>
            <a:chOff x="4312241" y="155173"/>
            <a:chExt cx="711736" cy="1027883"/>
          </a:xfrm>
        </p:grpSpPr>
        <p:sp>
          <p:nvSpPr>
            <p:cNvPr id="547" name="Google Shape;547;p9"/>
            <p:cNvSpPr/>
            <p:nvPr/>
          </p:nvSpPr>
          <p:spPr>
            <a:xfrm>
              <a:off x="4714225" y="243176"/>
              <a:ext cx="251803" cy="689522"/>
            </a:xfrm>
            <a:custGeom>
              <a:rect b="b" l="l" r="r" t="t"/>
              <a:pathLst>
                <a:path extrusionOk="0" h="21359" w="7800">
                  <a:moveTo>
                    <a:pt x="7600" y="0"/>
                  </a:moveTo>
                  <a:lnTo>
                    <a:pt x="1" y="7600"/>
                  </a:lnTo>
                  <a:lnTo>
                    <a:pt x="1" y="21359"/>
                  </a:lnTo>
                  <a:lnTo>
                    <a:pt x="267" y="21359"/>
                  </a:lnTo>
                  <a:lnTo>
                    <a:pt x="267" y="7733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948113" y="190942"/>
              <a:ext cx="75864" cy="75154"/>
            </a:xfrm>
            <a:custGeom>
              <a:rect b="b" l="l" r="r" t="t"/>
              <a:pathLst>
                <a:path extrusionOk="0" h="2328" w="2350">
                  <a:moveTo>
                    <a:pt x="1175" y="267"/>
                  </a:moveTo>
                  <a:cubicBezTo>
                    <a:pt x="1663" y="267"/>
                    <a:pt x="2061" y="665"/>
                    <a:pt x="2061" y="1175"/>
                  </a:cubicBezTo>
                  <a:cubicBezTo>
                    <a:pt x="2061" y="1662"/>
                    <a:pt x="1663" y="2061"/>
                    <a:pt x="1175" y="2061"/>
                  </a:cubicBezTo>
                  <a:cubicBezTo>
                    <a:pt x="666" y="2061"/>
                    <a:pt x="267" y="1662"/>
                    <a:pt x="267" y="1175"/>
                  </a:cubicBezTo>
                  <a:cubicBezTo>
                    <a:pt x="267" y="665"/>
                    <a:pt x="666" y="267"/>
                    <a:pt x="1175" y="267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10"/>
                    <a:pt x="1" y="1175"/>
                  </a:cubicBezTo>
                  <a:cubicBezTo>
                    <a:pt x="1" y="1818"/>
                    <a:pt x="533" y="2327"/>
                    <a:pt x="1175" y="2327"/>
                  </a:cubicBezTo>
                  <a:cubicBezTo>
                    <a:pt x="1818" y="2327"/>
                    <a:pt x="2349" y="1818"/>
                    <a:pt x="2349" y="1175"/>
                  </a:cubicBezTo>
                  <a:cubicBezTo>
                    <a:pt x="2349" y="510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680619" y="926957"/>
              <a:ext cx="75832" cy="75864"/>
            </a:xfrm>
            <a:custGeom>
              <a:rect b="b" l="l" r="r" t="t"/>
              <a:pathLst>
                <a:path extrusionOk="0" h="2350" w="2349">
                  <a:moveTo>
                    <a:pt x="1175" y="289"/>
                  </a:moveTo>
                  <a:cubicBezTo>
                    <a:pt x="1662" y="289"/>
                    <a:pt x="2061" y="687"/>
                    <a:pt x="2061" y="1175"/>
                  </a:cubicBezTo>
                  <a:cubicBezTo>
                    <a:pt x="2061" y="1662"/>
                    <a:pt x="1662" y="2061"/>
                    <a:pt x="1175" y="2061"/>
                  </a:cubicBezTo>
                  <a:cubicBezTo>
                    <a:pt x="687" y="2061"/>
                    <a:pt x="288" y="1662"/>
                    <a:pt x="288" y="1175"/>
                  </a:cubicBezTo>
                  <a:cubicBezTo>
                    <a:pt x="288" y="687"/>
                    <a:pt x="687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0" y="532"/>
                    <a:pt x="0" y="1175"/>
                  </a:cubicBezTo>
                  <a:cubicBezTo>
                    <a:pt x="0" y="1817"/>
                    <a:pt x="532" y="2349"/>
                    <a:pt x="1175" y="2349"/>
                  </a:cubicBezTo>
                  <a:cubicBezTo>
                    <a:pt x="1817" y="2349"/>
                    <a:pt x="2349" y="1817"/>
                    <a:pt x="2349" y="1175"/>
                  </a:cubicBezTo>
                  <a:cubicBezTo>
                    <a:pt x="2349" y="532"/>
                    <a:pt x="1817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21110" y="221708"/>
              <a:ext cx="252514" cy="803996"/>
            </a:xfrm>
            <a:custGeom>
              <a:rect b="b" l="l" r="r" t="t"/>
              <a:pathLst>
                <a:path extrusionOk="0" h="24905" w="7822">
                  <a:moveTo>
                    <a:pt x="7622" y="0"/>
                  </a:moveTo>
                  <a:lnTo>
                    <a:pt x="1" y="7600"/>
                  </a:lnTo>
                  <a:lnTo>
                    <a:pt x="1" y="24904"/>
                  </a:lnTo>
                  <a:lnTo>
                    <a:pt x="289" y="24904"/>
                  </a:lnTo>
                  <a:lnTo>
                    <a:pt x="289" y="7733"/>
                  </a:lnTo>
                  <a:lnTo>
                    <a:pt x="7822" y="200"/>
                  </a:lnTo>
                  <a:lnTo>
                    <a:pt x="76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54998" y="169507"/>
              <a:ext cx="75864" cy="75121"/>
            </a:xfrm>
            <a:custGeom>
              <a:rect b="b" l="l" r="r" t="t"/>
              <a:pathLst>
                <a:path extrusionOk="0" h="2327" w="2350">
                  <a:moveTo>
                    <a:pt x="1175" y="266"/>
                  </a:moveTo>
                  <a:cubicBezTo>
                    <a:pt x="1662" y="266"/>
                    <a:pt x="2083" y="665"/>
                    <a:pt x="2083" y="1174"/>
                  </a:cubicBezTo>
                  <a:cubicBezTo>
                    <a:pt x="2083" y="1662"/>
                    <a:pt x="1662" y="2061"/>
                    <a:pt x="1175" y="2061"/>
                  </a:cubicBezTo>
                  <a:cubicBezTo>
                    <a:pt x="687" y="2061"/>
                    <a:pt x="289" y="1662"/>
                    <a:pt x="289" y="1174"/>
                  </a:cubicBezTo>
                  <a:cubicBezTo>
                    <a:pt x="289" y="665"/>
                    <a:pt x="687" y="266"/>
                    <a:pt x="1175" y="266"/>
                  </a:cubicBezTo>
                  <a:close/>
                  <a:moveTo>
                    <a:pt x="1175" y="0"/>
                  </a:moveTo>
                  <a:cubicBezTo>
                    <a:pt x="532" y="0"/>
                    <a:pt x="1" y="510"/>
                    <a:pt x="1" y="1174"/>
                  </a:cubicBezTo>
                  <a:cubicBezTo>
                    <a:pt x="1" y="1817"/>
                    <a:pt x="532" y="2326"/>
                    <a:pt x="1175" y="2326"/>
                  </a:cubicBezTo>
                  <a:cubicBezTo>
                    <a:pt x="1817" y="2326"/>
                    <a:pt x="2349" y="1817"/>
                    <a:pt x="2349" y="1174"/>
                  </a:cubicBezTo>
                  <a:cubicBezTo>
                    <a:pt x="2349" y="510"/>
                    <a:pt x="1817" y="0"/>
                    <a:pt x="11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488214" y="1019932"/>
              <a:ext cx="75121" cy="75864"/>
            </a:xfrm>
            <a:custGeom>
              <a:rect b="b" l="l" r="r" t="t"/>
              <a:pathLst>
                <a:path extrusionOk="0" h="2350" w="2327">
                  <a:moveTo>
                    <a:pt x="1152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61"/>
                    <a:pt x="1152" y="2061"/>
                  </a:cubicBezTo>
                  <a:cubicBezTo>
                    <a:pt x="665" y="2061"/>
                    <a:pt x="266" y="1663"/>
                    <a:pt x="266" y="1175"/>
                  </a:cubicBezTo>
                  <a:cubicBezTo>
                    <a:pt x="266" y="688"/>
                    <a:pt x="665" y="289"/>
                    <a:pt x="1152" y="289"/>
                  </a:cubicBezTo>
                  <a:close/>
                  <a:moveTo>
                    <a:pt x="1152" y="1"/>
                  </a:moveTo>
                  <a:cubicBezTo>
                    <a:pt x="510" y="1"/>
                    <a:pt x="0" y="533"/>
                    <a:pt x="0" y="1175"/>
                  </a:cubicBezTo>
                  <a:cubicBezTo>
                    <a:pt x="0" y="1818"/>
                    <a:pt x="510" y="2349"/>
                    <a:pt x="1152" y="2349"/>
                  </a:cubicBezTo>
                  <a:cubicBezTo>
                    <a:pt x="1817" y="2349"/>
                    <a:pt x="2327" y="1818"/>
                    <a:pt x="2327" y="1175"/>
                  </a:cubicBezTo>
                  <a:cubicBezTo>
                    <a:pt x="2327" y="533"/>
                    <a:pt x="1817" y="1"/>
                    <a:pt x="11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343006" y="208117"/>
              <a:ext cx="251804" cy="906977"/>
            </a:xfrm>
            <a:custGeom>
              <a:rect b="b" l="l" r="r" t="t"/>
              <a:pathLst>
                <a:path extrusionOk="0" h="28095" w="7800">
                  <a:moveTo>
                    <a:pt x="7600" y="0"/>
                  </a:moveTo>
                  <a:lnTo>
                    <a:pt x="1" y="7600"/>
                  </a:lnTo>
                  <a:lnTo>
                    <a:pt x="1" y="28095"/>
                  </a:lnTo>
                  <a:lnTo>
                    <a:pt x="289" y="28095"/>
                  </a:lnTo>
                  <a:lnTo>
                    <a:pt x="289" y="7711"/>
                  </a:lnTo>
                  <a:lnTo>
                    <a:pt x="7800" y="200"/>
                  </a:lnTo>
                  <a:lnTo>
                    <a:pt x="760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576894" y="155173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62" y="289"/>
                    <a:pt x="2061" y="688"/>
                    <a:pt x="2061" y="1175"/>
                  </a:cubicBezTo>
                  <a:cubicBezTo>
                    <a:pt x="2061" y="1663"/>
                    <a:pt x="1662" y="2084"/>
                    <a:pt x="1175" y="2084"/>
                  </a:cubicBezTo>
                  <a:cubicBezTo>
                    <a:pt x="688" y="2084"/>
                    <a:pt x="267" y="1663"/>
                    <a:pt x="267" y="1175"/>
                  </a:cubicBezTo>
                  <a:cubicBezTo>
                    <a:pt x="267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2" y="1"/>
                    <a:pt x="1" y="533"/>
                    <a:pt x="1" y="1175"/>
                  </a:cubicBezTo>
                  <a:cubicBezTo>
                    <a:pt x="1" y="1818"/>
                    <a:pt x="532" y="2349"/>
                    <a:pt x="1175" y="2349"/>
                  </a:cubicBezTo>
                  <a:cubicBezTo>
                    <a:pt x="1818" y="2349"/>
                    <a:pt x="2349" y="1818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312241" y="1107192"/>
              <a:ext cx="75864" cy="75864"/>
            </a:xfrm>
            <a:custGeom>
              <a:rect b="b" l="l" r="r" t="t"/>
              <a:pathLst>
                <a:path extrusionOk="0" h="2350" w="2350">
                  <a:moveTo>
                    <a:pt x="1175" y="289"/>
                  </a:moveTo>
                  <a:cubicBezTo>
                    <a:pt x="1685" y="289"/>
                    <a:pt x="2084" y="688"/>
                    <a:pt x="2084" y="1175"/>
                  </a:cubicBezTo>
                  <a:cubicBezTo>
                    <a:pt x="2084" y="1685"/>
                    <a:pt x="1685" y="2084"/>
                    <a:pt x="1175" y="2084"/>
                  </a:cubicBezTo>
                  <a:cubicBezTo>
                    <a:pt x="688" y="2084"/>
                    <a:pt x="289" y="1685"/>
                    <a:pt x="289" y="1175"/>
                  </a:cubicBezTo>
                  <a:cubicBezTo>
                    <a:pt x="289" y="688"/>
                    <a:pt x="688" y="289"/>
                    <a:pt x="1175" y="289"/>
                  </a:cubicBezTo>
                  <a:close/>
                  <a:moveTo>
                    <a:pt x="1175" y="1"/>
                  </a:moveTo>
                  <a:cubicBezTo>
                    <a:pt x="533" y="1"/>
                    <a:pt x="1" y="533"/>
                    <a:pt x="1" y="1175"/>
                  </a:cubicBezTo>
                  <a:cubicBezTo>
                    <a:pt x="1" y="1840"/>
                    <a:pt x="533" y="2349"/>
                    <a:pt x="1175" y="2349"/>
                  </a:cubicBezTo>
                  <a:cubicBezTo>
                    <a:pt x="1818" y="2349"/>
                    <a:pt x="2349" y="1840"/>
                    <a:pt x="2349" y="1175"/>
                  </a:cubicBezTo>
                  <a:cubicBezTo>
                    <a:pt x="2349" y="533"/>
                    <a:pt x="1818" y="1"/>
                    <a:pt x="117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9"/>
          <p:cNvGrpSpPr/>
          <p:nvPr/>
        </p:nvGrpSpPr>
        <p:grpSpPr>
          <a:xfrm>
            <a:off x="8363724" y="265239"/>
            <a:ext cx="878375" cy="275404"/>
            <a:chOff x="8363724" y="112839"/>
            <a:chExt cx="878375" cy="275404"/>
          </a:xfrm>
        </p:grpSpPr>
        <p:grpSp>
          <p:nvGrpSpPr>
            <p:cNvPr id="557" name="Google Shape;557;p9"/>
            <p:cNvGrpSpPr/>
            <p:nvPr/>
          </p:nvGrpSpPr>
          <p:grpSpPr>
            <a:xfrm>
              <a:off x="8363724" y="112839"/>
              <a:ext cx="878375" cy="275404"/>
              <a:chOff x="6611124" y="570039"/>
              <a:chExt cx="878375" cy="275404"/>
            </a:xfrm>
          </p:grpSpPr>
          <p:sp>
            <p:nvSpPr>
              <p:cNvPr id="558" name="Google Shape;558;p9"/>
              <p:cNvSpPr/>
              <p:nvPr/>
            </p:nvSpPr>
            <p:spPr>
              <a:xfrm>
                <a:off x="6675495" y="570039"/>
                <a:ext cx="814003" cy="195309"/>
              </a:xfrm>
              <a:custGeom>
                <a:rect b="b" l="l" r="r" t="t"/>
                <a:pathLst>
                  <a:path extrusionOk="0" h="6050" w="25215">
                    <a:moveTo>
                      <a:pt x="5916" y="1"/>
                    </a:moveTo>
                    <a:lnTo>
                      <a:pt x="0" y="5894"/>
                    </a:lnTo>
                    <a:cubicBezTo>
                      <a:pt x="89" y="5938"/>
                      <a:pt x="178" y="5983"/>
                      <a:pt x="244" y="6049"/>
                    </a:cubicBezTo>
                    <a:lnTo>
                      <a:pt x="6027" y="266"/>
                    </a:lnTo>
                    <a:lnTo>
                      <a:pt x="25214" y="266"/>
                    </a:lnTo>
                    <a:lnTo>
                      <a:pt x="25214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9"/>
              <p:cNvSpPr/>
              <p:nvPr/>
            </p:nvSpPr>
            <p:spPr>
              <a:xfrm>
                <a:off x="6611124" y="755310"/>
                <a:ext cx="89423" cy="90133"/>
              </a:xfrm>
              <a:custGeom>
                <a:rect b="b" l="l" r="r" t="t"/>
                <a:pathLst>
                  <a:path extrusionOk="0" h="2792" w="2770">
                    <a:moveTo>
                      <a:pt x="1374" y="0"/>
                    </a:moveTo>
                    <a:cubicBezTo>
                      <a:pt x="621" y="0"/>
                      <a:pt x="0" y="620"/>
                      <a:pt x="0" y="1396"/>
                    </a:cubicBezTo>
                    <a:cubicBezTo>
                      <a:pt x="0" y="2171"/>
                      <a:pt x="621" y="2792"/>
                      <a:pt x="1374" y="2792"/>
                    </a:cubicBezTo>
                    <a:cubicBezTo>
                      <a:pt x="2149" y="2792"/>
                      <a:pt x="2770" y="2171"/>
                      <a:pt x="2770" y="1396"/>
                    </a:cubicBezTo>
                    <a:cubicBezTo>
                      <a:pt x="2770" y="953"/>
                      <a:pt x="2570" y="576"/>
                      <a:pt x="2238" y="310"/>
                    </a:cubicBezTo>
                    <a:lnTo>
                      <a:pt x="2083" y="487"/>
                    </a:lnTo>
                    <a:lnTo>
                      <a:pt x="1884" y="288"/>
                    </a:lnTo>
                    <a:lnTo>
                      <a:pt x="1994" y="155"/>
                    </a:lnTo>
                    <a:cubicBezTo>
                      <a:pt x="1817" y="66"/>
                      <a:pt x="1596" y="0"/>
                      <a:pt x="13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0" name="Google Shape;560;p9"/>
            <p:cNvSpPr/>
            <p:nvPr/>
          </p:nvSpPr>
          <p:spPr>
            <a:xfrm>
              <a:off x="8424512" y="303114"/>
              <a:ext cx="11493" cy="10750"/>
            </a:xfrm>
            <a:custGeom>
              <a:rect b="b" l="l" r="r" t="t"/>
              <a:pathLst>
                <a:path extrusionOk="0" h="333" w="356">
                  <a:moveTo>
                    <a:pt x="111" y="0"/>
                  </a:moveTo>
                  <a:lnTo>
                    <a:pt x="1" y="133"/>
                  </a:lnTo>
                  <a:lnTo>
                    <a:pt x="200" y="332"/>
                  </a:lnTo>
                  <a:lnTo>
                    <a:pt x="355" y="155"/>
                  </a:lnTo>
                  <a:cubicBezTo>
                    <a:pt x="289" y="89"/>
                    <a:pt x="200" y="44"/>
                    <a:pt x="111" y="0"/>
                  </a:cubicBezTo>
                  <a:close/>
                </a:path>
              </a:pathLst>
            </a:custGeom>
            <a:solidFill>
              <a:srgbClr val="FF4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7615712" y="325747"/>
            <a:ext cx="1626382" cy="472696"/>
            <a:chOff x="7615712" y="156599"/>
            <a:chExt cx="1626382" cy="472696"/>
          </a:xfrm>
        </p:grpSpPr>
        <p:sp>
          <p:nvSpPr>
            <p:cNvPr id="562" name="Google Shape;562;p9"/>
            <p:cNvSpPr/>
            <p:nvPr/>
          </p:nvSpPr>
          <p:spPr>
            <a:xfrm>
              <a:off x="7677781" y="212980"/>
              <a:ext cx="1564313" cy="416315"/>
            </a:xfrm>
            <a:custGeom>
              <a:rect b="b" l="l" r="r" t="t"/>
              <a:pathLst>
                <a:path extrusionOk="0" h="12896" w="48457">
                  <a:moveTo>
                    <a:pt x="576" y="0"/>
                  </a:moveTo>
                  <a:cubicBezTo>
                    <a:pt x="421" y="244"/>
                    <a:pt x="222" y="444"/>
                    <a:pt x="0" y="599"/>
                  </a:cubicBezTo>
                  <a:lnTo>
                    <a:pt x="12275" y="12895"/>
                  </a:lnTo>
                  <a:lnTo>
                    <a:pt x="43582" y="12895"/>
                  </a:lnTo>
                  <a:lnTo>
                    <a:pt x="48456" y="8021"/>
                  </a:lnTo>
                  <a:lnTo>
                    <a:pt x="48456" y="6847"/>
                  </a:lnTo>
                  <a:lnTo>
                    <a:pt x="43227" y="12053"/>
                  </a:lnTo>
                  <a:lnTo>
                    <a:pt x="12629" y="12053"/>
                  </a:lnTo>
                  <a:lnTo>
                    <a:pt x="5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7615712" y="156599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Google Shape;564;p9"/>
          <p:cNvGrpSpPr/>
          <p:nvPr/>
        </p:nvGrpSpPr>
        <p:grpSpPr>
          <a:xfrm>
            <a:off x="8550249" y="2784746"/>
            <a:ext cx="444699" cy="714806"/>
            <a:chOff x="8348444" y="2302425"/>
            <a:chExt cx="444699" cy="714806"/>
          </a:xfrm>
        </p:grpSpPr>
        <p:sp>
          <p:nvSpPr>
            <p:cNvPr id="565" name="Google Shape;565;p9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9"/>
          <p:cNvGrpSpPr/>
          <p:nvPr/>
        </p:nvGrpSpPr>
        <p:grpSpPr>
          <a:xfrm>
            <a:off x="8780870" y="4291606"/>
            <a:ext cx="399902" cy="651901"/>
            <a:chOff x="8772496" y="3715501"/>
            <a:chExt cx="399902" cy="651901"/>
          </a:xfrm>
        </p:grpSpPr>
        <p:sp>
          <p:nvSpPr>
            <p:cNvPr id="571" name="Google Shape;571;p9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9"/>
          <p:cNvGrpSpPr/>
          <p:nvPr/>
        </p:nvGrpSpPr>
        <p:grpSpPr>
          <a:xfrm rot="5400000">
            <a:off x="67035" y="1863639"/>
            <a:ext cx="184279" cy="603321"/>
            <a:chOff x="3638102" y="4583399"/>
            <a:chExt cx="182798" cy="598473"/>
          </a:xfrm>
        </p:grpSpPr>
        <p:sp>
          <p:nvSpPr>
            <p:cNvPr id="574" name="Google Shape;574;p9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9"/>
          <p:cNvGrpSpPr/>
          <p:nvPr/>
        </p:nvGrpSpPr>
        <p:grpSpPr>
          <a:xfrm>
            <a:off x="4002737" y="4454342"/>
            <a:ext cx="1094369" cy="1178127"/>
            <a:chOff x="4002737" y="4454342"/>
            <a:chExt cx="1094369" cy="1178127"/>
          </a:xfrm>
        </p:grpSpPr>
        <p:grpSp>
          <p:nvGrpSpPr>
            <p:cNvPr id="577" name="Google Shape;577;p9"/>
            <p:cNvGrpSpPr/>
            <p:nvPr/>
          </p:nvGrpSpPr>
          <p:grpSpPr>
            <a:xfrm>
              <a:off x="4341477" y="4591772"/>
              <a:ext cx="182798" cy="598473"/>
              <a:chOff x="3638102" y="4583399"/>
              <a:chExt cx="182798" cy="598473"/>
            </a:xfrm>
          </p:grpSpPr>
          <p:sp>
            <p:nvSpPr>
              <p:cNvPr id="578" name="Google Shape;578;p9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 rot="5400000">
              <a:off x="3960858" y="4496221"/>
              <a:ext cx="1178127" cy="1094369"/>
              <a:chOff x="7825118" y="4065849"/>
              <a:chExt cx="1178127" cy="1094369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7911327" y="4137684"/>
                <a:ext cx="1091918" cy="1022534"/>
              </a:xfrm>
              <a:custGeom>
                <a:rect b="b" l="l" r="r" t="t"/>
                <a:pathLst>
                  <a:path extrusionOk="0" h="28384" w="30310">
                    <a:moveTo>
                      <a:pt x="0" y="1"/>
                    </a:moveTo>
                    <a:lnTo>
                      <a:pt x="0" y="776"/>
                    </a:lnTo>
                    <a:lnTo>
                      <a:pt x="11012" y="776"/>
                    </a:lnTo>
                    <a:lnTo>
                      <a:pt x="29512" y="19299"/>
                    </a:lnTo>
                    <a:lnTo>
                      <a:pt x="29512" y="28383"/>
                    </a:lnTo>
                    <a:lnTo>
                      <a:pt x="30310" y="28383"/>
                    </a:lnTo>
                    <a:lnTo>
                      <a:pt x="30310" y="18967"/>
                    </a:lnTo>
                    <a:lnTo>
                      <a:pt x="113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7825118" y="4065849"/>
                <a:ext cx="172416" cy="171659"/>
              </a:xfrm>
              <a:custGeom>
                <a:rect b="b" l="l" r="r" t="t"/>
                <a:pathLst>
                  <a:path extrusionOk="0" h="4765" w="4786">
                    <a:moveTo>
                      <a:pt x="2393" y="1"/>
                    </a:moveTo>
                    <a:cubicBezTo>
                      <a:pt x="1086" y="1"/>
                      <a:pt x="0" y="1064"/>
                      <a:pt x="0" y="2372"/>
                    </a:cubicBezTo>
                    <a:cubicBezTo>
                      <a:pt x="0" y="3701"/>
                      <a:pt x="1086" y="4764"/>
                      <a:pt x="2393" y="4764"/>
                    </a:cubicBezTo>
                    <a:cubicBezTo>
                      <a:pt x="3722" y="4764"/>
                      <a:pt x="4786" y="3701"/>
                      <a:pt x="4786" y="2372"/>
                    </a:cubicBezTo>
                    <a:cubicBezTo>
                      <a:pt x="4786" y="1064"/>
                      <a:pt x="3722" y="1"/>
                      <a:pt x="23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3" name="Google Shape;583;p9"/>
          <p:cNvGrpSpPr/>
          <p:nvPr/>
        </p:nvGrpSpPr>
        <p:grpSpPr>
          <a:xfrm>
            <a:off x="2617204" y="4541442"/>
            <a:ext cx="882614" cy="184274"/>
            <a:chOff x="7460504" y="4636145"/>
            <a:chExt cx="882614" cy="184274"/>
          </a:xfrm>
        </p:grpSpPr>
        <p:sp>
          <p:nvSpPr>
            <p:cNvPr id="584" name="Google Shape;584;p9"/>
            <p:cNvSpPr/>
            <p:nvPr/>
          </p:nvSpPr>
          <p:spPr>
            <a:xfrm>
              <a:off x="8158777" y="4636145"/>
              <a:ext cx="184341" cy="184274"/>
            </a:xfrm>
            <a:custGeom>
              <a:rect b="b" l="l" r="r" t="t"/>
              <a:pathLst>
                <a:path extrusionOk="0" h="2748" w="2749">
                  <a:moveTo>
                    <a:pt x="1374" y="0"/>
                  </a:moveTo>
                  <a:cubicBezTo>
                    <a:pt x="621" y="0"/>
                    <a:pt x="1" y="621"/>
                    <a:pt x="1" y="1374"/>
                  </a:cubicBezTo>
                  <a:cubicBezTo>
                    <a:pt x="1" y="2127"/>
                    <a:pt x="621" y="2748"/>
                    <a:pt x="1374" y="2748"/>
                  </a:cubicBezTo>
                  <a:cubicBezTo>
                    <a:pt x="2128" y="2748"/>
                    <a:pt x="2748" y="2127"/>
                    <a:pt x="2748" y="1374"/>
                  </a:cubicBezTo>
                  <a:cubicBezTo>
                    <a:pt x="2748" y="621"/>
                    <a:pt x="2128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7820068" y="4636145"/>
              <a:ext cx="182799" cy="184274"/>
            </a:xfrm>
            <a:custGeom>
              <a:rect b="b" l="l" r="r" t="t"/>
              <a:pathLst>
                <a:path extrusionOk="0" h="2748" w="2726">
                  <a:moveTo>
                    <a:pt x="1352" y="0"/>
                  </a:moveTo>
                  <a:cubicBezTo>
                    <a:pt x="598" y="0"/>
                    <a:pt x="0" y="621"/>
                    <a:pt x="0" y="1374"/>
                  </a:cubicBezTo>
                  <a:cubicBezTo>
                    <a:pt x="0" y="2127"/>
                    <a:pt x="598" y="2748"/>
                    <a:pt x="1352" y="2748"/>
                  </a:cubicBezTo>
                  <a:cubicBezTo>
                    <a:pt x="2105" y="2748"/>
                    <a:pt x="2725" y="2127"/>
                    <a:pt x="2725" y="1374"/>
                  </a:cubicBezTo>
                  <a:cubicBezTo>
                    <a:pt x="2725" y="621"/>
                    <a:pt x="2105" y="0"/>
                    <a:pt x="1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7460504" y="4636145"/>
              <a:ext cx="184274" cy="184274"/>
            </a:xfrm>
            <a:custGeom>
              <a:rect b="b" l="l" r="r" t="t"/>
              <a:pathLst>
                <a:path extrusionOk="0" h="2748" w="2748">
                  <a:moveTo>
                    <a:pt x="1374" y="0"/>
                  </a:moveTo>
                  <a:cubicBezTo>
                    <a:pt x="621" y="0"/>
                    <a:pt x="0" y="621"/>
                    <a:pt x="0" y="1374"/>
                  </a:cubicBezTo>
                  <a:cubicBezTo>
                    <a:pt x="0" y="2127"/>
                    <a:pt x="621" y="2748"/>
                    <a:pt x="1374" y="2748"/>
                  </a:cubicBezTo>
                  <a:cubicBezTo>
                    <a:pt x="2127" y="2748"/>
                    <a:pt x="2748" y="2127"/>
                    <a:pt x="2748" y="1374"/>
                  </a:cubicBezTo>
                  <a:cubicBezTo>
                    <a:pt x="2748" y="621"/>
                    <a:pt x="2127" y="0"/>
                    <a:pt x="1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7" name="Google Shape;587;p9"/>
          <p:cNvGrpSpPr/>
          <p:nvPr/>
        </p:nvGrpSpPr>
        <p:grpSpPr>
          <a:xfrm>
            <a:off x="2336293" y="-27740"/>
            <a:ext cx="1468333" cy="494947"/>
            <a:chOff x="-21957" y="3648039"/>
            <a:chExt cx="1468333" cy="494947"/>
          </a:xfrm>
        </p:grpSpPr>
        <p:sp>
          <p:nvSpPr>
            <p:cNvPr id="588" name="Google Shape;588;p9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9"/>
          <p:cNvGrpSpPr/>
          <p:nvPr/>
        </p:nvGrpSpPr>
        <p:grpSpPr>
          <a:xfrm rot="-5400000">
            <a:off x="8995957" y="1707889"/>
            <a:ext cx="184279" cy="603321"/>
            <a:chOff x="3638102" y="4583399"/>
            <a:chExt cx="182798" cy="598473"/>
          </a:xfrm>
        </p:grpSpPr>
        <p:sp>
          <p:nvSpPr>
            <p:cNvPr id="592" name="Google Shape;592;p9"/>
            <p:cNvSpPr/>
            <p:nvPr/>
          </p:nvSpPr>
          <p:spPr>
            <a:xfrm>
              <a:off x="3710947" y="4755502"/>
              <a:ext cx="21214" cy="426370"/>
            </a:xfrm>
            <a:custGeom>
              <a:rect b="b" l="l" r="r" t="t"/>
              <a:pathLst>
                <a:path extrusionOk="0" h="7135" w="355">
                  <a:moveTo>
                    <a:pt x="0" y="1"/>
                  </a:moveTo>
                  <a:lnTo>
                    <a:pt x="0" y="7135"/>
                  </a:lnTo>
                  <a:lnTo>
                    <a:pt x="355" y="7135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638102" y="4583399"/>
              <a:ext cx="182798" cy="181424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1862" y="266"/>
                    <a:pt x="2172" y="399"/>
                    <a:pt x="2394" y="643"/>
                  </a:cubicBezTo>
                  <a:cubicBezTo>
                    <a:pt x="2638" y="864"/>
                    <a:pt x="2770" y="1175"/>
                    <a:pt x="2770" y="1507"/>
                  </a:cubicBezTo>
                  <a:cubicBezTo>
                    <a:pt x="2770" y="1839"/>
                    <a:pt x="2638" y="2172"/>
                    <a:pt x="2394" y="2393"/>
                  </a:cubicBezTo>
                  <a:cubicBezTo>
                    <a:pt x="2172" y="2637"/>
                    <a:pt x="1862" y="2770"/>
                    <a:pt x="1530" y="2770"/>
                  </a:cubicBezTo>
                  <a:cubicBezTo>
                    <a:pt x="1197" y="2770"/>
                    <a:pt x="865" y="2637"/>
                    <a:pt x="643" y="2393"/>
                  </a:cubicBezTo>
                  <a:cubicBezTo>
                    <a:pt x="400" y="2172"/>
                    <a:pt x="267" y="1839"/>
                    <a:pt x="267" y="1507"/>
                  </a:cubicBezTo>
                  <a:cubicBezTo>
                    <a:pt x="267" y="1175"/>
                    <a:pt x="400" y="864"/>
                    <a:pt x="643" y="643"/>
                  </a:cubicBezTo>
                  <a:cubicBezTo>
                    <a:pt x="865" y="399"/>
                    <a:pt x="1197" y="266"/>
                    <a:pt x="1530" y="266"/>
                  </a:cubicBezTo>
                  <a:close/>
                  <a:moveTo>
                    <a:pt x="1530" y="0"/>
                  </a:moveTo>
                  <a:cubicBezTo>
                    <a:pt x="1109" y="0"/>
                    <a:pt x="732" y="155"/>
                    <a:pt x="444" y="443"/>
                  </a:cubicBezTo>
                  <a:cubicBezTo>
                    <a:pt x="156" y="731"/>
                    <a:pt x="1" y="1108"/>
                    <a:pt x="1" y="1507"/>
                  </a:cubicBezTo>
                  <a:cubicBezTo>
                    <a:pt x="1" y="1928"/>
                    <a:pt x="156" y="2305"/>
                    <a:pt x="444" y="2593"/>
                  </a:cubicBezTo>
                  <a:cubicBezTo>
                    <a:pt x="732" y="2881"/>
                    <a:pt x="1109" y="3036"/>
                    <a:pt x="1530" y="3036"/>
                  </a:cubicBezTo>
                  <a:cubicBezTo>
                    <a:pt x="1928" y="3036"/>
                    <a:pt x="2305" y="2881"/>
                    <a:pt x="2593" y="2593"/>
                  </a:cubicBezTo>
                  <a:cubicBezTo>
                    <a:pt x="2881" y="2305"/>
                    <a:pt x="3058" y="1928"/>
                    <a:pt x="3058" y="1507"/>
                  </a:cubicBezTo>
                  <a:cubicBezTo>
                    <a:pt x="3058" y="1108"/>
                    <a:pt x="2881" y="731"/>
                    <a:pt x="2593" y="443"/>
                  </a:cubicBezTo>
                  <a:cubicBezTo>
                    <a:pt x="2305" y="155"/>
                    <a:pt x="1928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9"/>
          <p:cNvGrpSpPr/>
          <p:nvPr/>
        </p:nvGrpSpPr>
        <p:grpSpPr>
          <a:xfrm>
            <a:off x="481324" y="996887"/>
            <a:ext cx="399883" cy="381256"/>
            <a:chOff x="6113337" y="393160"/>
            <a:chExt cx="399883" cy="381256"/>
          </a:xfrm>
        </p:grpSpPr>
        <p:sp>
          <p:nvSpPr>
            <p:cNvPr id="595" name="Google Shape;595;p9"/>
            <p:cNvSpPr/>
            <p:nvPr/>
          </p:nvSpPr>
          <p:spPr>
            <a:xfrm>
              <a:off x="6113337" y="393160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222775" y="502599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/>
          <p:nvPr>
            <p:ph idx="1" type="body"/>
          </p:nvPr>
        </p:nvSpPr>
        <p:spPr>
          <a:xfrm>
            <a:off x="720000" y="4000500"/>
            <a:ext cx="7704000" cy="600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  <p:grpSp>
        <p:nvGrpSpPr>
          <p:cNvPr id="599" name="Google Shape;599;p10"/>
          <p:cNvGrpSpPr/>
          <p:nvPr/>
        </p:nvGrpSpPr>
        <p:grpSpPr>
          <a:xfrm flipH="1">
            <a:off x="453026" y="-161681"/>
            <a:ext cx="1239039" cy="568423"/>
            <a:chOff x="208301" y="226025"/>
            <a:chExt cx="1239039" cy="568423"/>
          </a:xfrm>
        </p:grpSpPr>
        <p:sp>
          <p:nvSpPr>
            <p:cNvPr id="600" name="Google Shape;600;p10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10"/>
          <p:cNvGrpSpPr/>
          <p:nvPr/>
        </p:nvGrpSpPr>
        <p:grpSpPr>
          <a:xfrm flipH="1" rot="-5400000">
            <a:off x="-436230" y="325320"/>
            <a:ext cx="1468333" cy="494947"/>
            <a:chOff x="-21957" y="3648039"/>
            <a:chExt cx="1468333" cy="494947"/>
          </a:xfrm>
        </p:grpSpPr>
        <p:sp>
          <p:nvSpPr>
            <p:cNvPr id="604" name="Google Shape;604;p10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0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0"/>
          <p:cNvGrpSpPr/>
          <p:nvPr/>
        </p:nvGrpSpPr>
        <p:grpSpPr>
          <a:xfrm>
            <a:off x="8786810" y="4275717"/>
            <a:ext cx="399902" cy="651901"/>
            <a:chOff x="8772496" y="3715501"/>
            <a:chExt cx="399902" cy="651901"/>
          </a:xfrm>
        </p:grpSpPr>
        <p:sp>
          <p:nvSpPr>
            <p:cNvPr id="608" name="Google Shape;608;p10"/>
            <p:cNvSpPr/>
            <p:nvPr/>
          </p:nvSpPr>
          <p:spPr>
            <a:xfrm>
              <a:off x="8772496" y="3715501"/>
              <a:ext cx="143718" cy="143765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92" y="843"/>
                    <a:pt x="2792" y="1530"/>
                  </a:cubicBezTo>
                  <a:cubicBezTo>
                    <a:pt x="2792" y="2217"/>
                    <a:pt x="2216" y="2793"/>
                    <a:pt x="1529" y="2793"/>
                  </a:cubicBezTo>
                  <a:cubicBezTo>
                    <a:pt x="842" y="2793"/>
                    <a:pt x="288" y="2217"/>
                    <a:pt x="288" y="1530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27"/>
                    <a:pt x="621" y="2992"/>
                    <a:pt x="1396" y="3059"/>
                  </a:cubicBezTo>
                  <a:lnTo>
                    <a:pt x="1396" y="2926"/>
                  </a:lnTo>
                  <a:lnTo>
                    <a:pt x="1684" y="2926"/>
                  </a:lnTo>
                  <a:lnTo>
                    <a:pt x="1684" y="3059"/>
                  </a:lnTo>
                  <a:cubicBezTo>
                    <a:pt x="2460" y="2992"/>
                    <a:pt x="3058" y="2327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8838105" y="3859218"/>
              <a:ext cx="334293" cy="508184"/>
            </a:xfrm>
            <a:custGeom>
              <a:rect b="b" l="l" r="r" t="t"/>
              <a:pathLst>
                <a:path extrusionOk="0" h="10813" w="7113">
                  <a:moveTo>
                    <a:pt x="0" y="1"/>
                  </a:moveTo>
                  <a:lnTo>
                    <a:pt x="0" y="3723"/>
                  </a:lnTo>
                  <a:lnTo>
                    <a:pt x="7112" y="10813"/>
                  </a:lnTo>
                  <a:lnTo>
                    <a:pt x="7112" y="10436"/>
                  </a:lnTo>
                  <a:lnTo>
                    <a:pt x="288" y="3612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0"/>
          <p:cNvGrpSpPr/>
          <p:nvPr/>
        </p:nvGrpSpPr>
        <p:grpSpPr>
          <a:xfrm flipH="1" rot="10800000">
            <a:off x="-305565" y="3538886"/>
            <a:ext cx="831921" cy="487879"/>
            <a:chOff x="-294886" y="1687485"/>
            <a:chExt cx="831921" cy="487879"/>
          </a:xfrm>
        </p:grpSpPr>
        <p:grpSp>
          <p:nvGrpSpPr>
            <p:cNvPr id="611" name="Google Shape;611;p10"/>
            <p:cNvGrpSpPr/>
            <p:nvPr/>
          </p:nvGrpSpPr>
          <p:grpSpPr>
            <a:xfrm rot="5400000">
              <a:off x="-85365" y="1781564"/>
              <a:ext cx="184279" cy="603321"/>
              <a:chOff x="3638102" y="4583399"/>
              <a:chExt cx="182798" cy="598473"/>
            </a:xfrm>
          </p:grpSpPr>
          <p:sp>
            <p:nvSpPr>
              <p:cNvPr id="612" name="Google Shape;612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4" name="Google Shape;614;p10"/>
            <p:cNvGrpSpPr/>
            <p:nvPr/>
          </p:nvGrpSpPr>
          <p:grpSpPr>
            <a:xfrm rot="5400000">
              <a:off x="143235" y="1477964"/>
              <a:ext cx="184279" cy="603321"/>
              <a:chOff x="3638102" y="4583399"/>
              <a:chExt cx="182798" cy="598473"/>
            </a:xfrm>
          </p:grpSpPr>
          <p:sp>
            <p:nvSpPr>
              <p:cNvPr id="615" name="Google Shape;615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7" name="Google Shape;617;p10"/>
          <p:cNvGrpSpPr/>
          <p:nvPr/>
        </p:nvGrpSpPr>
        <p:grpSpPr>
          <a:xfrm>
            <a:off x="-276783" y="2058602"/>
            <a:ext cx="889837" cy="986391"/>
            <a:chOff x="-138609" y="2210165"/>
            <a:chExt cx="889837" cy="986391"/>
          </a:xfrm>
        </p:grpSpPr>
        <p:sp>
          <p:nvSpPr>
            <p:cNvPr id="618" name="Google Shape;618;p10"/>
            <p:cNvSpPr/>
            <p:nvPr/>
          </p:nvSpPr>
          <p:spPr>
            <a:xfrm flipH="1">
              <a:off x="652475" y="2210165"/>
              <a:ext cx="98752" cy="98010"/>
            </a:xfrm>
            <a:custGeom>
              <a:rect b="b" l="l" r="r" t="t"/>
              <a:pathLst>
                <a:path extrusionOk="0" h="3036" w="3059">
                  <a:moveTo>
                    <a:pt x="1530" y="266"/>
                  </a:moveTo>
                  <a:cubicBezTo>
                    <a:pt x="2216" y="266"/>
                    <a:pt x="2770" y="820"/>
                    <a:pt x="2770" y="1529"/>
                  </a:cubicBezTo>
                  <a:cubicBezTo>
                    <a:pt x="2770" y="2216"/>
                    <a:pt x="2216" y="2770"/>
                    <a:pt x="1530" y="2770"/>
                  </a:cubicBezTo>
                  <a:cubicBezTo>
                    <a:pt x="843" y="2770"/>
                    <a:pt x="267" y="2216"/>
                    <a:pt x="267" y="1529"/>
                  </a:cubicBezTo>
                  <a:cubicBezTo>
                    <a:pt x="267" y="820"/>
                    <a:pt x="843" y="266"/>
                    <a:pt x="1530" y="266"/>
                  </a:cubicBezTo>
                  <a:close/>
                  <a:moveTo>
                    <a:pt x="1530" y="1"/>
                  </a:moveTo>
                  <a:cubicBezTo>
                    <a:pt x="688" y="1"/>
                    <a:pt x="1" y="687"/>
                    <a:pt x="1" y="1529"/>
                  </a:cubicBezTo>
                  <a:cubicBezTo>
                    <a:pt x="1" y="2371"/>
                    <a:pt x="688" y="3036"/>
                    <a:pt x="1530" y="3036"/>
                  </a:cubicBezTo>
                  <a:cubicBezTo>
                    <a:pt x="2371" y="3036"/>
                    <a:pt x="3058" y="2371"/>
                    <a:pt x="3058" y="1529"/>
                  </a:cubicBezTo>
                  <a:cubicBezTo>
                    <a:pt x="3058" y="1507"/>
                    <a:pt x="3058" y="1507"/>
                    <a:pt x="3058" y="1507"/>
                  </a:cubicBezTo>
                  <a:lnTo>
                    <a:pt x="2815" y="1507"/>
                  </a:lnTo>
                  <a:lnTo>
                    <a:pt x="2815" y="1219"/>
                  </a:lnTo>
                  <a:lnTo>
                    <a:pt x="3036" y="1219"/>
                  </a:lnTo>
                  <a:cubicBezTo>
                    <a:pt x="2881" y="532"/>
                    <a:pt x="2261" y="1"/>
                    <a:pt x="153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-138608" y="2249518"/>
              <a:ext cx="791825" cy="474230"/>
            </a:xfrm>
            <a:custGeom>
              <a:rect b="b" l="l" r="r" t="t"/>
              <a:pathLst>
                <a:path extrusionOk="0" h="14690" w="24528">
                  <a:moveTo>
                    <a:pt x="0" y="0"/>
                  </a:moveTo>
                  <a:cubicBezTo>
                    <a:pt x="0" y="89"/>
                    <a:pt x="22" y="200"/>
                    <a:pt x="22" y="288"/>
                  </a:cubicBezTo>
                  <a:lnTo>
                    <a:pt x="10103" y="288"/>
                  </a:lnTo>
                  <a:lnTo>
                    <a:pt x="24527" y="14690"/>
                  </a:lnTo>
                  <a:lnTo>
                    <a:pt x="24527" y="14313"/>
                  </a:lnTo>
                  <a:lnTo>
                    <a:pt x="1021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0" name="Google Shape;620;p10"/>
            <p:cNvGrpSpPr/>
            <p:nvPr/>
          </p:nvGrpSpPr>
          <p:grpSpPr>
            <a:xfrm flipH="1">
              <a:off x="-138609" y="2517039"/>
              <a:ext cx="889837" cy="679518"/>
              <a:chOff x="-350462" y="2364639"/>
              <a:chExt cx="889837" cy="679518"/>
            </a:xfrm>
          </p:grpSpPr>
          <p:sp>
            <p:nvSpPr>
              <p:cNvPr id="621" name="Google Shape;621;p10"/>
              <p:cNvSpPr/>
              <p:nvPr/>
            </p:nvSpPr>
            <p:spPr>
              <a:xfrm>
                <a:off x="-350462" y="2364639"/>
                <a:ext cx="98752" cy="98010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2216" y="266"/>
                      <a:pt x="2770" y="820"/>
                      <a:pt x="2770" y="1529"/>
                    </a:cubicBezTo>
                    <a:cubicBezTo>
                      <a:pt x="2770" y="2216"/>
                      <a:pt x="2216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20"/>
                      <a:pt x="843" y="266"/>
                      <a:pt x="1530" y="266"/>
                    </a:cubicBezTo>
                    <a:close/>
                    <a:moveTo>
                      <a:pt x="1530" y="1"/>
                    </a:moveTo>
                    <a:cubicBezTo>
                      <a:pt x="688" y="1"/>
                      <a:pt x="1" y="687"/>
                      <a:pt x="1" y="1529"/>
                    </a:cubicBezTo>
                    <a:cubicBezTo>
                      <a:pt x="1" y="2371"/>
                      <a:pt x="688" y="3036"/>
                      <a:pt x="1530" y="3036"/>
                    </a:cubicBezTo>
                    <a:cubicBezTo>
                      <a:pt x="2371" y="3036"/>
                      <a:pt x="3058" y="2371"/>
                      <a:pt x="3058" y="1529"/>
                    </a:cubicBezTo>
                    <a:cubicBezTo>
                      <a:pt x="3058" y="1507"/>
                      <a:pt x="3058" y="1507"/>
                      <a:pt x="3058" y="1507"/>
                    </a:cubicBezTo>
                    <a:lnTo>
                      <a:pt x="2815" y="1507"/>
                    </a:lnTo>
                    <a:lnTo>
                      <a:pt x="2815" y="1219"/>
                    </a:lnTo>
                    <a:lnTo>
                      <a:pt x="3036" y="1219"/>
                    </a:lnTo>
                    <a:cubicBezTo>
                      <a:pt x="2881" y="532"/>
                      <a:pt x="2261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0"/>
              <p:cNvSpPr/>
              <p:nvPr/>
            </p:nvSpPr>
            <p:spPr>
              <a:xfrm>
                <a:off x="-252452" y="2403991"/>
                <a:ext cx="791825" cy="474230"/>
              </a:xfrm>
              <a:custGeom>
                <a:rect b="b" l="l" r="r" t="t"/>
                <a:pathLst>
                  <a:path extrusionOk="0" h="14690" w="24528">
                    <a:moveTo>
                      <a:pt x="0" y="0"/>
                    </a:moveTo>
                    <a:cubicBezTo>
                      <a:pt x="0" y="89"/>
                      <a:pt x="22" y="200"/>
                      <a:pt x="22" y="288"/>
                    </a:cubicBezTo>
                    <a:lnTo>
                      <a:pt x="10103" y="288"/>
                    </a:lnTo>
                    <a:lnTo>
                      <a:pt x="24527" y="14690"/>
                    </a:lnTo>
                    <a:lnTo>
                      <a:pt x="24527" y="14313"/>
                    </a:lnTo>
                    <a:lnTo>
                      <a:pt x="10214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0"/>
              <p:cNvSpPr/>
              <p:nvPr/>
            </p:nvSpPr>
            <p:spPr>
              <a:xfrm>
                <a:off x="-134458" y="2700832"/>
                <a:ext cx="98042" cy="98720"/>
              </a:xfrm>
              <a:custGeom>
                <a:rect b="b" l="l" r="r" t="t"/>
                <a:pathLst>
                  <a:path extrusionOk="0" h="3058" w="3037">
                    <a:moveTo>
                      <a:pt x="1530" y="0"/>
                    </a:moveTo>
                    <a:cubicBezTo>
                      <a:pt x="688" y="0"/>
                      <a:pt x="1" y="687"/>
                      <a:pt x="1" y="1529"/>
                    </a:cubicBezTo>
                    <a:cubicBezTo>
                      <a:pt x="1" y="2371"/>
                      <a:pt x="688" y="3058"/>
                      <a:pt x="1530" y="3058"/>
                    </a:cubicBezTo>
                    <a:cubicBezTo>
                      <a:pt x="2327" y="3058"/>
                      <a:pt x="2992" y="2415"/>
                      <a:pt x="3036" y="1617"/>
                    </a:cubicBezTo>
                    <a:lnTo>
                      <a:pt x="2771" y="1617"/>
                    </a:lnTo>
                    <a:lnTo>
                      <a:pt x="2771" y="1573"/>
                    </a:lnTo>
                    <a:cubicBezTo>
                      <a:pt x="2748" y="2238"/>
                      <a:pt x="2194" y="2770"/>
                      <a:pt x="1530" y="2770"/>
                    </a:cubicBezTo>
                    <a:cubicBezTo>
                      <a:pt x="843" y="2770"/>
                      <a:pt x="267" y="2216"/>
                      <a:pt x="267" y="1529"/>
                    </a:cubicBezTo>
                    <a:cubicBezTo>
                      <a:pt x="267" y="842"/>
                      <a:pt x="843" y="266"/>
                      <a:pt x="1530" y="266"/>
                    </a:cubicBezTo>
                    <a:cubicBezTo>
                      <a:pt x="2194" y="266"/>
                      <a:pt x="2748" y="820"/>
                      <a:pt x="2771" y="1484"/>
                    </a:cubicBezTo>
                    <a:lnTo>
                      <a:pt x="2771" y="1352"/>
                    </a:lnTo>
                    <a:lnTo>
                      <a:pt x="3036" y="1352"/>
                    </a:lnTo>
                    <a:cubicBezTo>
                      <a:pt x="2948" y="598"/>
                      <a:pt x="2305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10"/>
              <p:cNvSpPr/>
              <p:nvPr/>
            </p:nvSpPr>
            <p:spPr>
              <a:xfrm>
                <a:off x="-36448" y="2744446"/>
                <a:ext cx="575823" cy="299711"/>
              </a:xfrm>
              <a:custGeom>
                <a:rect b="b" l="l" r="r" t="t"/>
                <a:pathLst>
                  <a:path extrusionOk="0" h="9284" w="17837">
                    <a:moveTo>
                      <a:pt x="0" y="1"/>
                    </a:moveTo>
                    <a:cubicBezTo>
                      <a:pt x="0" y="67"/>
                      <a:pt x="23" y="111"/>
                      <a:pt x="23" y="178"/>
                    </a:cubicBezTo>
                    <a:cubicBezTo>
                      <a:pt x="23" y="200"/>
                      <a:pt x="0" y="244"/>
                      <a:pt x="0" y="266"/>
                    </a:cubicBezTo>
                    <a:lnTo>
                      <a:pt x="8819" y="266"/>
                    </a:lnTo>
                    <a:lnTo>
                      <a:pt x="17836" y="9284"/>
                    </a:lnTo>
                    <a:lnTo>
                      <a:pt x="17836" y="8885"/>
                    </a:lnTo>
                    <a:lnTo>
                      <a:pt x="8929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5" name="Google Shape;625;p10"/>
          <p:cNvGrpSpPr/>
          <p:nvPr/>
        </p:nvGrpSpPr>
        <p:grpSpPr>
          <a:xfrm>
            <a:off x="8224061" y="1858449"/>
            <a:ext cx="399883" cy="381256"/>
            <a:chOff x="7268887" y="1278648"/>
            <a:chExt cx="399883" cy="381256"/>
          </a:xfrm>
        </p:grpSpPr>
        <p:sp>
          <p:nvSpPr>
            <p:cNvPr id="626" name="Google Shape;626;p10"/>
            <p:cNvSpPr/>
            <p:nvPr/>
          </p:nvSpPr>
          <p:spPr>
            <a:xfrm>
              <a:off x="7268887" y="1278648"/>
              <a:ext cx="399883" cy="381256"/>
            </a:xfrm>
            <a:custGeom>
              <a:rect b="b" l="l" r="r" t="t"/>
              <a:pathLst>
                <a:path extrusionOk="0" h="11810" w="12387">
                  <a:moveTo>
                    <a:pt x="5917" y="798"/>
                  </a:moveTo>
                  <a:cubicBezTo>
                    <a:pt x="7224" y="798"/>
                    <a:pt x="8531" y="1285"/>
                    <a:pt x="9528" y="2282"/>
                  </a:cubicBezTo>
                  <a:cubicBezTo>
                    <a:pt x="11522" y="4276"/>
                    <a:pt x="11522" y="7533"/>
                    <a:pt x="9528" y="9527"/>
                  </a:cubicBezTo>
                  <a:cubicBezTo>
                    <a:pt x="8553" y="10480"/>
                    <a:pt x="7268" y="11012"/>
                    <a:pt x="5917" y="11012"/>
                  </a:cubicBezTo>
                  <a:cubicBezTo>
                    <a:pt x="4543" y="11012"/>
                    <a:pt x="3258" y="10480"/>
                    <a:pt x="2283" y="9527"/>
                  </a:cubicBezTo>
                  <a:cubicBezTo>
                    <a:pt x="1330" y="8552"/>
                    <a:pt x="799" y="7267"/>
                    <a:pt x="799" y="5894"/>
                  </a:cubicBezTo>
                  <a:cubicBezTo>
                    <a:pt x="799" y="4542"/>
                    <a:pt x="1330" y="3257"/>
                    <a:pt x="2283" y="2282"/>
                  </a:cubicBezTo>
                  <a:cubicBezTo>
                    <a:pt x="3280" y="1285"/>
                    <a:pt x="4609" y="798"/>
                    <a:pt x="5917" y="798"/>
                  </a:cubicBezTo>
                  <a:close/>
                  <a:moveTo>
                    <a:pt x="5906" y="0"/>
                  </a:moveTo>
                  <a:cubicBezTo>
                    <a:pt x="4393" y="0"/>
                    <a:pt x="2881" y="576"/>
                    <a:pt x="1729" y="1728"/>
                  </a:cubicBezTo>
                  <a:cubicBezTo>
                    <a:pt x="621" y="2836"/>
                    <a:pt x="1" y="4321"/>
                    <a:pt x="1" y="5894"/>
                  </a:cubicBezTo>
                  <a:cubicBezTo>
                    <a:pt x="1" y="7489"/>
                    <a:pt x="621" y="8973"/>
                    <a:pt x="1729" y="10081"/>
                  </a:cubicBezTo>
                  <a:cubicBezTo>
                    <a:pt x="2859" y="11189"/>
                    <a:pt x="4344" y="11809"/>
                    <a:pt x="5917" y="11809"/>
                  </a:cubicBezTo>
                  <a:cubicBezTo>
                    <a:pt x="7490" y="11809"/>
                    <a:pt x="8974" y="11189"/>
                    <a:pt x="10082" y="10081"/>
                  </a:cubicBezTo>
                  <a:cubicBezTo>
                    <a:pt x="12386" y="7777"/>
                    <a:pt x="12386" y="4033"/>
                    <a:pt x="10082" y="1728"/>
                  </a:cubicBezTo>
                  <a:cubicBezTo>
                    <a:pt x="8930" y="576"/>
                    <a:pt x="7418" y="0"/>
                    <a:pt x="5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7378325" y="1388086"/>
              <a:ext cx="162413" cy="162381"/>
            </a:xfrm>
            <a:custGeom>
              <a:rect b="b" l="l" r="r" t="t"/>
              <a:pathLst>
                <a:path extrusionOk="0" h="5030" w="5031">
                  <a:moveTo>
                    <a:pt x="2527" y="0"/>
                  </a:moveTo>
                  <a:cubicBezTo>
                    <a:pt x="1131" y="0"/>
                    <a:pt x="1" y="1130"/>
                    <a:pt x="1" y="2504"/>
                  </a:cubicBezTo>
                  <a:cubicBezTo>
                    <a:pt x="1" y="3900"/>
                    <a:pt x="1131" y="5030"/>
                    <a:pt x="2527" y="5030"/>
                  </a:cubicBezTo>
                  <a:cubicBezTo>
                    <a:pt x="3900" y="5030"/>
                    <a:pt x="5030" y="3900"/>
                    <a:pt x="5030" y="2504"/>
                  </a:cubicBezTo>
                  <a:cubicBezTo>
                    <a:pt x="5030" y="1130"/>
                    <a:pt x="3900" y="0"/>
                    <a:pt x="25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10"/>
          <p:cNvGrpSpPr/>
          <p:nvPr/>
        </p:nvGrpSpPr>
        <p:grpSpPr>
          <a:xfrm rot="10800000">
            <a:off x="8217440" y="2747755"/>
            <a:ext cx="1591472" cy="841159"/>
            <a:chOff x="661553" y="1919040"/>
            <a:chExt cx="1591472" cy="841159"/>
          </a:xfrm>
        </p:grpSpPr>
        <p:sp>
          <p:nvSpPr>
            <p:cNvPr id="629" name="Google Shape;629;p10"/>
            <p:cNvSpPr/>
            <p:nvPr/>
          </p:nvSpPr>
          <p:spPr>
            <a:xfrm>
              <a:off x="2043446" y="2661479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66"/>
                  </a:moveTo>
                  <a:cubicBezTo>
                    <a:pt x="2216" y="266"/>
                    <a:pt x="2792" y="842"/>
                    <a:pt x="2792" y="1529"/>
                  </a:cubicBezTo>
                  <a:cubicBezTo>
                    <a:pt x="2792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2"/>
                    <a:pt x="842" y="266"/>
                    <a:pt x="1529" y="266"/>
                  </a:cubicBezTo>
                  <a:close/>
                  <a:moveTo>
                    <a:pt x="1529" y="0"/>
                  </a:moveTo>
                  <a:cubicBezTo>
                    <a:pt x="1174" y="0"/>
                    <a:pt x="842" y="133"/>
                    <a:pt x="576" y="333"/>
                  </a:cubicBezTo>
                  <a:lnTo>
                    <a:pt x="731" y="488"/>
                  </a:lnTo>
                  <a:lnTo>
                    <a:pt x="532" y="687"/>
                  </a:lnTo>
                  <a:lnTo>
                    <a:pt x="377" y="532"/>
                  </a:lnTo>
                  <a:cubicBezTo>
                    <a:pt x="155" y="798"/>
                    <a:pt x="0" y="1153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661553" y="2267371"/>
              <a:ext cx="1400512" cy="411311"/>
            </a:xfrm>
            <a:custGeom>
              <a:rect b="b" l="l" r="r" t="t"/>
              <a:pathLst>
                <a:path extrusionOk="0" h="12741" w="43383">
                  <a:moveTo>
                    <a:pt x="24283" y="0"/>
                  </a:moveTo>
                  <a:lnTo>
                    <a:pt x="19387" y="4897"/>
                  </a:lnTo>
                  <a:lnTo>
                    <a:pt x="2304" y="4897"/>
                  </a:lnTo>
                  <a:lnTo>
                    <a:pt x="0" y="2593"/>
                  </a:lnTo>
                  <a:lnTo>
                    <a:pt x="0" y="2991"/>
                  </a:lnTo>
                  <a:lnTo>
                    <a:pt x="2193" y="5185"/>
                  </a:lnTo>
                  <a:lnTo>
                    <a:pt x="19498" y="5185"/>
                  </a:lnTo>
                  <a:lnTo>
                    <a:pt x="24416" y="266"/>
                  </a:lnTo>
                  <a:lnTo>
                    <a:pt x="30731" y="266"/>
                  </a:lnTo>
                  <a:lnTo>
                    <a:pt x="43183" y="12740"/>
                  </a:lnTo>
                  <a:cubicBezTo>
                    <a:pt x="43249" y="12674"/>
                    <a:pt x="43316" y="12607"/>
                    <a:pt x="43382" y="12541"/>
                  </a:cubicBezTo>
                  <a:lnTo>
                    <a:pt x="3084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61553" y="2117869"/>
              <a:ext cx="1493485" cy="209610"/>
            </a:xfrm>
            <a:custGeom>
              <a:rect b="b" l="l" r="r" t="t"/>
              <a:pathLst>
                <a:path extrusionOk="0" h="6493" w="46263">
                  <a:moveTo>
                    <a:pt x="21802" y="1"/>
                  </a:moveTo>
                  <a:lnTo>
                    <a:pt x="15598" y="6204"/>
                  </a:lnTo>
                  <a:lnTo>
                    <a:pt x="4343" y="6204"/>
                  </a:lnTo>
                  <a:lnTo>
                    <a:pt x="0" y="1862"/>
                  </a:lnTo>
                  <a:lnTo>
                    <a:pt x="0" y="2261"/>
                  </a:lnTo>
                  <a:lnTo>
                    <a:pt x="4232" y="6492"/>
                  </a:lnTo>
                  <a:lnTo>
                    <a:pt x="15709" y="6492"/>
                  </a:lnTo>
                  <a:lnTo>
                    <a:pt x="21935" y="267"/>
                  </a:lnTo>
                  <a:lnTo>
                    <a:pt x="46262" y="267"/>
                  </a:lnTo>
                  <a:cubicBezTo>
                    <a:pt x="46262" y="222"/>
                    <a:pt x="46262" y="178"/>
                    <a:pt x="46262" y="134"/>
                  </a:cubicBezTo>
                  <a:cubicBezTo>
                    <a:pt x="46262" y="89"/>
                    <a:pt x="46262" y="45"/>
                    <a:pt x="4626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851795" y="2077096"/>
              <a:ext cx="98752" cy="98752"/>
            </a:xfrm>
            <a:custGeom>
              <a:rect b="b" l="l" r="r" t="t"/>
              <a:pathLst>
                <a:path extrusionOk="0" h="3059" w="3059">
                  <a:moveTo>
                    <a:pt x="1529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3" y="2792"/>
                    <a:pt x="266" y="2216"/>
                    <a:pt x="266" y="1530"/>
                  </a:cubicBezTo>
                  <a:cubicBezTo>
                    <a:pt x="266" y="843"/>
                    <a:pt x="843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1" y="688"/>
                    <a:pt x="1" y="1530"/>
                  </a:cubicBezTo>
                  <a:cubicBezTo>
                    <a:pt x="1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2155015" y="2072802"/>
              <a:ext cx="98010" cy="98752"/>
            </a:xfrm>
            <a:custGeom>
              <a:rect b="b" l="l" r="r" t="t"/>
              <a:pathLst>
                <a:path extrusionOk="0" h="3059" w="3036">
                  <a:moveTo>
                    <a:pt x="1507" y="289"/>
                  </a:moveTo>
                  <a:cubicBezTo>
                    <a:pt x="2216" y="289"/>
                    <a:pt x="2770" y="843"/>
                    <a:pt x="2770" y="1530"/>
                  </a:cubicBezTo>
                  <a:cubicBezTo>
                    <a:pt x="2770" y="2216"/>
                    <a:pt x="2216" y="2793"/>
                    <a:pt x="1507" y="2793"/>
                  </a:cubicBezTo>
                  <a:cubicBezTo>
                    <a:pt x="820" y="2793"/>
                    <a:pt x="266" y="2216"/>
                    <a:pt x="266" y="1530"/>
                  </a:cubicBezTo>
                  <a:cubicBezTo>
                    <a:pt x="266" y="843"/>
                    <a:pt x="820" y="289"/>
                    <a:pt x="1507" y="289"/>
                  </a:cubicBezTo>
                  <a:close/>
                  <a:moveTo>
                    <a:pt x="1507" y="1"/>
                  </a:moveTo>
                  <a:cubicBezTo>
                    <a:pt x="732" y="1"/>
                    <a:pt x="67" y="621"/>
                    <a:pt x="0" y="1397"/>
                  </a:cubicBezTo>
                  <a:lnTo>
                    <a:pt x="133" y="1397"/>
                  </a:lnTo>
                  <a:lnTo>
                    <a:pt x="133" y="1663"/>
                  </a:lnTo>
                  <a:lnTo>
                    <a:pt x="0" y="1663"/>
                  </a:lnTo>
                  <a:cubicBezTo>
                    <a:pt x="67" y="2460"/>
                    <a:pt x="732" y="3058"/>
                    <a:pt x="1507" y="3058"/>
                  </a:cubicBezTo>
                  <a:cubicBezTo>
                    <a:pt x="2349" y="3058"/>
                    <a:pt x="3036" y="2372"/>
                    <a:pt x="3036" y="1530"/>
                  </a:cubicBezTo>
                  <a:cubicBezTo>
                    <a:pt x="3036" y="688"/>
                    <a:pt x="2349" y="1"/>
                    <a:pt x="150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951936" y="1951936"/>
              <a:ext cx="821138" cy="187432"/>
            </a:xfrm>
            <a:custGeom>
              <a:rect b="b" l="l" r="r" t="t"/>
              <a:pathLst>
                <a:path extrusionOk="0" h="5806" w="25436">
                  <a:moveTo>
                    <a:pt x="10436" y="0"/>
                  </a:moveTo>
                  <a:lnTo>
                    <a:pt x="4919" y="5539"/>
                  </a:lnTo>
                  <a:lnTo>
                    <a:pt x="0" y="5539"/>
                  </a:lnTo>
                  <a:lnTo>
                    <a:pt x="0" y="5805"/>
                  </a:lnTo>
                  <a:lnTo>
                    <a:pt x="5030" y="5805"/>
                  </a:lnTo>
                  <a:lnTo>
                    <a:pt x="10569" y="266"/>
                  </a:lnTo>
                  <a:lnTo>
                    <a:pt x="25369" y="266"/>
                  </a:lnTo>
                  <a:cubicBezTo>
                    <a:pt x="25369" y="178"/>
                    <a:pt x="25392" y="89"/>
                    <a:pt x="2543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1770915" y="1951936"/>
              <a:ext cx="11460" cy="8619"/>
            </a:xfrm>
            <a:custGeom>
              <a:rect b="b" l="l" r="r" t="t"/>
              <a:pathLst>
                <a:path extrusionOk="0" h="267" w="355">
                  <a:moveTo>
                    <a:pt x="67" y="0"/>
                  </a:moveTo>
                  <a:cubicBezTo>
                    <a:pt x="23" y="89"/>
                    <a:pt x="0" y="178"/>
                    <a:pt x="0" y="266"/>
                  </a:cubicBezTo>
                  <a:lnTo>
                    <a:pt x="266" y="266"/>
                  </a:lnTo>
                  <a:cubicBezTo>
                    <a:pt x="289" y="178"/>
                    <a:pt x="333" y="89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1779502" y="1951936"/>
              <a:ext cx="3616" cy="8619"/>
            </a:xfrm>
            <a:custGeom>
              <a:rect b="b" l="l" r="r" t="t"/>
              <a:pathLst>
                <a:path extrusionOk="0" h="267" w="112">
                  <a:moveTo>
                    <a:pt x="89" y="0"/>
                  </a:moveTo>
                  <a:cubicBezTo>
                    <a:pt x="67" y="89"/>
                    <a:pt x="23" y="178"/>
                    <a:pt x="0" y="266"/>
                  </a:cubicBezTo>
                  <a:lnTo>
                    <a:pt x="111" y="26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1770205" y="1919040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0"/>
                  </a:moveTo>
                  <a:cubicBezTo>
                    <a:pt x="864" y="0"/>
                    <a:pt x="288" y="421"/>
                    <a:pt x="89" y="1019"/>
                  </a:cubicBezTo>
                  <a:lnTo>
                    <a:pt x="377" y="1019"/>
                  </a:lnTo>
                  <a:cubicBezTo>
                    <a:pt x="576" y="576"/>
                    <a:pt x="1020" y="288"/>
                    <a:pt x="1529" y="288"/>
                  </a:cubicBez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66" y="2216"/>
                    <a:pt x="266" y="1529"/>
                  </a:cubicBezTo>
                  <a:cubicBezTo>
                    <a:pt x="266" y="1440"/>
                    <a:pt x="288" y="1374"/>
                    <a:pt x="288" y="1285"/>
                  </a:cubicBezTo>
                  <a:lnTo>
                    <a:pt x="22" y="1285"/>
                  </a:lnTo>
                  <a:cubicBezTo>
                    <a:pt x="0" y="1374"/>
                    <a:pt x="0" y="1440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10"/>
          <p:cNvGrpSpPr/>
          <p:nvPr/>
        </p:nvGrpSpPr>
        <p:grpSpPr>
          <a:xfrm flipH="1">
            <a:off x="7554587" y="347552"/>
            <a:ext cx="1239039" cy="568423"/>
            <a:chOff x="208301" y="226025"/>
            <a:chExt cx="1239039" cy="568423"/>
          </a:xfrm>
        </p:grpSpPr>
        <p:sp>
          <p:nvSpPr>
            <p:cNvPr id="639" name="Google Shape;639;p10"/>
            <p:cNvSpPr/>
            <p:nvPr/>
          </p:nvSpPr>
          <p:spPr>
            <a:xfrm>
              <a:off x="1324576" y="226025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89"/>
                  </a:moveTo>
                  <a:cubicBezTo>
                    <a:pt x="2216" y="289"/>
                    <a:pt x="2770" y="843"/>
                    <a:pt x="2770" y="1529"/>
                  </a:cubicBezTo>
                  <a:cubicBezTo>
                    <a:pt x="2770" y="2216"/>
                    <a:pt x="2216" y="2770"/>
                    <a:pt x="1529" y="2770"/>
                  </a:cubicBezTo>
                  <a:cubicBezTo>
                    <a:pt x="842" y="2770"/>
                    <a:pt x="288" y="2216"/>
                    <a:pt x="288" y="1529"/>
                  </a:cubicBezTo>
                  <a:cubicBezTo>
                    <a:pt x="288" y="843"/>
                    <a:pt x="842" y="289"/>
                    <a:pt x="1529" y="289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687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332791" y="266933"/>
              <a:ext cx="1007840" cy="482141"/>
            </a:xfrm>
            <a:custGeom>
              <a:rect b="b" l="l" r="r" t="t"/>
              <a:pathLst>
                <a:path extrusionOk="0" h="12010" w="25105">
                  <a:moveTo>
                    <a:pt x="18612" y="1"/>
                  </a:moveTo>
                  <a:lnTo>
                    <a:pt x="6869" y="11721"/>
                  </a:lnTo>
                  <a:lnTo>
                    <a:pt x="1" y="11721"/>
                  </a:lnTo>
                  <a:lnTo>
                    <a:pt x="1" y="12010"/>
                  </a:lnTo>
                  <a:lnTo>
                    <a:pt x="7002" y="12010"/>
                  </a:lnTo>
                  <a:lnTo>
                    <a:pt x="18723" y="267"/>
                  </a:lnTo>
                  <a:lnTo>
                    <a:pt x="25104" y="267"/>
                  </a:lnTo>
                  <a:lnTo>
                    <a:pt x="2510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208301" y="671644"/>
              <a:ext cx="122763" cy="122804"/>
            </a:xfrm>
            <a:custGeom>
              <a:rect b="b" l="l" r="r" t="t"/>
              <a:pathLst>
                <a:path extrusionOk="0" h="3059" w="3058">
                  <a:moveTo>
                    <a:pt x="1529" y="267"/>
                  </a:moveTo>
                  <a:cubicBezTo>
                    <a:pt x="2216" y="267"/>
                    <a:pt x="2770" y="843"/>
                    <a:pt x="2770" y="1530"/>
                  </a:cubicBezTo>
                  <a:cubicBezTo>
                    <a:pt x="2770" y="2217"/>
                    <a:pt x="2216" y="2770"/>
                    <a:pt x="1529" y="2770"/>
                  </a:cubicBezTo>
                  <a:cubicBezTo>
                    <a:pt x="842" y="2770"/>
                    <a:pt x="266" y="2217"/>
                    <a:pt x="266" y="1530"/>
                  </a:cubicBezTo>
                  <a:cubicBezTo>
                    <a:pt x="266" y="843"/>
                    <a:pt x="842" y="267"/>
                    <a:pt x="1529" y="267"/>
                  </a:cubicBezTo>
                  <a:close/>
                  <a:moveTo>
                    <a:pt x="1529" y="1"/>
                  </a:moveTo>
                  <a:cubicBezTo>
                    <a:pt x="687" y="1"/>
                    <a:pt x="0" y="688"/>
                    <a:pt x="0" y="1530"/>
                  </a:cubicBezTo>
                  <a:cubicBezTo>
                    <a:pt x="0" y="2372"/>
                    <a:pt x="687" y="3058"/>
                    <a:pt x="1529" y="3058"/>
                  </a:cubicBezTo>
                  <a:cubicBezTo>
                    <a:pt x="2371" y="3058"/>
                    <a:pt x="3058" y="2372"/>
                    <a:pt x="3058" y="1530"/>
                  </a:cubicBezTo>
                  <a:cubicBezTo>
                    <a:pt x="3058" y="688"/>
                    <a:pt x="2371" y="1"/>
                    <a:pt x="15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10"/>
          <p:cNvGrpSpPr/>
          <p:nvPr/>
        </p:nvGrpSpPr>
        <p:grpSpPr>
          <a:xfrm>
            <a:off x="5924853" y="4753368"/>
            <a:ext cx="878357" cy="184270"/>
            <a:chOff x="919039" y="1581426"/>
            <a:chExt cx="600134" cy="125902"/>
          </a:xfrm>
        </p:grpSpPr>
        <p:sp>
          <p:nvSpPr>
            <p:cNvPr id="643" name="Google Shape;643;p10"/>
            <p:cNvSpPr/>
            <p:nvPr/>
          </p:nvSpPr>
          <p:spPr>
            <a:xfrm>
              <a:off x="919039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1156511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8" y="3900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1393982" y="1581426"/>
              <a:ext cx="125192" cy="125902"/>
            </a:xfrm>
            <a:custGeom>
              <a:rect b="b" l="l" r="r" t="t"/>
              <a:pathLst>
                <a:path extrusionOk="0" h="3900" w="3878">
                  <a:moveTo>
                    <a:pt x="0" y="0"/>
                  </a:moveTo>
                  <a:lnTo>
                    <a:pt x="0" y="3900"/>
                  </a:lnTo>
                  <a:lnTo>
                    <a:pt x="3877" y="3900"/>
                  </a:lnTo>
                  <a:lnTo>
                    <a:pt x="38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951225" y="1640084"/>
              <a:ext cx="505705" cy="8619"/>
            </a:xfrm>
            <a:custGeom>
              <a:rect b="b" l="l" r="r" t="t"/>
              <a:pathLst>
                <a:path extrusionOk="0" h="267" w="15665">
                  <a:moveTo>
                    <a:pt x="0" y="0"/>
                  </a:moveTo>
                  <a:lnTo>
                    <a:pt x="0" y="266"/>
                  </a:lnTo>
                  <a:lnTo>
                    <a:pt x="15665" y="266"/>
                  </a:lnTo>
                  <a:lnTo>
                    <a:pt x="1566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10"/>
          <p:cNvGrpSpPr/>
          <p:nvPr/>
        </p:nvGrpSpPr>
        <p:grpSpPr>
          <a:xfrm flipH="1">
            <a:off x="2233647" y="4677183"/>
            <a:ext cx="507036" cy="690583"/>
            <a:chOff x="2409497" y="4753383"/>
            <a:chExt cx="507036" cy="690583"/>
          </a:xfrm>
        </p:grpSpPr>
        <p:grpSp>
          <p:nvGrpSpPr>
            <p:cNvPr id="648" name="Google Shape;648;p10"/>
            <p:cNvGrpSpPr/>
            <p:nvPr/>
          </p:nvGrpSpPr>
          <p:grpSpPr>
            <a:xfrm>
              <a:off x="2409497" y="4753383"/>
              <a:ext cx="182798" cy="598473"/>
              <a:chOff x="3638102" y="4583399"/>
              <a:chExt cx="182798" cy="598473"/>
            </a:xfrm>
          </p:grpSpPr>
          <p:sp>
            <p:nvSpPr>
              <p:cNvPr id="649" name="Google Shape;649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1" name="Google Shape;651;p10"/>
            <p:cNvGrpSpPr/>
            <p:nvPr/>
          </p:nvGrpSpPr>
          <p:grpSpPr>
            <a:xfrm>
              <a:off x="2733735" y="4845493"/>
              <a:ext cx="182798" cy="598473"/>
              <a:chOff x="3638102" y="4583399"/>
              <a:chExt cx="182798" cy="598473"/>
            </a:xfrm>
          </p:grpSpPr>
          <p:sp>
            <p:nvSpPr>
              <p:cNvPr id="652" name="Google Shape;652;p10"/>
              <p:cNvSpPr/>
              <p:nvPr/>
            </p:nvSpPr>
            <p:spPr>
              <a:xfrm>
                <a:off x="3638102" y="4583399"/>
                <a:ext cx="182798" cy="181424"/>
              </a:xfrm>
              <a:custGeom>
                <a:rect b="b" l="l" r="r" t="t"/>
                <a:pathLst>
                  <a:path extrusionOk="0" h="3036" w="3059">
                    <a:moveTo>
                      <a:pt x="1530" y="266"/>
                    </a:moveTo>
                    <a:cubicBezTo>
                      <a:pt x="1862" y="266"/>
                      <a:pt x="2172" y="399"/>
                      <a:pt x="2394" y="643"/>
                    </a:cubicBezTo>
                    <a:cubicBezTo>
                      <a:pt x="2638" y="864"/>
                      <a:pt x="2770" y="1175"/>
                      <a:pt x="2770" y="1507"/>
                    </a:cubicBezTo>
                    <a:cubicBezTo>
                      <a:pt x="2770" y="1839"/>
                      <a:pt x="2638" y="2172"/>
                      <a:pt x="2394" y="2393"/>
                    </a:cubicBezTo>
                    <a:cubicBezTo>
                      <a:pt x="2172" y="2637"/>
                      <a:pt x="1862" y="2770"/>
                      <a:pt x="1530" y="2770"/>
                    </a:cubicBezTo>
                    <a:cubicBezTo>
                      <a:pt x="1197" y="2770"/>
                      <a:pt x="865" y="2637"/>
                      <a:pt x="643" y="2393"/>
                    </a:cubicBezTo>
                    <a:cubicBezTo>
                      <a:pt x="400" y="2172"/>
                      <a:pt x="267" y="1839"/>
                      <a:pt x="267" y="1507"/>
                    </a:cubicBezTo>
                    <a:cubicBezTo>
                      <a:pt x="267" y="1175"/>
                      <a:pt x="400" y="864"/>
                      <a:pt x="643" y="643"/>
                    </a:cubicBezTo>
                    <a:cubicBezTo>
                      <a:pt x="865" y="399"/>
                      <a:pt x="1197" y="266"/>
                      <a:pt x="1530" y="266"/>
                    </a:cubicBezTo>
                    <a:close/>
                    <a:moveTo>
                      <a:pt x="1530" y="0"/>
                    </a:moveTo>
                    <a:cubicBezTo>
                      <a:pt x="1109" y="0"/>
                      <a:pt x="732" y="155"/>
                      <a:pt x="444" y="443"/>
                    </a:cubicBezTo>
                    <a:cubicBezTo>
                      <a:pt x="156" y="731"/>
                      <a:pt x="1" y="1108"/>
                      <a:pt x="1" y="1507"/>
                    </a:cubicBezTo>
                    <a:cubicBezTo>
                      <a:pt x="1" y="1928"/>
                      <a:pt x="156" y="2305"/>
                      <a:pt x="444" y="2593"/>
                    </a:cubicBezTo>
                    <a:cubicBezTo>
                      <a:pt x="732" y="2881"/>
                      <a:pt x="1109" y="3036"/>
                      <a:pt x="1530" y="3036"/>
                    </a:cubicBezTo>
                    <a:cubicBezTo>
                      <a:pt x="1928" y="3036"/>
                      <a:pt x="2305" y="2881"/>
                      <a:pt x="2593" y="2593"/>
                    </a:cubicBezTo>
                    <a:cubicBezTo>
                      <a:pt x="2881" y="2305"/>
                      <a:pt x="3058" y="1928"/>
                      <a:pt x="3058" y="1507"/>
                    </a:cubicBezTo>
                    <a:cubicBezTo>
                      <a:pt x="3058" y="1108"/>
                      <a:pt x="2881" y="731"/>
                      <a:pt x="2593" y="443"/>
                    </a:cubicBezTo>
                    <a:cubicBezTo>
                      <a:pt x="2305" y="155"/>
                      <a:pt x="1928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3710947" y="4755502"/>
                <a:ext cx="21214" cy="426370"/>
              </a:xfrm>
              <a:custGeom>
                <a:rect b="b" l="l" r="r" t="t"/>
                <a:pathLst>
                  <a:path extrusionOk="0" h="7135" w="355">
                    <a:moveTo>
                      <a:pt x="0" y="1"/>
                    </a:moveTo>
                    <a:lnTo>
                      <a:pt x="0" y="7135"/>
                    </a:lnTo>
                    <a:lnTo>
                      <a:pt x="355" y="7135"/>
                    </a:lnTo>
                    <a:lnTo>
                      <a:pt x="35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4" name="Google Shape;654;p10"/>
          <p:cNvGrpSpPr/>
          <p:nvPr/>
        </p:nvGrpSpPr>
        <p:grpSpPr>
          <a:xfrm rot="5400000">
            <a:off x="4648435" y="182597"/>
            <a:ext cx="444699" cy="714806"/>
            <a:chOff x="8348444" y="2302425"/>
            <a:chExt cx="444699" cy="714806"/>
          </a:xfrm>
        </p:grpSpPr>
        <p:sp>
          <p:nvSpPr>
            <p:cNvPr id="655" name="Google Shape;655;p10"/>
            <p:cNvSpPr/>
            <p:nvPr/>
          </p:nvSpPr>
          <p:spPr>
            <a:xfrm>
              <a:off x="8348444" y="2302425"/>
              <a:ext cx="368261" cy="714806"/>
            </a:xfrm>
            <a:custGeom>
              <a:rect b="b" l="l" r="r" t="t"/>
              <a:pathLst>
                <a:path extrusionOk="0" h="18236" w="9395">
                  <a:moveTo>
                    <a:pt x="4476" y="1"/>
                  </a:moveTo>
                  <a:lnTo>
                    <a:pt x="0" y="4587"/>
                  </a:lnTo>
                  <a:lnTo>
                    <a:pt x="0" y="18235"/>
                  </a:lnTo>
                  <a:lnTo>
                    <a:pt x="9395" y="18235"/>
                  </a:lnTo>
                  <a:lnTo>
                    <a:pt x="9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0"/>
            <p:cNvSpPr/>
            <p:nvPr/>
          </p:nvSpPr>
          <p:spPr>
            <a:xfrm>
              <a:off x="8652425" y="2518678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6"/>
                  </a:lnTo>
                  <a:lnTo>
                    <a:pt x="3589" y="976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0"/>
            <p:cNvSpPr/>
            <p:nvPr/>
          </p:nvSpPr>
          <p:spPr>
            <a:xfrm>
              <a:off x="8652425" y="2645482"/>
              <a:ext cx="140719" cy="38257"/>
            </a:xfrm>
            <a:custGeom>
              <a:rect b="b" l="l" r="r" t="t"/>
              <a:pathLst>
                <a:path extrusionOk="0" h="976" w="3590">
                  <a:moveTo>
                    <a:pt x="0" y="1"/>
                  </a:moveTo>
                  <a:lnTo>
                    <a:pt x="0" y="975"/>
                  </a:lnTo>
                  <a:lnTo>
                    <a:pt x="3589" y="975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0"/>
            <p:cNvSpPr/>
            <p:nvPr/>
          </p:nvSpPr>
          <p:spPr>
            <a:xfrm>
              <a:off x="8652425" y="2772286"/>
              <a:ext cx="140719" cy="37394"/>
            </a:xfrm>
            <a:custGeom>
              <a:rect b="b" l="l" r="r" t="t"/>
              <a:pathLst>
                <a:path extrusionOk="0" h="954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0"/>
            <p:cNvSpPr/>
            <p:nvPr/>
          </p:nvSpPr>
          <p:spPr>
            <a:xfrm>
              <a:off x="8652425" y="2899090"/>
              <a:ext cx="140719" cy="37355"/>
            </a:xfrm>
            <a:custGeom>
              <a:rect b="b" l="l" r="r" t="t"/>
              <a:pathLst>
                <a:path extrusionOk="0" h="953" w="3590">
                  <a:moveTo>
                    <a:pt x="0" y="0"/>
                  </a:moveTo>
                  <a:lnTo>
                    <a:pt x="0" y="953"/>
                  </a:lnTo>
                  <a:lnTo>
                    <a:pt x="3589" y="953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"/>
              <a:buNone/>
              <a:defRPr b="1" sz="3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ow.okpedia.org/en/python/cosine-python-trigonometry#:~:text=To%20calculate%20the%20cosine%20function,function%20of%20the%20math%20library.&amp;text=The%20argument%20x%20is%20the,cosine%20of%20x%20in%20output" TargetMode="External"/><Relationship Id="rId4" Type="http://schemas.openxmlformats.org/officeDocument/2006/relationships/hyperlink" Target="https://www.youtube.com/watch?v=kqtD5dpn9C8" TargetMode="External"/><Relationship Id="rId5" Type="http://schemas.openxmlformats.org/officeDocument/2006/relationships/hyperlink" Target="https://www.programiz.com/python-programming/online-compiler/" TargetMode="External"/><Relationship Id="rId6" Type="http://schemas.openxmlformats.org/officeDocument/2006/relationships/hyperlink" Target="https://code-projects.org/programming-or-codin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28"/>
          <p:cNvSpPr/>
          <p:nvPr/>
        </p:nvSpPr>
        <p:spPr>
          <a:xfrm>
            <a:off x="1180650" y="1119725"/>
            <a:ext cx="6782700" cy="2260800"/>
          </a:xfrm>
          <a:prstGeom prst="snip1Rect">
            <a:avLst>
              <a:gd fmla="val 25185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28"/>
          <p:cNvSpPr txBox="1"/>
          <p:nvPr>
            <p:ph type="ctrTitle"/>
          </p:nvPr>
        </p:nvSpPr>
        <p:spPr>
          <a:xfrm>
            <a:off x="1442850" y="1428633"/>
            <a:ext cx="6258300" cy="16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2"/>
                </a:solidFill>
              </a:rPr>
              <a:t>Engineering competition</a:t>
            </a:r>
            <a:r>
              <a:rPr lang="en" sz="4000"/>
              <a:t> 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Calculator</a:t>
            </a:r>
            <a:r>
              <a:rPr lang="en" sz="4700"/>
              <a:t> </a:t>
            </a:r>
            <a:endParaRPr sz="4700"/>
          </a:p>
        </p:txBody>
      </p:sp>
      <p:sp>
        <p:nvSpPr>
          <p:cNvPr id="1856" name="Google Shape;1856;p28"/>
          <p:cNvSpPr txBox="1"/>
          <p:nvPr>
            <p:ph idx="1" type="subTitle"/>
          </p:nvPr>
        </p:nvSpPr>
        <p:spPr>
          <a:xfrm>
            <a:off x="2128200" y="3583688"/>
            <a:ext cx="4887600" cy="4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</a:t>
            </a:r>
            <a:r>
              <a:rPr b="1" lang="en"/>
              <a:t>presentation</a:t>
            </a:r>
            <a:r>
              <a:rPr lang="en"/>
              <a:t> begins</a:t>
            </a:r>
            <a:endParaRPr/>
          </a:p>
        </p:txBody>
      </p:sp>
      <p:grpSp>
        <p:nvGrpSpPr>
          <p:cNvPr id="1857" name="Google Shape;1857;p28"/>
          <p:cNvGrpSpPr/>
          <p:nvPr/>
        </p:nvGrpSpPr>
        <p:grpSpPr>
          <a:xfrm>
            <a:off x="7447476" y="612577"/>
            <a:ext cx="1794619" cy="937714"/>
            <a:chOff x="7447476" y="612577"/>
            <a:chExt cx="1794619" cy="937714"/>
          </a:xfrm>
        </p:grpSpPr>
        <p:sp>
          <p:nvSpPr>
            <p:cNvPr id="1858" name="Google Shape;1858;p28"/>
            <p:cNvSpPr/>
            <p:nvPr/>
          </p:nvSpPr>
          <p:spPr>
            <a:xfrm>
              <a:off x="7866602" y="1081065"/>
              <a:ext cx="1375493" cy="469226"/>
            </a:xfrm>
            <a:custGeom>
              <a:rect b="b" l="l" r="r" t="t"/>
              <a:pathLst>
                <a:path extrusionOk="0" h="14535" w="42608">
                  <a:moveTo>
                    <a:pt x="4299" y="0"/>
                  </a:moveTo>
                  <a:lnTo>
                    <a:pt x="1" y="4321"/>
                  </a:lnTo>
                  <a:cubicBezTo>
                    <a:pt x="67" y="4365"/>
                    <a:pt x="134" y="4432"/>
                    <a:pt x="200" y="4498"/>
                  </a:cubicBezTo>
                  <a:lnTo>
                    <a:pt x="4432" y="288"/>
                  </a:lnTo>
                  <a:lnTo>
                    <a:pt x="27474" y="288"/>
                  </a:lnTo>
                  <a:lnTo>
                    <a:pt x="41721" y="14535"/>
                  </a:lnTo>
                  <a:lnTo>
                    <a:pt x="42607" y="14535"/>
                  </a:lnTo>
                  <a:lnTo>
                    <a:pt x="42607" y="14269"/>
                  </a:lnTo>
                  <a:lnTo>
                    <a:pt x="41832" y="14269"/>
                  </a:lnTo>
                  <a:lnTo>
                    <a:pt x="2758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8"/>
            <p:cNvSpPr/>
            <p:nvPr/>
          </p:nvSpPr>
          <p:spPr>
            <a:xfrm>
              <a:off x="7526149" y="694834"/>
              <a:ext cx="1715944" cy="710280"/>
            </a:xfrm>
            <a:custGeom>
              <a:rect b="b" l="l" r="r" t="t"/>
              <a:pathLst>
                <a:path extrusionOk="0" h="22002" w="53154">
                  <a:moveTo>
                    <a:pt x="222" y="0"/>
                  </a:moveTo>
                  <a:cubicBezTo>
                    <a:pt x="155" y="89"/>
                    <a:pt x="89" y="133"/>
                    <a:pt x="0" y="199"/>
                  </a:cubicBezTo>
                  <a:lnTo>
                    <a:pt x="8929" y="9106"/>
                  </a:lnTo>
                  <a:lnTo>
                    <a:pt x="40258" y="9106"/>
                  </a:lnTo>
                  <a:lnTo>
                    <a:pt x="53153" y="22001"/>
                  </a:lnTo>
                  <a:lnTo>
                    <a:pt x="53153" y="21625"/>
                  </a:lnTo>
                  <a:lnTo>
                    <a:pt x="40369" y="8840"/>
                  </a:lnTo>
                  <a:lnTo>
                    <a:pt x="9040" y="884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8"/>
            <p:cNvSpPr/>
            <p:nvPr/>
          </p:nvSpPr>
          <p:spPr>
            <a:xfrm>
              <a:off x="7447476" y="612577"/>
              <a:ext cx="98010" cy="98720"/>
            </a:xfrm>
            <a:custGeom>
              <a:rect b="b" l="l" r="r" t="t"/>
              <a:pathLst>
                <a:path extrusionOk="0" h="3058" w="3036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20" y="2792"/>
                    <a:pt x="266" y="2216"/>
                    <a:pt x="266" y="1529"/>
                  </a:cubicBezTo>
                  <a:cubicBezTo>
                    <a:pt x="266" y="842"/>
                    <a:pt x="820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1861" y="3058"/>
                    <a:pt x="2193" y="2947"/>
                    <a:pt x="2437" y="2747"/>
                  </a:cubicBezTo>
                  <a:lnTo>
                    <a:pt x="2260" y="2570"/>
                  </a:lnTo>
                  <a:lnTo>
                    <a:pt x="2459" y="2371"/>
                  </a:lnTo>
                  <a:lnTo>
                    <a:pt x="2637" y="2548"/>
                  </a:lnTo>
                  <a:cubicBezTo>
                    <a:pt x="2902" y="2282"/>
                    <a:pt x="3035" y="1928"/>
                    <a:pt x="3035" y="1529"/>
                  </a:cubicBezTo>
                  <a:cubicBezTo>
                    <a:pt x="3035" y="687"/>
                    <a:pt x="2371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8"/>
            <p:cNvSpPr/>
            <p:nvPr/>
          </p:nvSpPr>
          <p:spPr>
            <a:xfrm>
              <a:off x="7786509" y="1209098"/>
              <a:ext cx="98720" cy="98720"/>
            </a:xfrm>
            <a:custGeom>
              <a:rect b="b" l="l" r="r" t="t"/>
              <a:pathLst>
                <a:path extrusionOk="0" h="3058" w="3058">
                  <a:moveTo>
                    <a:pt x="1529" y="288"/>
                  </a:moveTo>
                  <a:cubicBezTo>
                    <a:pt x="2216" y="288"/>
                    <a:pt x="2770" y="842"/>
                    <a:pt x="2770" y="1529"/>
                  </a:cubicBezTo>
                  <a:cubicBezTo>
                    <a:pt x="2770" y="2216"/>
                    <a:pt x="2216" y="2792"/>
                    <a:pt x="1529" y="2792"/>
                  </a:cubicBezTo>
                  <a:cubicBezTo>
                    <a:pt x="842" y="2792"/>
                    <a:pt x="266" y="2216"/>
                    <a:pt x="266" y="1529"/>
                  </a:cubicBezTo>
                  <a:cubicBezTo>
                    <a:pt x="266" y="842"/>
                    <a:pt x="842" y="288"/>
                    <a:pt x="1529" y="288"/>
                  </a:cubicBezTo>
                  <a:close/>
                  <a:moveTo>
                    <a:pt x="1529" y="0"/>
                  </a:moveTo>
                  <a:cubicBezTo>
                    <a:pt x="687" y="0"/>
                    <a:pt x="0" y="687"/>
                    <a:pt x="0" y="1529"/>
                  </a:cubicBezTo>
                  <a:cubicBezTo>
                    <a:pt x="0" y="2371"/>
                    <a:pt x="687" y="3058"/>
                    <a:pt x="1529" y="3058"/>
                  </a:cubicBezTo>
                  <a:cubicBezTo>
                    <a:pt x="2371" y="3058"/>
                    <a:pt x="3058" y="2371"/>
                    <a:pt x="3058" y="1529"/>
                  </a:cubicBezTo>
                  <a:cubicBezTo>
                    <a:pt x="3058" y="1153"/>
                    <a:pt x="2903" y="798"/>
                    <a:pt x="2681" y="532"/>
                  </a:cubicBezTo>
                  <a:lnTo>
                    <a:pt x="2548" y="665"/>
                  </a:lnTo>
                  <a:lnTo>
                    <a:pt x="2371" y="466"/>
                  </a:lnTo>
                  <a:lnTo>
                    <a:pt x="2482" y="355"/>
                  </a:lnTo>
                  <a:cubicBezTo>
                    <a:pt x="2216" y="133"/>
                    <a:pt x="1883" y="0"/>
                    <a:pt x="15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2" name="Google Shape;1862;p28"/>
          <p:cNvGrpSpPr/>
          <p:nvPr/>
        </p:nvGrpSpPr>
        <p:grpSpPr>
          <a:xfrm>
            <a:off x="-21957" y="3648039"/>
            <a:ext cx="1468333" cy="494947"/>
            <a:chOff x="-21957" y="3648039"/>
            <a:chExt cx="1468333" cy="494947"/>
          </a:xfrm>
        </p:grpSpPr>
        <p:sp>
          <p:nvSpPr>
            <p:cNvPr id="1863" name="Google Shape;1863;p28"/>
            <p:cNvSpPr/>
            <p:nvPr/>
          </p:nvSpPr>
          <p:spPr>
            <a:xfrm>
              <a:off x="1113676" y="3810286"/>
              <a:ext cx="332700" cy="332700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8"/>
            <p:cNvSpPr/>
            <p:nvPr/>
          </p:nvSpPr>
          <p:spPr>
            <a:xfrm>
              <a:off x="-21957" y="3648039"/>
              <a:ext cx="1150161" cy="332607"/>
            </a:xfrm>
            <a:custGeom>
              <a:rect b="b" l="l" r="r" t="t"/>
              <a:pathLst>
                <a:path extrusionOk="0" h="10303" w="35628">
                  <a:moveTo>
                    <a:pt x="0" y="0"/>
                  </a:moveTo>
                  <a:lnTo>
                    <a:pt x="0" y="1108"/>
                  </a:lnTo>
                  <a:lnTo>
                    <a:pt x="9062" y="10192"/>
                  </a:lnTo>
                  <a:lnTo>
                    <a:pt x="9173" y="10303"/>
                  </a:lnTo>
                  <a:lnTo>
                    <a:pt x="35583" y="10303"/>
                  </a:lnTo>
                  <a:cubicBezTo>
                    <a:pt x="35583" y="10259"/>
                    <a:pt x="35583" y="10214"/>
                    <a:pt x="35583" y="10170"/>
                  </a:cubicBezTo>
                  <a:cubicBezTo>
                    <a:pt x="35583" y="9949"/>
                    <a:pt x="35605" y="9727"/>
                    <a:pt x="35627" y="9505"/>
                  </a:cubicBezTo>
                  <a:lnTo>
                    <a:pt x="9505" y="9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8"/>
            <p:cNvSpPr/>
            <p:nvPr/>
          </p:nvSpPr>
          <p:spPr>
            <a:xfrm>
              <a:off x="1198819" y="3895801"/>
              <a:ext cx="162413" cy="161671"/>
            </a:xfrm>
            <a:custGeom>
              <a:rect b="b" l="l" r="r" t="t"/>
              <a:pathLst>
                <a:path extrusionOk="0" h="5008" w="5031">
                  <a:moveTo>
                    <a:pt x="2505" y="0"/>
                  </a:moveTo>
                  <a:cubicBezTo>
                    <a:pt x="1131" y="0"/>
                    <a:pt x="1" y="1108"/>
                    <a:pt x="1" y="2504"/>
                  </a:cubicBezTo>
                  <a:cubicBezTo>
                    <a:pt x="1" y="3878"/>
                    <a:pt x="1131" y="5008"/>
                    <a:pt x="2505" y="5008"/>
                  </a:cubicBezTo>
                  <a:cubicBezTo>
                    <a:pt x="3900" y="5008"/>
                    <a:pt x="5030" y="3878"/>
                    <a:pt x="5030" y="2504"/>
                  </a:cubicBezTo>
                  <a:cubicBezTo>
                    <a:pt x="5030" y="1108"/>
                    <a:pt x="3900" y="0"/>
                    <a:pt x="2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6" name="Google Shape;1866;p28"/>
          <p:cNvGrpSpPr/>
          <p:nvPr/>
        </p:nvGrpSpPr>
        <p:grpSpPr>
          <a:xfrm>
            <a:off x="5142438" y="4352625"/>
            <a:ext cx="881930" cy="325254"/>
            <a:chOff x="4761438" y="4276425"/>
            <a:chExt cx="881930" cy="325254"/>
          </a:xfrm>
        </p:grpSpPr>
        <p:sp>
          <p:nvSpPr>
            <p:cNvPr id="1867" name="Google Shape;1867;p28"/>
            <p:cNvSpPr/>
            <p:nvPr/>
          </p:nvSpPr>
          <p:spPr>
            <a:xfrm>
              <a:off x="542436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99"/>
                  </a:moveTo>
                  <a:lnTo>
                    <a:pt x="2593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8"/>
            <p:cNvSpPr/>
            <p:nvPr/>
          </p:nvSpPr>
          <p:spPr>
            <a:xfrm>
              <a:off x="5235220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399" y="2659"/>
                  </a:lnTo>
                  <a:lnTo>
                    <a:pt x="399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8"/>
            <p:cNvSpPr/>
            <p:nvPr/>
          </p:nvSpPr>
          <p:spPr>
            <a:xfrm>
              <a:off x="5046076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8"/>
            <p:cNvSpPr/>
            <p:nvPr/>
          </p:nvSpPr>
          <p:spPr>
            <a:xfrm>
              <a:off x="4856933" y="447398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99"/>
                  </a:moveTo>
                  <a:lnTo>
                    <a:pt x="2571" y="2659"/>
                  </a:lnTo>
                  <a:lnTo>
                    <a:pt x="400" y="2659"/>
                  </a:lnTo>
                  <a:lnTo>
                    <a:pt x="400" y="399"/>
                  </a:lnTo>
                  <a:close/>
                  <a:moveTo>
                    <a:pt x="1" y="1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8"/>
            <p:cNvSpPr/>
            <p:nvPr/>
          </p:nvSpPr>
          <p:spPr>
            <a:xfrm>
              <a:off x="5360094" y="4529884"/>
              <a:ext cx="64310" cy="15899"/>
            </a:xfrm>
            <a:custGeom>
              <a:rect b="b" l="l" r="r" t="t"/>
              <a:pathLst>
                <a:path extrusionOk="0" h="378" w="1529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8"/>
            <p:cNvSpPr/>
            <p:nvPr/>
          </p:nvSpPr>
          <p:spPr>
            <a:xfrm>
              <a:off x="5170951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8"/>
            <p:cNvSpPr/>
            <p:nvPr/>
          </p:nvSpPr>
          <p:spPr>
            <a:xfrm>
              <a:off x="4981808" y="4529884"/>
              <a:ext cx="64352" cy="15899"/>
            </a:xfrm>
            <a:custGeom>
              <a:rect b="b" l="l" r="r" t="t"/>
              <a:pathLst>
                <a:path extrusionOk="0" h="378" w="1530">
                  <a:moveTo>
                    <a:pt x="0" y="1"/>
                  </a:moveTo>
                  <a:lnTo>
                    <a:pt x="0" y="378"/>
                  </a:lnTo>
                  <a:lnTo>
                    <a:pt x="1529" y="37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8"/>
            <p:cNvSpPr/>
            <p:nvPr/>
          </p:nvSpPr>
          <p:spPr>
            <a:xfrm>
              <a:off x="4761438" y="4529884"/>
              <a:ext cx="99766" cy="15899"/>
            </a:xfrm>
            <a:custGeom>
              <a:rect b="b" l="l" r="r" t="t"/>
              <a:pathLst>
                <a:path extrusionOk="0" h="378" w="2372">
                  <a:moveTo>
                    <a:pt x="0" y="1"/>
                  </a:moveTo>
                  <a:lnTo>
                    <a:pt x="0" y="378"/>
                  </a:lnTo>
                  <a:lnTo>
                    <a:pt x="2371" y="378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8"/>
            <p:cNvSpPr/>
            <p:nvPr/>
          </p:nvSpPr>
          <p:spPr>
            <a:xfrm>
              <a:off x="5544569" y="4529884"/>
              <a:ext cx="98799" cy="15899"/>
            </a:xfrm>
            <a:custGeom>
              <a:rect b="b" l="l" r="r" t="t"/>
              <a:pathLst>
                <a:path extrusionOk="0" h="378" w="2349">
                  <a:moveTo>
                    <a:pt x="0" y="1"/>
                  </a:moveTo>
                  <a:lnTo>
                    <a:pt x="0" y="378"/>
                  </a:lnTo>
                  <a:lnTo>
                    <a:pt x="2349" y="378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8"/>
            <p:cNvSpPr/>
            <p:nvPr/>
          </p:nvSpPr>
          <p:spPr>
            <a:xfrm>
              <a:off x="542436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93" y="377"/>
                  </a:moveTo>
                  <a:lnTo>
                    <a:pt x="2593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69" y="3036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8"/>
            <p:cNvSpPr/>
            <p:nvPr/>
          </p:nvSpPr>
          <p:spPr>
            <a:xfrm>
              <a:off x="5235220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399" y="2637"/>
                  </a:lnTo>
                  <a:lnTo>
                    <a:pt x="399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8"/>
            <p:cNvSpPr/>
            <p:nvPr/>
          </p:nvSpPr>
          <p:spPr>
            <a:xfrm>
              <a:off x="5046076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8"/>
            <p:cNvSpPr/>
            <p:nvPr/>
          </p:nvSpPr>
          <p:spPr>
            <a:xfrm>
              <a:off x="4856933" y="4276425"/>
              <a:ext cx="124918" cy="127694"/>
            </a:xfrm>
            <a:custGeom>
              <a:rect b="b" l="l" r="r" t="t"/>
              <a:pathLst>
                <a:path extrusionOk="0" h="3036" w="2970">
                  <a:moveTo>
                    <a:pt x="2571" y="377"/>
                  </a:moveTo>
                  <a:lnTo>
                    <a:pt x="2571" y="2637"/>
                  </a:lnTo>
                  <a:lnTo>
                    <a:pt x="400" y="2637"/>
                  </a:lnTo>
                  <a:lnTo>
                    <a:pt x="400" y="377"/>
                  </a:lnTo>
                  <a:close/>
                  <a:moveTo>
                    <a:pt x="1" y="0"/>
                  </a:moveTo>
                  <a:lnTo>
                    <a:pt x="1" y="3036"/>
                  </a:lnTo>
                  <a:lnTo>
                    <a:pt x="2970" y="3036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8"/>
            <p:cNvSpPr/>
            <p:nvPr/>
          </p:nvSpPr>
          <p:spPr>
            <a:xfrm>
              <a:off x="5360094" y="4331399"/>
              <a:ext cx="64310" cy="16824"/>
            </a:xfrm>
            <a:custGeom>
              <a:rect b="b" l="l" r="r" t="t"/>
              <a:pathLst>
                <a:path extrusionOk="0" h="400" w="1529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8"/>
            <p:cNvSpPr/>
            <p:nvPr/>
          </p:nvSpPr>
          <p:spPr>
            <a:xfrm>
              <a:off x="5170951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8"/>
            <p:cNvSpPr/>
            <p:nvPr/>
          </p:nvSpPr>
          <p:spPr>
            <a:xfrm>
              <a:off x="4981808" y="4331399"/>
              <a:ext cx="64352" cy="16824"/>
            </a:xfrm>
            <a:custGeom>
              <a:rect b="b" l="l" r="r" t="t"/>
              <a:pathLst>
                <a:path extrusionOk="0" h="400" w="1530">
                  <a:moveTo>
                    <a:pt x="0" y="1"/>
                  </a:moveTo>
                  <a:lnTo>
                    <a:pt x="0" y="400"/>
                  </a:lnTo>
                  <a:lnTo>
                    <a:pt x="1529" y="400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8"/>
            <p:cNvSpPr/>
            <p:nvPr/>
          </p:nvSpPr>
          <p:spPr>
            <a:xfrm>
              <a:off x="4761438" y="4331399"/>
              <a:ext cx="99766" cy="16824"/>
            </a:xfrm>
            <a:custGeom>
              <a:rect b="b" l="l" r="r" t="t"/>
              <a:pathLst>
                <a:path extrusionOk="0" h="400" w="2372">
                  <a:moveTo>
                    <a:pt x="0" y="1"/>
                  </a:moveTo>
                  <a:lnTo>
                    <a:pt x="0" y="400"/>
                  </a:lnTo>
                  <a:lnTo>
                    <a:pt x="2371" y="40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8"/>
            <p:cNvSpPr/>
            <p:nvPr/>
          </p:nvSpPr>
          <p:spPr>
            <a:xfrm>
              <a:off x="5544569" y="4331399"/>
              <a:ext cx="98799" cy="16824"/>
            </a:xfrm>
            <a:custGeom>
              <a:rect b="b" l="l" r="r" t="t"/>
              <a:pathLst>
                <a:path extrusionOk="0" h="400" w="2349">
                  <a:moveTo>
                    <a:pt x="0" y="1"/>
                  </a:moveTo>
                  <a:lnTo>
                    <a:pt x="0" y="400"/>
                  </a:lnTo>
                  <a:lnTo>
                    <a:pt x="2349" y="400"/>
                  </a:lnTo>
                  <a:lnTo>
                    <a:pt x="234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5" name="Google Shape;1885;p28"/>
          <p:cNvGrpSpPr/>
          <p:nvPr/>
        </p:nvGrpSpPr>
        <p:grpSpPr>
          <a:xfrm>
            <a:off x="7825118" y="4065849"/>
            <a:ext cx="1178127" cy="1094369"/>
            <a:chOff x="7825118" y="4065849"/>
            <a:chExt cx="1178127" cy="1094369"/>
          </a:xfrm>
        </p:grpSpPr>
        <p:sp>
          <p:nvSpPr>
            <p:cNvPr id="1886" name="Google Shape;1886;p28"/>
            <p:cNvSpPr/>
            <p:nvPr/>
          </p:nvSpPr>
          <p:spPr>
            <a:xfrm>
              <a:off x="7911327" y="4137684"/>
              <a:ext cx="1091918" cy="1022534"/>
            </a:xfrm>
            <a:custGeom>
              <a:rect b="b" l="l" r="r" t="t"/>
              <a:pathLst>
                <a:path extrusionOk="0" h="28384" w="30310">
                  <a:moveTo>
                    <a:pt x="0" y="1"/>
                  </a:moveTo>
                  <a:lnTo>
                    <a:pt x="0" y="776"/>
                  </a:lnTo>
                  <a:lnTo>
                    <a:pt x="11012" y="776"/>
                  </a:lnTo>
                  <a:lnTo>
                    <a:pt x="29512" y="19299"/>
                  </a:lnTo>
                  <a:lnTo>
                    <a:pt x="29512" y="28383"/>
                  </a:lnTo>
                  <a:lnTo>
                    <a:pt x="30310" y="28383"/>
                  </a:lnTo>
                  <a:lnTo>
                    <a:pt x="30310" y="18967"/>
                  </a:lnTo>
                  <a:lnTo>
                    <a:pt x="113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8"/>
            <p:cNvSpPr/>
            <p:nvPr/>
          </p:nvSpPr>
          <p:spPr>
            <a:xfrm>
              <a:off x="7825118" y="4065849"/>
              <a:ext cx="172416" cy="171659"/>
            </a:xfrm>
            <a:custGeom>
              <a:rect b="b" l="l" r="r" t="t"/>
              <a:pathLst>
                <a:path extrusionOk="0" h="4765" w="4786">
                  <a:moveTo>
                    <a:pt x="2393" y="1"/>
                  </a:moveTo>
                  <a:cubicBezTo>
                    <a:pt x="1086" y="1"/>
                    <a:pt x="0" y="1064"/>
                    <a:pt x="0" y="2372"/>
                  </a:cubicBezTo>
                  <a:cubicBezTo>
                    <a:pt x="0" y="3701"/>
                    <a:pt x="1086" y="4764"/>
                    <a:pt x="2393" y="4764"/>
                  </a:cubicBezTo>
                  <a:cubicBezTo>
                    <a:pt x="3722" y="4764"/>
                    <a:pt x="4786" y="3701"/>
                    <a:pt x="4786" y="2372"/>
                  </a:cubicBezTo>
                  <a:cubicBezTo>
                    <a:pt x="4786" y="1064"/>
                    <a:pt x="3722" y="1"/>
                    <a:pt x="2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8" name="Google Shape;1888;p28"/>
          <p:cNvGrpSpPr/>
          <p:nvPr/>
        </p:nvGrpSpPr>
        <p:grpSpPr>
          <a:xfrm>
            <a:off x="2176527" y="4322420"/>
            <a:ext cx="1178136" cy="679753"/>
            <a:chOff x="2176527" y="4297299"/>
            <a:chExt cx="1178136" cy="679753"/>
          </a:xfrm>
        </p:grpSpPr>
        <p:sp>
          <p:nvSpPr>
            <p:cNvPr id="1889" name="Google Shape;1889;p28"/>
            <p:cNvSpPr/>
            <p:nvPr/>
          </p:nvSpPr>
          <p:spPr>
            <a:xfrm>
              <a:off x="2892971" y="4297299"/>
              <a:ext cx="461692" cy="407329"/>
            </a:xfrm>
            <a:custGeom>
              <a:rect b="b" l="l" r="r" t="t"/>
              <a:pathLst>
                <a:path extrusionOk="0" h="11299" w="12807">
                  <a:moveTo>
                    <a:pt x="6403" y="353"/>
                  </a:moveTo>
                  <a:cubicBezTo>
                    <a:pt x="7511" y="353"/>
                    <a:pt x="8641" y="707"/>
                    <a:pt x="9594" y="1416"/>
                  </a:cubicBezTo>
                  <a:cubicBezTo>
                    <a:pt x="11920" y="3167"/>
                    <a:pt x="12408" y="6512"/>
                    <a:pt x="10635" y="8839"/>
                  </a:cubicBezTo>
                  <a:cubicBezTo>
                    <a:pt x="9601" y="10226"/>
                    <a:pt x="8011" y="10956"/>
                    <a:pt x="6403" y="10956"/>
                  </a:cubicBezTo>
                  <a:cubicBezTo>
                    <a:pt x="5288" y="10956"/>
                    <a:pt x="4165" y="10606"/>
                    <a:pt x="3213" y="9880"/>
                  </a:cubicBezTo>
                  <a:cubicBezTo>
                    <a:pt x="864" y="8130"/>
                    <a:pt x="399" y="4806"/>
                    <a:pt x="2172" y="2458"/>
                  </a:cubicBezTo>
                  <a:cubicBezTo>
                    <a:pt x="3213" y="1084"/>
                    <a:pt x="4808" y="353"/>
                    <a:pt x="6403" y="353"/>
                  </a:cubicBezTo>
                  <a:close/>
                  <a:moveTo>
                    <a:pt x="6415" y="1"/>
                  </a:moveTo>
                  <a:cubicBezTo>
                    <a:pt x="4696" y="1"/>
                    <a:pt x="2998" y="776"/>
                    <a:pt x="1884" y="2258"/>
                  </a:cubicBezTo>
                  <a:cubicBezTo>
                    <a:pt x="0" y="4740"/>
                    <a:pt x="510" y="8285"/>
                    <a:pt x="2991" y="10168"/>
                  </a:cubicBezTo>
                  <a:cubicBezTo>
                    <a:pt x="4011" y="10944"/>
                    <a:pt x="5207" y="11298"/>
                    <a:pt x="6403" y="11298"/>
                  </a:cubicBezTo>
                  <a:cubicBezTo>
                    <a:pt x="8109" y="11298"/>
                    <a:pt x="9816" y="10523"/>
                    <a:pt x="10923" y="9060"/>
                  </a:cubicBezTo>
                  <a:cubicBezTo>
                    <a:pt x="12807" y="6557"/>
                    <a:pt x="12297" y="3012"/>
                    <a:pt x="9816" y="1128"/>
                  </a:cubicBezTo>
                  <a:cubicBezTo>
                    <a:pt x="8794" y="369"/>
                    <a:pt x="7599" y="1"/>
                    <a:pt x="641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8"/>
            <p:cNvSpPr/>
            <p:nvPr/>
          </p:nvSpPr>
          <p:spPr>
            <a:xfrm>
              <a:off x="2957644" y="4356096"/>
              <a:ext cx="330723" cy="292402"/>
            </a:xfrm>
            <a:custGeom>
              <a:rect b="b" l="l" r="r" t="t"/>
              <a:pathLst>
                <a:path extrusionOk="0" h="8111" w="9174">
                  <a:moveTo>
                    <a:pt x="4593" y="0"/>
                  </a:moveTo>
                  <a:cubicBezTo>
                    <a:pt x="3365" y="0"/>
                    <a:pt x="2153" y="553"/>
                    <a:pt x="1352" y="1602"/>
                  </a:cubicBezTo>
                  <a:cubicBezTo>
                    <a:pt x="1" y="3397"/>
                    <a:pt x="355" y="5945"/>
                    <a:pt x="2150" y="7296"/>
                  </a:cubicBezTo>
                  <a:cubicBezTo>
                    <a:pt x="2880" y="7846"/>
                    <a:pt x="3732" y="8110"/>
                    <a:pt x="4576" y="8110"/>
                  </a:cubicBezTo>
                  <a:cubicBezTo>
                    <a:pt x="5806" y="8110"/>
                    <a:pt x="7021" y="7550"/>
                    <a:pt x="7822" y="6499"/>
                  </a:cubicBezTo>
                  <a:cubicBezTo>
                    <a:pt x="9174" y="4704"/>
                    <a:pt x="8819" y="2156"/>
                    <a:pt x="7024" y="805"/>
                  </a:cubicBezTo>
                  <a:cubicBezTo>
                    <a:pt x="6293" y="262"/>
                    <a:pt x="5439" y="0"/>
                    <a:pt x="4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8"/>
            <p:cNvSpPr/>
            <p:nvPr/>
          </p:nvSpPr>
          <p:spPr>
            <a:xfrm>
              <a:off x="3054292" y="4436199"/>
              <a:ext cx="138216" cy="130032"/>
            </a:xfrm>
            <a:custGeom>
              <a:rect b="b" l="l" r="r" t="t"/>
              <a:pathLst>
                <a:path extrusionOk="0" h="3607" w="3834">
                  <a:moveTo>
                    <a:pt x="1944" y="1"/>
                  </a:moveTo>
                  <a:cubicBezTo>
                    <a:pt x="1851" y="1"/>
                    <a:pt x="1757" y="8"/>
                    <a:pt x="1663" y="23"/>
                  </a:cubicBezTo>
                  <a:cubicBezTo>
                    <a:pt x="688" y="156"/>
                    <a:pt x="1" y="1064"/>
                    <a:pt x="134" y="2061"/>
                  </a:cubicBezTo>
                  <a:cubicBezTo>
                    <a:pt x="276" y="2955"/>
                    <a:pt x="1051" y="3606"/>
                    <a:pt x="1930" y="3606"/>
                  </a:cubicBezTo>
                  <a:cubicBezTo>
                    <a:pt x="2010" y="3606"/>
                    <a:pt x="2091" y="3601"/>
                    <a:pt x="2172" y="3590"/>
                  </a:cubicBezTo>
                  <a:cubicBezTo>
                    <a:pt x="3169" y="3435"/>
                    <a:pt x="3834" y="2526"/>
                    <a:pt x="3701" y="1551"/>
                  </a:cubicBezTo>
                  <a:cubicBezTo>
                    <a:pt x="3581" y="649"/>
                    <a:pt x="2825" y="1"/>
                    <a:pt x="1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8"/>
            <p:cNvSpPr/>
            <p:nvPr/>
          </p:nvSpPr>
          <p:spPr>
            <a:xfrm>
              <a:off x="2176527" y="4847200"/>
              <a:ext cx="146976" cy="129852"/>
            </a:xfrm>
            <a:custGeom>
              <a:rect b="b" l="l" r="r" t="t"/>
              <a:pathLst>
                <a:path extrusionOk="0" h="3602" w="4077">
                  <a:moveTo>
                    <a:pt x="2037" y="1"/>
                  </a:moveTo>
                  <a:cubicBezTo>
                    <a:pt x="1490" y="1"/>
                    <a:pt x="952" y="248"/>
                    <a:pt x="598" y="719"/>
                  </a:cubicBezTo>
                  <a:cubicBezTo>
                    <a:pt x="0" y="1517"/>
                    <a:pt x="177" y="2647"/>
                    <a:pt x="953" y="3245"/>
                  </a:cubicBezTo>
                  <a:cubicBezTo>
                    <a:pt x="1275" y="3487"/>
                    <a:pt x="1652" y="3602"/>
                    <a:pt x="2026" y="3602"/>
                  </a:cubicBezTo>
                  <a:cubicBezTo>
                    <a:pt x="2577" y="3602"/>
                    <a:pt x="3122" y="3352"/>
                    <a:pt x="3479" y="2890"/>
                  </a:cubicBezTo>
                  <a:cubicBezTo>
                    <a:pt x="4077" y="2093"/>
                    <a:pt x="3922" y="963"/>
                    <a:pt x="3124" y="365"/>
                  </a:cubicBezTo>
                  <a:cubicBezTo>
                    <a:pt x="2798" y="120"/>
                    <a:pt x="2415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8"/>
            <p:cNvSpPr/>
            <p:nvPr/>
          </p:nvSpPr>
          <p:spPr>
            <a:xfrm>
              <a:off x="2249996" y="4637464"/>
              <a:ext cx="740467" cy="281190"/>
            </a:xfrm>
            <a:custGeom>
              <a:rect b="b" l="l" r="r" t="t"/>
              <a:pathLst>
                <a:path extrusionOk="0" h="7800" w="20540">
                  <a:moveTo>
                    <a:pt x="20296" y="1"/>
                  </a:moveTo>
                  <a:lnTo>
                    <a:pt x="12873" y="7445"/>
                  </a:lnTo>
                  <a:lnTo>
                    <a:pt x="0" y="7445"/>
                  </a:lnTo>
                  <a:lnTo>
                    <a:pt x="0" y="7800"/>
                  </a:lnTo>
                  <a:lnTo>
                    <a:pt x="13006" y="7800"/>
                  </a:lnTo>
                  <a:lnTo>
                    <a:pt x="20539" y="267"/>
                  </a:lnTo>
                  <a:lnTo>
                    <a:pt x="2029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4" name="Google Shape;1894;p28"/>
          <p:cNvGrpSpPr/>
          <p:nvPr/>
        </p:nvGrpSpPr>
        <p:grpSpPr>
          <a:xfrm rot="10800000">
            <a:off x="695520" y="2773296"/>
            <a:ext cx="1127604" cy="709227"/>
            <a:chOff x="8080552" y="2473390"/>
            <a:chExt cx="793249" cy="498929"/>
          </a:xfrm>
        </p:grpSpPr>
        <p:sp>
          <p:nvSpPr>
            <p:cNvPr id="1895" name="Google Shape;1895;p28"/>
            <p:cNvSpPr/>
            <p:nvPr/>
          </p:nvSpPr>
          <p:spPr>
            <a:xfrm>
              <a:off x="8163519" y="2857845"/>
              <a:ext cx="32218" cy="32218"/>
            </a:xfrm>
            <a:custGeom>
              <a:rect b="b" l="l" r="r" t="t"/>
              <a:pathLst>
                <a:path extrusionOk="0" h="998" w="998">
                  <a:moveTo>
                    <a:pt x="488" y="0"/>
                  </a:moveTo>
                  <a:cubicBezTo>
                    <a:pt x="222" y="0"/>
                    <a:pt x="1" y="222"/>
                    <a:pt x="1" y="488"/>
                  </a:cubicBezTo>
                  <a:cubicBezTo>
                    <a:pt x="1" y="776"/>
                    <a:pt x="222" y="997"/>
                    <a:pt x="488" y="997"/>
                  </a:cubicBezTo>
                  <a:cubicBezTo>
                    <a:pt x="754" y="997"/>
                    <a:pt x="998" y="776"/>
                    <a:pt x="998" y="488"/>
                  </a:cubicBezTo>
                  <a:cubicBezTo>
                    <a:pt x="998" y="222"/>
                    <a:pt x="754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8"/>
            <p:cNvSpPr/>
            <p:nvPr/>
          </p:nvSpPr>
          <p:spPr>
            <a:xfrm>
              <a:off x="8080552" y="2774879"/>
              <a:ext cx="197440" cy="197440"/>
            </a:xfrm>
            <a:custGeom>
              <a:rect b="b" l="l" r="r" t="t"/>
              <a:pathLst>
                <a:path extrusionOk="0" h="6116" w="6116">
                  <a:moveTo>
                    <a:pt x="3058" y="532"/>
                  </a:moveTo>
                  <a:cubicBezTo>
                    <a:pt x="4454" y="532"/>
                    <a:pt x="5584" y="1662"/>
                    <a:pt x="5584" y="3058"/>
                  </a:cubicBezTo>
                  <a:cubicBezTo>
                    <a:pt x="5584" y="4453"/>
                    <a:pt x="4454" y="5583"/>
                    <a:pt x="3058" y="5583"/>
                  </a:cubicBezTo>
                  <a:cubicBezTo>
                    <a:pt x="1662" y="5583"/>
                    <a:pt x="532" y="4453"/>
                    <a:pt x="532" y="3058"/>
                  </a:cubicBezTo>
                  <a:cubicBezTo>
                    <a:pt x="532" y="1662"/>
                    <a:pt x="1662" y="532"/>
                    <a:pt x="3058" y="532"/>
                  </a:cubicBezTo>
                  <a:close/>
                  <a:moveTo>
                    <a:pt x="3058" y="0"/>
                  </a:moveTo>
                  <a:cubicBezTo>
                    <a:pt x="1374" y="0"/>
                    <a:pt x="1" y="1374"/>
                    <a:pt x="1" y="3058"/>
                  </a:cubicBezTo>
                  <a:cubicBezTo>
                    <a:pt x="1" y="4741"/>
                    <a:pt x="1374" y="6115"/>
                    <a:pt x="3058" y="6115"/>
                  </a:cubicBezTo>
                  <a:cubicBezTo>
                    <a:pt x="4742" y="6115"/>
                    <a:pt x="6116" y="4741"/>
                    <a:pt x="6116" y="3058"/>
                  </a:cubicBezTo>
                  <a:cubicBezTo>
                    <a:pt x="6116" y="1374"/>
                    <a:pt x="4742" y="0"/>
                    <a:pt x="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8"/>
            <p:cNvSpPr/>
            <p:nvPr/>
          </p:nvSpPr>
          <p:spPr>
            <a:xfrm>
              <a:off x="8735019" y="2473390"/>
              <a:ext cx="138782" cy="125902"/>
            </a:xfrm>
            <a:custGeom>
              <a:rect b="b" l="l" r="r" t="t"/>
              <a:pathLst>
                <a:path extrusionOk="0" h="3900" w="4299">
                  <a:moveTo>
                    <a:pt x="2150" y="0"/>
                  </a:moveTo>
                  <a:cubicBezTo>
                    <a:pt x="1651" y="0"/>
                    <a:pt x="1153" y="189"/>
                    <a:pt x="776" y="565"/>
                  </a:cubicBezTo>
                  <a:cubicBezTo>
                    <a:pt x="1" y="1341"/>
                    <a:pt x="1" y="2559"/>
                    <a:pt x="776" y="3335"/>
                  </a:cubicBezTo>
                  <a:cubicBezTo>
                    <a:pt x="1153" y="3711"/>
                    <a:pt x="1651" y="3900"/>
                    <a:pt x="2150" y="3900"/>
                  </a:cubicBezTo>
                  <a:cubicBezTo>
                    <a:pt x="2648" y="3900"/>
                    <a:pt x="3147" y="3711"/>
                    <a:pt x="3523" y="3335"/>
                  </a:cubicBezTo>
                  <a:cubicBezTo>
                    <a:pt x="4299" y="2559"/>
                    <a:pt x="4299" y="1318"/>
                    <a:pt x="3523" y="565"/>
                  </a:cubicBezTo>
                  <a:cubicBezTo>
                    <a:pt x="3147" y="189"/>
                    <a:pt x="2648" y="0"/>
                    <a:pt x="2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8"/>
            <p:cNvSpPr/>
            <p:nvPr/>
          </p:nvSpPr>
          <p:spPr>
            <a:xfrm>
              <a:off x="8179273" y="2530950"/>
              <a:ext cx="631607" cy="351234"/>
            </a:xfrm>
            <a:custGeom>
              <a:rect b="b" l="l" r="r" t="t"/>
              <a:pathLst>
                <a:path extrusionOk="0" h="10880" w="19565">
                  <a:moveTo>
                    <a:pt x="19165" y="1"/>
                  </a:moveTo>
                  <a:lnTo>
                    <a:pt x="10790" y="10348"/>
                  </a:lnTo>
                  <a:lnTo>
                    <a:pt x="0" y="10348"/>
                  </a:lnTo>
                  <a:lnTo>
                    <a:pt x="0" y="10879"/>
                  </a:lnTo>
                  <a:lnTo>
                    <a:pt x="11056" y="10879"/>
                  </a:lnTo>
                  <a:lnTo>
                    <a:pt x="19564" y="333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 root and factorials </a:t>
            </a:r>
            <a:endParaRPr/>
          </a:p>
        </p:txBody>
      </p:sp>
      <p:sp>
        <p:nvSpPr>
          <p:cNvPr id="1952" name="Google Shape;1952;p37"/>
          <p:cNvSpPr txBox="1"/>
          <p:nvPr>
            <p:ph idx="1" type="body"/>
          </p:nvPr>
        </p:nvSpPr>
        <p:spPr>
          <a:xfrm>
            <a:off x="720000" y="1364307"/>
            <a:ext cx="7704000" cy="27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elif type == "Square Root":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input ("What number would you like to square? 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float(x)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print(math.sqrt(x))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elif type == "Factorial":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input ("What number would like to find the Factorial of? 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float(x)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print(math.factorial(x))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the square root function we were only able to code a standard square root function. The last bit we were able to finish was the factorials.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Ending </a:t>
            </a:r>
            <a:endParaRPr/>
          </a:p>
        </p:txBody>
      </p:sp>
      <p:sp>
        <p:nvSpPr>
          <p:cNvPr id="1958" name="Google Shape;1958;p38"/>
          <p:cNvSpPr txBox="1"/>
          <p:nvPr>
            <p:ph idx="1" type="body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print("Thank you for using the GirlBoss Calculator")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Lastly our calculator thanks you for choosing it to use as your number 1 choice in calculator and we thank you for listening to our presentation.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59" name="Google Shape;19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225" y="2487650"/>
            <a:ext cx="4935375" cy="24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3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</a:t>
            </a:r>
            <a:endParaRPr/>
          </a:p>
        </p:txBody>
      </p:sp>
      <p:sp>
        <p:nvSpPr>
          <p:cNvPr id="1965" name="Google Shape;1965;p39"/>
          <p:cNvSpPr txBox="1"/>
          <p:nvPr>
            <p:ph idx="1" type="body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https://how.okpedia.org/en/python/cosine-python-trigonometry#:~:text=To%20calculate%20the%20cosine%20function,function%20of%20the%20math%20library.&amp;text=The%20argument%20x%20is%20the,cosine%20of%20x%20in%20output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https://www.youtube.com/watch?v=kqtD5dpn9C8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https://www.programiz.com/python-programming/online-compiler/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https://code-projects.org/programming-or-coding/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</a:t>
            </a:r>
            <a:r>
              <a:rPr lang="en"/>
              <a:t> look</a:t>
            </a:r>
            <a:endParaRPr/>
          </a:p>
        </p:txBody>
      </p:sp>
      <p:sp>
        <p:nvSpPr>
          <p:cNvPr id="1904" name="Google Shape;1904;p29"/>
          <p:cNvSpPr txBox="1"/>
          <p:nvPr>
            <p:ph idx="1" type="body"/>
          </p:nvPr>
        </p:nvSpPr>
        <p:spPr>
          <a:xfrm>
            <a:off x="720000" y="1364303"/>
            <a:ext cx="7704000" cy="3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 ("Hello Welcome to the GirlBoss Calculator")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print("Here is a list of Functions I can do")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print("Add,Sub,Multiply,Divide,Power,Trig,Log,SquareRoot,Factorial)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type = input("What is your math problem? 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The first thing our calculator does is introduced itself to the user and lists the functions it can do. After words it prompts the user to select a function. In the time given and setbacks we were only able to have a limited amount of functions.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</a:t>
            </a:r>
            <a:endParaRPr/>
          </a:p>
        </p:txBody>
      </p:sp>
      <p:sp>
        <p:nvSpPr>
          <p:cNvPr id="1910" name="Google Shape;1910;p30"/>
          <p:cNvSpPr txBox="1"/>
          <p:nvPr>
            <p:ph idx="1" type="body"/>
          </p:nvPr>
        </p:nvSpPr>
        <p:spPr>
          <a:xfrm>
            <a:off x="720000" y="1364303"/>
            <a:ext cx="7704000" cy="3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type == "Add":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x = input ("What is the first number?")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x = float(x)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y = input ("What is the second number?")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y = float (y)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print (x+y)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addition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code we ask for two inputs from the user which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calculator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will add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together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output it to the user. This is also the start of our for loop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Subtraction</a:t>
            </a:r>
            <a:r>
              <a:rPr lang="en"/>
              <a:t>  </a:t>
            </a:r>
            <a:r>
              <a:rPr lang="en"/>
              <a:t> </a:t>
            </a:r>
            <a:endParaRPr/>
          </a:p>
        </p:txBody>
      </p:sp>
      <p:sp>
        <p:nvSpPr>
          <p:cNvPr id="1916" name="Google Shape;1916;p31"/>
          <p:cNvSpPr txBox="1"/>
          <p:nvPr>
            <p:ph idx="1" type="body"/>
          </p:nvPr>
        </p:nvSpPr>
        <p:spPr>
          <a:xfrm>
            <a:off x="720000" y="1355353"/>
            <a:ext cx="7704000" cy="3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elif type == "Sub":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input ("What is the first number?")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float(x)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y = input ("What is the second number?")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y = float (y)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print (x-y)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The subtraction code works similarly to the subtraction code in where the user is puts into two numbers for the calculator to subtract.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Multiply</a:t>
            </a:r>
            <a:endParaRPr/>
          </a:p>
        </p:txBody>
      </p:sp>
      <p:sp>
        <p:nvSpPr>
          <p:cNvPr id="1922" name="Google Shape;1922;p32"/>
          <p:cNvSpPr txBox="1"/>
          <p:nvPr>
            <p:ph idx="1" type="body"/>
          </p:nvPr>
        </p:nvSpPr>
        <p:spPr>
          <a:xfrm>
            <a:off x="720000" y="1364307"/>
            <a:ext cx="77040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elif type == "Multiply":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input ("What is the first number?")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float(x)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y = input ("What is the second number?")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y = float (y)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print (x*y)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Here our code multiples two variable collected by the user.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</a:t>
            </a:r>
            <a:endParaRPr/>
          </a:p>
        </p:txBody>
      </p:sp>
      <p:sp>
        <p:nvSpPr>
          <p:cNvPr id="1928" name="Google Shape;1928;p33"/>
          <p:cNvSpPr txBox="1"/>
          <p:nvPr>
            <p:ph idx="1" type="body"/>
          </p:nvPr>
        </p:nvSpPr>
        <p:spPr>
          <a:xfrm>
            <a:off x="720000" y="1364297"/>
            <a:ext cx="77040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elif type == "Divide":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input ("What is the first number?")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float(x)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y = input ("What is the second number?")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y = float (y)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print (x/y)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If the user selections division they will input two numbers the top and bottom numbers which will be divided by our calculator.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</a:t>
            </a:r>
            <a:endParaRPr/>
          </a:p>
        </p:txBody>
      </p:sp>
      <p:sp>
        <p:nvSpPr>
          <p:cNvPr id="1934" name="Google Shape;1934;p34"/>
          <p:cNvSpPr txBox="1"/>
          <p:nvPr>
            <p:ph idx="1" type="body"/>
          </p:nvPr>
        </p:nvSpPr>
        <p:spPr>
          <a:xfrm>
            <a:off x="720000" y="1364300"/>
            <a:ext cx="77040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elif type == "Power":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base = input ("What is the base of the Power Function? 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expo = input ("What is the expontial of the Power Function? 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base = float(base)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expo = float(expo)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out = pow(base,expo)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print(out)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The calculator will ask for  your base power function then your exponential of the function then it print out you final answer</a:t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5"/>
          <p:cNvSpPr txBox="1"/>
          <p:nvPr>
            <p:ph type="title"/>
          </p:nvPr>
        </p:nvSpPr>
        <p:spPr>
          <a:xfrm>
            <a:off x="64845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Trig Function</a:t>
            </a:r>
            <a:endParaRPr/>
          </a:p>
        </p:txBody>
      </p:sp>
      <p:sp>
        <p:nvSpPr>
          <p:cNvPr id="1940" name="Google Shape;1940;p35"/>
          <p:cNvSpPr txBox="1"/>
          <p:nvPr>
            <p:ph idx="1" type="body"/>
          </p:nvPr>
        </p:nvSpPr>
        <p:spPr>
          <a:xfrm>
            <a:off x="720000" y="1364328"/>
            <a:ext cx="7704000" cy="3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elif type == "Trig":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a = input("Which Trig Function are you using? Sin,Cos,Tan? 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if a == "Sin":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    x = input ("What number would you like to put into Sin? ")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    x = float(x)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    x = math.radians(x)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print(math.sin(x))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print("Hi have not properly selected a Trig Function please try again")</a:t>
            </a: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Here is our trig portion, for this a second loop was used where the user would input the type of trig function they wanted to use. If they incorrectly put in a trig function they would be told and would have to input the function again.</a:t>
            </a: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Function</a:t>
            </a:r>
            <a:endParaRPr/>
          </a:p>
        </p:txBody>
      </p:sp>
      <p:sp>
        <p:nvSpPr>
          <p:cNvPr id="1946" name="Google Shape;1946;p36"/>
          <p:cNvSpPr txBox="1"/>
          <p:nvPr>
            <p:ph idx="1" type="body"/>
          </p:nvPr>
        </p:nvSpPr>
        <p:spPr>
          <a:xfrm>
            <a:off x="720000" y="1256098"/>
            <a:ext cx="7704000" cy="3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elif type == "Log":</a:t>
            </a:r>
            <a:endParaRPr sz="11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base = input ("What is the base number for the log? ")</a:t>
            </a:r>
            <a:endParaRPr sz="11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input ("What is the number you are putting into the log? ")</a:t>
            </a:r>
            <a:endParaRPr sz="11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base = float(base)</a:t>
            </a:r>
            <a:endParaRPr sz="11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x = float(x)</a:t>
            </a:r>
            <a:endParaRPr sz="11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9D1D9"/>
                </a:solidFill>
                <a:latin typeface="Courier New"/>
                <a:ea typeface="Courier New"/>
                <a:cs typeface="Courier New"/>
                <a:sym typeface="Courier New"/>
              </a:rPr>
              <a:t>   print(math.log(x,base))</a:t>
            </a:r>
            <a:endParaRPr sz="11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For the log function the user can put in a base for the log function and the number they want to put in to the function.</a:t>
            </a:r>
            <a:endParaRPr sz="11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C9D1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gineering Software Marketing Plan by Slidesgo">
  <a:themeElements>
    <a:clrScheme name="Simple Light">
      <a:dk1>
        <a:srgbClr val="FFFFFF"/>
      </a:dk1>
      <a:lt1>
        <a:srgbClr val="13005B"/>
      </a:lt1>
      <a:dk2>
        <a:srgbClr val="FFC800"/>
      </a:dk2>
      <a:lt2>
        <a:srgbClr val="11CFE7"/>
      </a:lt2>
      <a:accent1>
        <a:srgbClr val="F788F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