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D7FC-EA4B-4A40-9FF4-7777FBCC2F0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0370-23A2-4788-B004-B80E72F61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68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D7FC-EA4B-4A40-9FF4-7777FBCC2F0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0370-23A2-4788-B004-B80E72F61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98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D7FC-EA4B-4A40-9FF4-7777FBCC2F0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0370-23A2-4788-B004-B80E72F61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13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D7FC-EA4B-4A40-9FF4-7777FBCC2F0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0370-23A2-4788-B004-B80E72F61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9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D7FC-EA4B-4A40-9FF4-7777FBCC2F0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0370-23A2-4788-B004-B80E72F61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68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D7FC-EA4B-4A40-9FF4-7777FBCC2F0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0370-23A2-4788-B004-B80E72F61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25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D7FC-EA4B-4A40-9FF4-7777FBCC2F0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0370-23A2-4788-B004-B80E72F61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25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D7FC-EA4B-4A40-9FF4-7777FBCC2F0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0370-23A2-4788-B004-B80E72F61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0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D7FC-EA4B-4A40-9FF4-7777FBCC2F0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0370-23A2-4788-B004-B80E72F61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32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D7FC-EA4B-4A40-9FF4-7777FBCC2F0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0370-23A2-4788-B004-B80E72F61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97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D7FC-EA4B-4A40-9FF4-7777FBCC2F0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0370-23A2-4788-B004-B80E72F61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52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CD7FC-EA4B-4A40-9FF4-7777FBCC2F0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20370-23A2-4788-B004-B80E72F61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JIRA PROJECT SETUP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3782" y="3602038"/>
            <a:ext cx="4894217" cy="165576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Aleena Joseph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166704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11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 Projects -&gt; New project.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suitable template for your project.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a project name and make sure to give a correct key to your project as changing key name after creation is a bit difficult.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create and you will be directed to your project home page.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a project board will be created by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you can also create your own project board.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LHS there are backlogs, sprints and many other features. Just take a tour around.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to project settings if you want to change any user settings.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change the workflow as per your requirements.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35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SPRINT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types of issues that can be created in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Epic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big user story that needs to be broken down. Epics group together bugs, stories, and tasks to show the progress of a larger initiative. In agile development, epics usually represent a significant deliverable, such as a new feature or experience in the software your team develops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bug is a problem which impairs or prevents the functions of a product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37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Story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story is the smallest unit of work that needs to be done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task represents work that needs to be done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Subtask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subtask is a piece of work that is required to complete a task. Subtasks issues can be used to break down any of your standard issues in Jira (bugs, stories or tasks).</a:t>
            </a:r>
          </a:p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35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any type of issues, let’s say an epic and start sprint by giving the start &amp; end date of the sprint.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sprint will alert you above the issues in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project.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65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316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JIRA PROJECT SETUP</vt:lpstr>
      <vt:lpstr>PowerPoint Presentation</vt:lpstr>
      <vt:lpstr>CREATING A SPRINT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PROJECT SETUP</dc:title>
  <dc:creator>DELL</dc:creator>
  <cp:lastModifiedBy>DELL</cp:lastModifiedBy>
  <cp:revision>5</cp:revision>
  <dcterms:created xsi:type="dcterms:W3CDTF">2021-04-27T15:23:03Z</dcterms:created>
  <dcterms:modified xsi:type="dcterms:W3CDTF">2021-04-27T17:01:26Z</dcterms:modified>
</cp:coreProperties>
</file>