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7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3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2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6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4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84BE-600A-43C7-83E5-36006C888F9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B5D6-28AD-455D-A8E5-293BBCCE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u="sng" dirty="0" smtClean="0"/>
              <a:t>GIT COMMANDS</a:t>
            </a:r>
            <a:endParaRPr lang="en-IN" sz="7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691" y="407230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By,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Aleena Joseph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UID : 166704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Trainer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5" y="278674"/>
            <a:ext cx="5529944" cy="6348548"/>
          </a:xfrm>
        </p:spPr>
      </p:pic>
      <p:sp>
        <p:nvSpPr>
          <p:cNvPr id="5" name="TextBox 4"/>
          <p:cNvSpPr txBox="1"/>
          <p:nvPr/>
        </p:nvSpPr>
        <p:spPr>
          <a:xfrm>
            <a:off x="1306286" y="331796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113417" cy="61569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34" y="1373581"/>
            <a:ext cx="382557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63" y="2672897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-8772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configuration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237842"/>
            <a:ext cx="5327469" cy="5105809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check.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initialize an empty repository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the editor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core.editor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the username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“Name”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the email id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step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core.autocrlf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 ARE READY !!!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9" y="1175657"/>
            <a:ext cx="6331131" cy="50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COMMIT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63444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stage a file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&lt;filename&gt;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stage all files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commit staged files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–m “Message”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 and commit files at a time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–a -m “Message”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staged file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reset HEAD &lt;filename&gt;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files and stage them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    ,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–r &lt;my folder&gt;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correct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--amend –m “Message”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if there are any changes are yet to be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see a simplified list of commits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--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oneline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see list of commits with even more detail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3143"/>
            <a:ext cx="6312273" cy="55543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04" y="653143"/>
            <a:ext cx="4315268" cy="55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remote repository link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push commits to the remote repository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hub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 –u origin master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pull request: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master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request-pull v1.0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master</a:t>
            </a:r>
          </a:p>
          <a:p>
            <a:pPr lvl="0"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&lt;version1&gt; &lt;version2&gt;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takes two inputs and reflects the differences between them</a:t>
            </a:r>
          </a:p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navigate between the branches created by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branch . Checking out a branch updates the files in the working directory to match the version stored in that branch, and it tells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to record all new commits on that branch.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–b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Creates a new branch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–b target1</a:t>
            </a:r>
          </a:p>
          <a:p>
            <a:pPr lvl="0"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/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1" y="180703"/>
            <a:ext cx="5282807" cy="660109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62" y="256903"/>
            <a:ext cx="5329281" cy="64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6137366" cy="581183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master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navigates to the master.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shows the total number of branches currently in the local repository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rename a branch: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–m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oldbranchname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newbranchname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a branch: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–d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25" y="462830"/>
            <a:ext cx="4810649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3176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Usually used to merge two different branches and protects history of commits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master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&lt;target branch&gt;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&lt;branch&gt;</a:t>
            </a:r>
          </a:p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merge-base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find the best common ancestors between two commits to use in a merge.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between branches: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&lt;branch1&gt; &lt;branch2&gt;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/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changes from one branch onto another and the history of commits will be rewritten. Rebasing can be used to change older and multiple commits, committed files, and multiple messages.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stash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To save your un-committed changes in a "stash". This removes changes from working tree.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stash list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list stashes, we can see something like this: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stash@{0}: WIP on {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}: {SHA-1 of last commit} {last commit of you branch}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stash@{0}: WIP on master: 085b095c6 modification for test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stash apply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To apply stash to working tree in current branch.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stash drop stash@{12}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To remove from stash list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stash pop stash@{1}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To apply selected stash and drop it from stash list.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copy an existing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onto your system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clone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commit from one branch and apply it onto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cherry-pick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514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GIT COMMANDS</vt:lpstr>
      <vt:lpstr>Git user configuration</vt:lpstr>
      <vt:lpstr>ADD &amp; COMMIT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DELL</dc:creator>
  <cp:lastModifiedBy>DELL</cp:lastModifiedBy>
  <cp:revision>16</cp:revision>
  <dcterms:created xsi:type="dcterms:W3CDTF">2021-03-07T10:02:52Z</dcterms:created>
  <dcterms:modified xsi:type="dcterms:W3CDTF">2021-03-07T17:56:51Z</dcterms:modified>
</cp:coreProperties>
</file>