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2A3B-009D-48C3-9D91-E03CCA88C69D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D8E5-B066-47D2-8EA4-414D7C61A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78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2A3B-009D-48C3-9D91-E03CCA88C69D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D8E5-B066-47D2-8EA4-414D7C61A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7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2A3B-009D-48C3-9D91-E03CCA88C69D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D8E5-B066-47D2-8EA4-414D7C61A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46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2A3B-009D-48C3-9D91-E03CCA88C69D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D8E5-B066-47D2-8EA4-414D7C61A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71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2A3B-009D-48C3-9D91-E03CCA88C69D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D8E5-B066-47D2-8EA4-414D7C61A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79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2A3B-009D-48C3-9D91-E03CCA88C69D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D8E5-B066-47D2-8EA4-414D7C61A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01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2A3B-009D-48C3-9D91-E03CCA88C69D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D8E5-B066-47D2-8EA4-414D7C61A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97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2A3B-009D-48C3-9D91-E03CCA88C69D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D8E5-B066-47D2-8EA4-414D7C61A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55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2A3B-009D-48C3-9D91-E03CCA88C69D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D8E5-B066-47D2-8EA4-414D7C61A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07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2A3B-009D-48C3-9D91-E03CCA88C69D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D8E5-B066-47D2-8EA4-414D7C61A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01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2A3B-009D-48C3-9D91-E03CCA88C69D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D8E5-B066-47D2-8EA4-414D7C61A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24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02A3B-009D-48C3-9D91-E03CCA88C69D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3D8E5-B066-47D2-8EA4-414D7C61A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65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 COMMANDS-2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314" y="4812529"/>
            <a:ext cx="9144000" cy="165576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By,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Aleena Joseph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166704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6246" y="2794817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3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27" y="862678"/>
            <a:ext cx="5269935" cy="5367655"/>
          </a:xfrm>
        </p:spPr>
      </p:pic>
      <p:sp>
        <p:nvSpPr>
          <p:cNvPr id="7" name="TextBox 6"/>
          <p:cNvSpPr txBox="1"/>
          <p:nvPr/>
        </p:nvSpPr>
        <p:spPr>
          <a:xfrm>
            <a:off x="8011886" y="1976846"/>
            <a:ext cx="32809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im: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cho: Displays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ead: Accepts input from the user.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different operators are used like ‘+’, ‘-’, ‘*’, ‘/’, ‘==‘, ‘%’…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52" y="818900"/>
            <a:ext cx="5304771" cy="5599317"/>
          </a:xfrm>
        </p:spPr>
      </p:pic>
      <p:sp>
        <p:nvSpPr>
          <p:cNvPr id="5" name="TextBox 4"/>
          <p:cNvSpPr txBox="1"/>
          <p:nvPr/>
        </p:nvSpPr>
        <p:spPr>
          <a:xfrm>
            <a:off x="7654835" y="2544762"/>
            <a:ext cx="4012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ort: Allows to sort in alphabetic order.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 –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numbers: Descending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56320" y="1219199"/>
            <a:ext cx="176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Sort 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6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" y="532336"/>
            <a:ext cx="4892040" cy="5982789"/>
          </a:xfrm>
        </p:spPr>
      </p:pic>
      <p:sp>
        <p:nvSpPr>
          <p:cNvPr id="5" name="TextBox 4"/>
          <p:cNvSpPr txBox="1"/>
          <p:nvPr/>
        </p:nvSpPr>
        <p:spPr>
          <a:xfrm flipH="1">
            <a:off x="8179525" y="2508069"/>
            <a:ext cx="3174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 –n numbers : Ascending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 –r file: Reverse alphabetic order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6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50" y="763180"/>
            <a:ext cx="4878050" cy="5428614"/>
          </a:xfrm>
        </p:spPr>
      </p:pic>
      <p:sp>
        <p:nvSpPr>
          <p:cNvPr id="5" name="TextBox 4"/>
          <p:cNvSpPr txBox="1"/>
          <p:nvPr/>
        </p:nvSpPr>
        <p:spPr>
          <a:xfrm>
            <a:off x="7855131" y="2351314"/>
            <a:ext cx="34377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xport: Exports the value from one shell to another shell.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xit: Exit from the current shell.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$x: Reads the value from x variable and displays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ash: Shell name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06590" y="1290578"/>
            <a:ext cx="2934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 to Shell Exchange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99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31" y="365125"/>
            <a:ext cx="4926874" cy="6087291"/>
          </a:xfrm>
        </p:spPr>
      </p:pic>
      <p:sp>
        <p:nvSpPr>
          <p:cNvPr id="5" name="TextBox 4"/>
          <p:cNvSpPr txBox="1"/>
          <p:nvPr/>
        </p:nvSpPr>
        <p:spPr>
          <a:xfrm>
            <a:off x="8020594" y="2394857"/>
            <a:ext cx="33332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$0: Displays the file name of the current 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$n: Displays the argument in the corresponding 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$#: Shows the number of arguments in the 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$@: Shows all the arguments individually double quoted.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$?: The exit status of the last command executed.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98625" y="1333245"/>
            <a:ext cx="2177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 Variables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3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72" y="365125"/>
            <a:ext cx="5357022" cy="6244680"/>
          </a:xfrm>
        </p:spPr>
      </p:pic>
      <p:sp>
        <p:nvSpPr>
          <p:cNvPr id="7" name="TextBox 6"/>
          <p:cNvSpPr txBox="1"/>
          <p:nvPr/>
        </p:nvSpPr>
        <p:spPr>
          <a:xfrm>
            <a:off x="8395063" y="2429691"/>
            <a:ext cx="2958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names of users using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can see the use of special variables.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08571" y="1321356"/>
            <a:ext cx="2331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array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51" y="526235"/>
            <a:ext cx="5069639" cy="6331765"/>
          </a:xfrm>
        </p:spPr>
      </p:pic>
      <p:sp>
        <p:nvSpPr>
          <p:cNvPr id="5" name="TextBox 4"/>
          <p:cNvSpPr txBox="1"/>
          <p:nvPr/>
        </p:nvSpPr>
        <p:spPr>
          <a:xfrm>
            <a:off x="8281851" y="2483804"/>
            <a:ext cx="30719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-n: Gives the output without a new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-e: Allows to use backslash escapes.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\b: Removes the space between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\n: Displays the text in different 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\t: Allows a horizontal tab.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\v: Allows a vertical tab.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47462" y="1158241"/>
            <a:ext cx="254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Options available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5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 / VIM EDITOR  - Codes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Insert mode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Move cursor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upwars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Move cursor downward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:q! : Quit the editor without editing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wq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Quit with updated version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Copy a single line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Copy n lines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Paste line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Delete a single line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: Cut single line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/word : Search option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50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313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LINUX COMMANDS-2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 / VIM EDITOR  - Codes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COMMANDS-2</dc:title>
  <dc:creator>DELL</dc:creator>
  <cp:lastModifiedBy>DELL</cp:lastModifiedBy>
  <cp:revision>6</cp:revision>
  <dcterms:created xsi:type="dcterms:W3CDTF">2021-02-11T18:18:34Z</dcterms:created>
  <dcterms:modified xsi:type="dcterms:W3CDTF">2021-02-11T18:59:22Z</dcterms:modified>
</cp:coreProperties>
</file>