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76" d="100"/>
          <a:sy n="76" d="100"/>
        </p:scale>
        <p:origin x="67"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3EAD97B-F018-4713-863B-4185912CAFD7}" type="datetimeFigureOut">
              <a:rPr lang="en-IN" smtClean="0"/>
              <a:t>30-05-2022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410406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3EAD97B-F018-4713-863B-4185912CAFD7}"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3967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3EAD97B-F018-4713-863B-4185912CAFD7}"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1316919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3EAD97B-F018-4713-863B-4185912CAFD7}"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2790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EAD97B-F018-4713-863B-4185912CAFD7}"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1963817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EAD97B-F018-4713-863B-4185912CAFD7}"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421822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EAD97B-F018-4713-863B-4185912CAFD7}" type="datetimeFigureOut">
              <a:rPr lang="en-IN" smtClean="0"/>
              <a:t>30-05-2022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2207866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3EAD97B-F018-4713-863B-4185912CAFD7}"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672197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3EAD97B-F018-4713-863B-4185912CAFD7}"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371049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EAD97B-F018-4713-863B-4185912CAFD7}"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410615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EAD97B-F018-4713-863B-4185912CAFD7}"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168982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EAD97B-F018-4713-863B-4185912CAFD7}"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21997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EAD97B-F018-4713-863B-4185912CAFD7}"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123051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EAD97B-F018-4713-863B-4185912CAFD7}"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378364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AD97B-F018-4713-863B-4185912CAFD7}" type="datetimeFigureOut">
              <a:rPr lang="en-IN" smtClean="0"/>
              <a:t>30-05-2022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57138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3EAD97B-F018-4713-863B-4185912CAFD7}"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62950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3EAD97B-F018-4713-863B-4185912CAFD7}"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36C1F4-7CE8-4ED8-8165-A6D6CBACC96C}" type="slidenum">
              <a:rPr lang="en-IN" smtClean="0"/>
              <a:t>‹#›</a:t>
            </a:fld>
            <a:endParaRPr lang="en-IN"/>
          </a:p>
        </p:txBody>
      </p:sp>
    </p:spTree>
    <p:extLst>
      <p:ext uri="{BB962C8B-B14F-4D97-AF65-F5344CB8AC3E}">
        <p14:creationId xmlns:p14="http://schemas.microsoft.com/office/powerpoint/2010/main" val="56998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3EAD97B-F018-4713-863B-4185912CAFD7}" type="datetimeFigureOut">
              <a:rPr lang="en-IN" smtClean="0"/>
              <a:t>30-05-2022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A36C1F4-7CE8-4ED8-8165-A6D6CBACC96C}" type="slidenum">
              <a:rPr lang="en-IN" smtClean="0"/>
              <a:t>‹#›</a:t>
            </a:fld>
            <a:endParaRPr lang="en-IN"/>
          </a:p>
        </p:txBody>
      </p:sp>
    </p:spTree>
    <p:extLst>
      <p:ext uri="{BB962C8B-B14F-4D97-AF65-F5344CB8AC3E}">
        <p14:creationId xmlns:p14="http://schemas.microsoft.com/office/powerpoint/2010/main" val="498482580"/>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619" y="1415993"/>
            <a:ext cx="8825658" cy="2677648"/>
          </a:xfrm>
        </p:spPr>
        <p:txBody>
          <a:bodyPr/>
          <a:lstStyle/>
          <a:p>
            <a:r>
              <a:rPr lang="en-US" dirty="0"/>
              <a:t>TRANSPARENT CHARITY APPLICATION USING BLOCKCHAIN</a:t>
            </a:r>
            <a:endParaRPr lang="en-IN" dirty="0"/>
          </a:p>
        </p:txBody>
      </p:sp>
      <p:sp>
        <p:nvSpPr>
          <p:cNvPr id="3" name="Subtitle 2"/>
          <p:cNvSpPr>
            <a:spLocks noGrp="1"/>
          </p:cNvSpPr>
          <p:nvPr>
            <p:ph type="subTitle" idx="1"/>
          </p:nvPr>
        </p:nvSpPr>
        <p:spPr>
          <a:xfrm>
            <a:off x="7563995" y="4299586"/>
            <a:ext cx="3021628" cy="861420"/>
          </a:xfrm>
        </p:spPr>
        <p:txBody>
          <a:bodyPr/>
          <a:lstStyle/>
          <a:p>
            <a:r>
              <a:rPr lang="en-IN" dirty="0" smtClean="0"/>
              <a:t>ALEENA PAUL</a:t>
            </a:r>
          </a:p>
          <a:p>
            <a:r>
              <a:rPr lang="en-IN" dirty="0" smtClean="0"/>
              <a:t>S4 </a:t>
            </a:r>
            <a:r>
              <a:rPr lang="en-IN" dirty="0" err="1" smtClean="0"/>
              <a:t>mca</a:t>
            </a:r>
            <a:r>
              <a:rPr lang="en-IN" dirty="0" smtClean="0"/>
              <a:t> a</a:t>
            </a:r>
            <a:endParaRPr lang="en-IN" dirty="0"/>
          </a:p>
        </p:txBody>
      </p:sp>
    </p:spTree>
    <p:extLst>
      <p:ext uri="{BB962C8B-B14F-4D97-AF65-F5344CB8AC3E}">
        <p14:creationId xmlns:p14="http://schemas.microsoft.com/office/powerpoint/2010/main" val="885138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RELEVANCE</a:t>
            </a:r>
            <a:endParaRPr lang="en-IN" dirty="0"/>
          </a:p>
        </p:txBody>
      </p:sp>
      <p:sp>
        <p:nvSpPr>
          <p:cNvPr id="3" name="Content Placeholder 2"/>
          <p:cNvSpPr>
            <a:spLocks noGrp="1"/>
          </p:cNvSpPr>
          <p:nvPr>
            <p:ph idx="1"/>
          </p:nvPr>
        </p:nvSpPr>
        <p:spPr/>
        <p:txBody>
          <a:bodyPr/>
          <a:lstStyle/>
          <a:p>
            <a:r>
              <a:rPr lang="en-US" dirty="0"/>
              <a:t>Nowadays, people are becoming voracious to contribute to society. Many people want to donate generously for the causes they believe in but usually end up doing nothing due to no trust in the system around them. There are a lot of charitable organizations and NGOs that require funds now and then, which are working for the </a:t>
            </a:r>
            <a:r>
              <a:rPr lang="en-US" dirty="0" smtClean="0"/>
              <a:t>betterment </a:t>
            </a:r>
            <a:r>
              <a:rPr lang="en-US" dirty="0"/>
              <a:t>of </a:t>
            </a:r>
            <a:r>
              <a:rPr lang="en-US" dirty="0" smtClean="0"/>
              <a:t>society.</a:t>
            </a:r>
          </a:p>
          <a:p>
            <a:r>
              <a:rPr lang="en-US" dirty="0" smtClean="0"/>
              <a:t>We need a system that can </a:t>
            </a:r>
            <a:r>
              <a:rPr lang="en-IN" dirty="0"/>
              <a:t>decrease this </a:t>
            </a:r>
            <a:r>
              <a:rPr lang="en-IN" dirty="0" smtClean="0"/>
              <a:t>fraud. Thus a new system is proposed to overcome this challenge. </a:t>
            </a:r>
            <a:endParaRPr lang="en-IN" dirty="0"/>
          </a:p>
        </p:txBody>
      </p:sp>
    </p:spTree>
    <p:extLst>
      <p:ext uri="{BB962C8B-B14F-4D97-AF65-F5344CB8AC3E}">
        <p14:creationId xmlns:p14="http://schemas.microsoft.com/office/powerpoint/2010/main" val="3298215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a:t>
            </a:r>
            <a:endParaRPr lang="en-IN" dirty="0"/>
          </a:p>
        </p:txBody>
      </p:sp>
      <p:sp>
        <p:nvSpPr>
          <p:cNvPr id="3" name="Content Placeholder 2"/>
          <p:cNvSpPr>
            <a:spLocks noGrp="1"/>
          </p:cNvSpPr>
          <p:nvPr>
            <p:ph idx="1"/>
          </p:nvPr>
        </p:nvSpPr>
        <p:spPr/>
        <p:txBody>
          <a:bodyPr/>
          <a:lstStyle/>
          <a:p>
            <a:r>
              <a:rPr lang="en-US" dirty="0"/>
              <a:t>There are four types of users such as government, NGO, retailer, and users. Users can donate some amount to the NGO and retailer. Government can see donations for the proposal. This system will make the entire process more transparent. </a:t>
            </a:r>
            <a:endParaRPr lang="en-US" dirty="0" smtClean="0"/>
          </a:p>
          <a:p>
            <a:r>
              <a:rPr lang="en-US" dirty="0" smtClean="0"/>
              <a:t>We </a:t>
            </a:r>
            <a:r>
              <a:rPr lang="en-US" dirty="0"/>
              <a:t>are using </a:t>
            </a:r>
            <a:r>
              <a:rPr lang="en-US" dirty="0" err="1"/>
              <a:t>blockchain</a:t>
            </a:r>
            <a:r>
              <a:rPr lang="en-US" dirty="0"/>
              <a:t> for a charity donation to make it more transparent. This Application provides trust between the users and donors. This helps resolve the trust issues, as people already know what they are </a:t>
            </a:r>
            <a:r>
              <a:rPr lang="en-US" dirty="0" smtClean="0"/>
              <a:t>pay.</a:t>
            </a:r>
            <a:endParaRPr lang="en-IN" dirty="0"/>
          </a:p>
        </p:txBody>
      </p:sp>
    </p:spTree>
    <p:extLst>
      <p:ext uri="{BB962C8B-B14F-4D97-AF65-F5344CB8AC3E}">
        <p14:creationId xmlns:p14="http://schemas.microsoft.com/office/powerpoint/2010/main" val="3302342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lstStyle/>
          <a:p>
            <a:r>
              <a:rPr lang="en-IN" dirty="0" smtClean="0"/>
              <a:t>To </a:t>
            </a:r>
            <a:r>
              <a:rPr lang="en-US" dirty="0"/>
              <a:t>to provide privacy, security, and </a:t>
            </a:r>
            <a:r>
              <a:rPr lang="en-US" dirty="0" smtClean="0"/>
              <a:t>transparency for a charity application.</a:t>
            </a:r>
          </a:p>
          <a:p>
            <a:r>
              <a:rPr lang="en-US" dirty="0" smtClean="0"/>
              <a:t>To invest the public’s trust in government organizations or </a:t>
            </a:r>
            <a:r>
              <a:rPr lang="en-US" dirty="0" err="1" smtClean="0"/>
              <a:t>agencies.The</a:t>
            </a:r>
            <a:r>
              <a:rPr lang="en-US" dirty="0" smtClean="0"/>
              <a:t> </a:t>
            </a:r>
            <a:r>
              <a:rPr lang="en-US" dirty="0"/>
              <a:t>lack of transparency in government activities could be solved technically with this </a:t>
            </a:r>
            <a:r>
              <a:rPr lang="en-US" dirty="0" err="1"/>
              <a:t>blockchain</a:t>
            </a:r>
            <a:r>
              <a:rPr lang="en-US" dirty="0"/>
              <a:t> charity system, which could increase the public's trust </a:t>
            </a:r>
            <a:r>
              <a:rPr lang="en-US" dirty="0" smtClean="0"/>
              <a:t>in these organizations</a:t>
            </a:r>
            <a:r>
              <a:rPr lang="en-US" dirty="0"/>
              <a:t>.</a:t>
            </a:r>
            <a:endParaRPr lang="en-IN" dirty="0"/>
          </a:p>
        </p:txBody>
      </p:sp>
    </p:spTree>
    <p:extLst>
      <p:ext uri="{BB962C8B-B14F-4D97-AF65-F5344CB8AC3E}">
        <p14:creationId xmlns:p14="http://schemas.microsoft.com/office/powerpoint/2010/main" val="2140649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lstStyle/>
          <a:p>
            <a:r>
              <a:rPr lang="en-US" dirty="0" smtClean="0"/>
              <a:t>In </a:t>
            </a:r>
            <a:r>
              <a:rPr lang="en-US" dirty="0"/>
              <a:t>existing charity applications everything is done manually, so it is very difficult to maintain the records. It’s also very difficult to find the activities. It is a Long-time process. It takes more time to prepare various events within a </a:t>
            </a:r>
            <a:r>
              <a:rPr lang="en-US" dirty="0" smtClean="0"/>
              <a:t>short </a:t>
            </a:r>
            <a:r>
              <a:rPr lang="en-US" dirty="0"/>
              <a:t>time</a:t>
            </a:r>
            <a:r>
              <a:rPr lang="en-US" dirty="0" smtClean="0"/>
              <a:t>.</a:t>
            </a:r>
          </a:p>
          <a:p>
            <a:r>
              <a:rPr lang="en-US" dirty="0" smtClean="0"/>
              <a:t>The </a:t>
            </a:r>
            <a:r>
              <a:rPr lang="en-US" dirty="0"/>
              <a:t>biggest disadvantage of most NGOs there are exceptions is that they are not able to scale up their success. NGOs have many workers, and the effort they put in is considerable. But, when they succeed, it is often in a limited area. And, they cannot easily scale up. </a:t>
            </a:r>
            <a:endParaRPr lang="en-IN" dirty="0"/>
          </a:p>
        </p:txBody>
      </p:sp>
    </p:spTree>
    <p:extLst>
      <p:ext uri="{BB962C8B-B14F-4D97-AF65-F5344CB8AC3E}">
        <p14:creationId xmlns:p14="http://schemas.microsoft.com/office/powerpoint/2010/main" val="145239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r>
              <a:rPr lang="en-IN" dirty="0"/>
              <a:t>T</a:t>
            </a:r>
            <a:r>
              <a:rPr lang="en-IN" dirty="0" smtClean="0"/>
              <a:t>he proposed system </a:t>
            </a:r>
            <a:r>
              <a:rPr lang="en-US" dirty="0" smtClean="0"/>
              <a:t>uses </a:t>
            </a:r>
            <a:r>
              <a:rPr lang="en-US" dirty="0" err="1" smtClean="0"/>
              <a:t>blockchain</a:t>
            </a:r>
            <a:r>
              <a:rPr lang="en-US" dirty="0" smtClean="0"/>
              <a:t> technology </a:t>
            </a:r>
            <a:r>
              <a:rPr lang="en-US" dirty="0"/>
              <a:t>for a charity donation to make it more </a:t>
            </a:r>
            <a:r>
              <a:rPr lang="en-US" dirty="0" smtClean="0"/>
              <a:t>transparent.</a:t>
            </a:r>
          </a:p>
          <a:p>
            <a:r>
              <a:rPr lang="en-US" dirty="0" smtClean="0"/>
              <a:t>For </a:t>
            </a:r>
            <a:r>
              <a:rPr lang="en-US" dirty="0"/>
              <a:t>those making a charitable donation, </a:t>
            </a:r>
            <a:r>
              <a:rPr lang="en-US" dirty="0" err="1"/>
              <a:t>blockchain</a:t>
            </a:r>
            <a:r>
              <a:rPr lang="en-US" dirty="0"/>
              <a:t> provides the ability to precisely track where your donation is going when they arrive and whose hands they ended up in</a:t>
            </a:r>
            <a:r>
              <a:rPr lang="en-US" dirty="0" smtClean="0"/>
              <a:t>.</a:t>
            </a:r>
            <a:endParaRPr lang="en-IN" dirty="0"/>
          </a:p>
        </p:txBody>
      </p:sp>
    </p:spTree>
    <p:extLst>
      <p:ext uri="{BB962C8B-B14F-4D97-AF65-F5344CB8AC3E}">
        <p14:creationId xmlns:p14="http://schemas.microsoft.com/office/powerpoint/2010/main" val="2810917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This system consists of four types of users such as government, NGO, retailer, and users. </a:t>
            </a:r>
          </a:p>
          <a:p>
            <a:r>
              <a:rPr lang="en-US" b="1" dirty="0"/>
              <a:t>NGO</a:t>
            </a:r>
            <a:r>
              <a:rPr lang="en-US" dirty="0"/>
              <a:t>: These are the NGOs or charities in need of resources. They will be able to publish their requirements on their panel charity system</a:t>
            </a:r>
            <a:r>
              <a:rPr lang="en-US" dirty="0" smtClean="0"/>
              <a:t>.</a:t>
            </a:r>
          </a:p>
          <a:p>
            <a:r>
              <a:rPr lang="en-US" b="1" dirty="0" smtClean="0"/>
              <a:t>Contractor/Retailer</a:t>
            </a:r>
            <a:r>
              <a:rPr lang="en-US" dirty="0"/>
              <a:t>: These are the entities who pitch their senders and quote the price. The Contractor with the most optimal solution with lowest price selected by the government official. </a:t>
            </a:r>
            <a:endParaRPr lang="en-US" dirty="0" smtClean="0"/>
          </a:p>
          <a:p>
            <a:r>
              <a:rPr lang="en-US" b="1" dirty="0" smtClean="0"/>
              <a:t>User </a:t>
            </a:r>
            <a:r>
              <a:rPr lang="en-US" b="1" dirty="0"/>
              <a:t>(Donor</a:t>
            </a:r>
            <a:r>
              <a:rPr lang="en-US" dirty="0"/>
              <a:t>):- They are the entities who will view the requirements published by various NGO and the accepted tenders choose to donate as per the capabilities and reference to the cause. </a:t>
            </a:r>
          </a:p>
          <a:p>
            <a:r>
              <a:rPr lang="en-US" b="1" dirty="0" smtClean="0"/>
              <a:t>Government </a:t>
            </a:r>
            <a:r>
              <a:rPr lang="en-US" b="1" dirty="0"/>
              <a:t>Official</a:t>
            </a:r>
            <a:r>
              <a:rPr lang="en-US" dirty="0"/>
              <a:t>:- This entity will authenticate the requirements published by the NGOs and validate the smart contract. Only after authentication by the government will the user be able to donate</a:t>
            </a:r>
            <a:endParaRPr lang="en-IN" dirty="0"/>
          </a:p>
        </p:txBody>
      </p:sp>
    </p:spTree>
    <p:extLst>
      <p:ext uri="{BB962C8B-B14F-4D97-AF65-F5344CB8AC3E}">
        <p14:creationId xmlns:p14="http://schemas.microsoft.com/office/powerpoint/2010/main" val="2901283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r>
              <a:rPr lang="en-US" dirty="0"/>
              <a:t>The user can donate some amount to the NGO and retailer. The Government can see donations for the proposal. The government can approve the lowest proposal. The government can see all users</a:t>
            </a:r>
            <a:r>
              <a:rPr lang="en-US" dirty="0" smtClean="0"/>
              <a:t>.</a:t>
            </a:r>
          </a:p>
          <a:p>
            <a:r>
              <a:rPr lang="en-US" dirty="0" smtClean="0"/>
              <a:t> </a:t>
            </a:r>
            <a:r>
              <a:rPr lang="en-US" dirty="0"/>
              <a:t>NGO users can see if work tender is allocated to which retailer. NGO users can add a new work requirement. Retailer users can submit a proposal of work and can see the proposal status. Retailer users can see donations received for proposals</a:t>
            </a:r>
            <a:r>
              <a:rPr lang="en-US" dirty="0" smtClean="0"/>
              <a:t>.</a:t>
            </a:r>
          </a:p>
          <a:p>
            <a:endParaRPr lang="en-IN" dirty="0"/>
          </a:p>
        </p:txBody>
      </p:sp>
    </p:spTree>
    <p:extLst>
      <p:ext uri="{BB962C8B-B14F-4D97-AF65-F5344CB8AC3E}">
        <p14:creationId xmlns:p14="http://schemas.microsoft.com/office/powerpoint/2010/main" val="1240313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5183" y="3181508"/>
            <a:ext cx="9154113" cy="3416300"/>
          </a:xfrm>
          <a:noFill/>
        </p:spPr>
        <p:txBody>
          <a:bodyPr>
            <a:normAutofit/>
          </a:bodyPr>
          <a:lstStyle/>
          <a:p>
            <a:pPr marL="0" indent="0">
              <a:buNone/>
            </a:pPr>
            <a:r>
              <a:rPr lang="en-IN" sz="8000" dirty="0" smtClean="0"/>
              <a:t>THANK YOU</a:t>
            </a:r>
            <a:endParaRPr lang="en-IN" sz="8000" dirty="0"/>
          </a:p>
        </p:txBody>
      </p:sp>
    </p:spTree>
    <p:extLst>
      <p:ext uri="{BB962C8B-B14F-4D97-AF65-F5344CB8AC3E}">
        <p14:creationId xmlns:p14="http://schemas.microsoft.com/office/powerpoint/2010/main" val="2226227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TotalTime>
  <Words>618</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TRANSPARENT CHARITY APPLICATION USING BLOCKCHAIN</vt:lpstr>
      <vt:lpstr>RELEVANCE</vt:lpstr>
      <vt:lpstr>DESCRIPTION </vt:lpstr>
      <vt:lpstr>OBJECTIVES</vt:lpstr>
      <vt:lpstr>EXISTING SYSTEM</vt:lpstr>
      <vt:lpstr>PROPOSED SYSTEM</vt:lpstr>
      <vt:lpstr>MODULES</vt:lpstr>
      <vt:lpstr>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cp:revision>
  <dcterms:created xsi:type="dcterms:W3CDTF">2022-05-30T03:53:48Z</dcterms:created>
  <dcterms:modified xsi:type="dcterms:W3CDTF">2022-05-30T04:42:41Z</dcterms:modified>
</cp:coreProperties>
</file>