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ena Poulose" userId="8830942b0916478c" providerId="LiveId" clId="{3BC8B338-A2E0-4A6C-9CAB-212F9EB83CFB}"/>
    <pc:docChg chg="custSel addSld delSld modSld">
      <pc:chgData name="Aleena Poulose" userId="8830942b0916478c" providerId="LiveId" clId="{3BC8B338-A2E0-4A6C-9CAB-212F9EB83CFB}" dt="2022-07-06T03:49:36.012" v="218" actId="1076"/>
      <pc:docMkLst>
        <pc:docMk/>
      </pc:docMkLst>
      <pc:sldChg chg="modSp mod">
        <pc:chgData name="Aleena Poulose" userId="8830942b0916478c" providerId="LiveId" clId="{3BC8B338-A2E0-4A6C-9CAB-212F9EB83CFB}" dt="2022-07-06T03:26:56.069" v="183" actId="20577"/>
        <pc:sldMkLst>
          <pc:docMk/>
          <pc:sldMk cId="1570564705" sldId="258"/>
        </pc:sldMkLst>
        <pc:spChg chg="mod">
          <ac:chgData name="Aleena Poulose" userId="8830942b0916478c" providerId="LiveId" clId="{3BC8B338-A2E0-4A6C-9CAB-212F9EB83CFB}" dt="2022-07-06T03:26:56.069" v="183" actId="20577"/>
          <ac:spMkLst>
            <pc:docMk/>
            <pc:sldMk cId="1570564705" sldId="258"/>
            <ac:spMk id="3" creationId="{79A65F2B-297F-4E44-CD5B-A29F16277EAB}"/>
          </ac:spMkLst>
        </pc:spChg>
      </pc:sldChg>
      <pc:sldChg chg="modSp mod">
        <pc:chgData name="Aleena Poulose" userId="8830942b0916478c" providerId="LiveId" clId="{3BC8B338-A2E0-4A6C-9CAB-212F9EB83CFB}" dt="2022-06-22T04:57:32.233" v="166" actId="113"/>
        <pc:sldMkLst>
          <pc:docMk/>
          <pc:sldMk cId="225123657" sldId="259"/>
        </pc:sldMkLst>
        <pc:spChg chg="mod">
          <ac:chgData name="Aleena Poulose" userId="8830942b0916478c" providerId="LiveId" clId="{3BC8B338-A2E0-4A6C-9CAB-212F9EB83CFB}" dt="2022-06-22T04:57:32.233" v="166" actId="113"/>
          <ac:spMkLst>
            <pc:docMk/>
            <pc:sldMk cId="225123657" sldId="259"/>
            <ac:spMk id="3" creationId="{F73D449C-7544-44CE-5DD9-E990BA581F3A}"/>
          </ac:spMkLst>
        </pc:spChg>
      </pc:sldChg>
      <pc:sldChg chg="modSp mod">
        <pc:chgData name="Aleena Poulose" userId="8830942b0916478c" providerId="LiveId" clId="{3BC8B338-A2E0-4A6C-9CAB-212F9EB83CFB}" dt="2022-07-06T03:27:52.584" v="204" actId="20577"/>
        <pc:sldMkLst>
          <pc:docMk/>
          <pc:sldMk cId="112242926" sldId="261"/>
        </pc:sldMkLst>
        <pc:spChg chg="mod">
          <ac:chgData name="Aleena Poulose" userId="8830942b0916478c" providerId="LiveId" clId="{3BC8B338-A2E0-4A6C-9CAB-212F9EB83CFB}" dt="2022-07-06T03:27:52.584" v="204" actId="20577"/>
          <ac:spMkLst>
            <pc:docMk/>
            <pc:sldMk cId="112242926" sldId="261"/>
            <ac:spMk id="3" creationId="{CB1B0E6E-96D8-7BB4-A745-6479A305E863}"/>
          </ac:spMkLst>
        </pc:spChg>
      </pc:sldChg>
      <pc:sldChg chg="modSp mod">
        <pc:chgData name="Aleena Poulose" userId="8830942b0916478c" providerId="LiveId" clId="{3BC8B338-A2E0-4A6C-9CAB-212F9EB83CFB}" dt="2022-06-22T04:55:38.857" v="53" actId="20577"/>
        <pc:sldMkLst>
          <pc:docMk/>
          <pc:sldMk cId="349542770" sldId="262"/>
        </pc:sldMkLst>
        <pc:spChg chg="mod">
          <ac:chgData name="Aleena Poulose" userId="8830942b0916478c" providerId="LiveId" clId="{3BC8B338-A2E0-4A6C-9CAB-212F9EB83CFB}" dt="2022-06-22T04:55:38.857" v="53" actId="20577"/>
          <ac:spMkLst>
            <pc:docMk/>
            <pc:sldMk cId="349542770" sldId="262"/>
            <ac:spMk id="3" creationId="{F0B0B5F3-A6B8-27F1-BC8A-092D36019AC5}"/>
          </ac:spMkLst>
        </pc:spChg>
      </pc:sldChg>
      <pc:sldChg chg="modSp del mod">
        <pc:chgData name="Aleena Poulose" userId="8830942b0916478c" providerId="LiveId" clId="{3BC8B338-A2E0-4A6C-9CAB-212F9EB83CFB}" dt="2022-06-13T08:47:31.065" v="19" actId="47"/>
        <pc:sldMkLst>
          <pc:docMk/>
          <pc:sldMk cId="1084010114" sldId="264"/>
        </pc:sldMkLst>
        <pc:spChg chg="mod">
          <ac:chgData name="Aleena Poulose" userId="8830942b0916478c" providerId="LiveId" clId="{3BC8B338-A2E0-4A6C-9CAB-212F9EB83CFB}" dt="2022-06-13T08:44:22.417" v="12" actId="6549"/>
          <ac:spMkLst>
            <pc:docMk/>
            <pc:sldMk cId="1084010114" sldId="264"/>
            <ac:spMk id="3" creationId="{530F65F3-F1AD-E241-D2DE-B79C8E6C93B7}"/>
          </ac:spMkLst>
        </pc:spChg>
      </pc:sldChg>
      <pc:sldChg chg="addSp delSp modSp new mod">
        <pc:chgData name="Aleena Poulose" userId="8830942b0916478c" providerId="LiveId" clId="{3BC8B338-A2E0-4A6C-9CAB-212F9EB83CFB}" dt="2022-06-13T08:47:11.483" v="18" actId="14100"/>
        <pc:sldMkLst>
          <pc:docMk/>
          <pc:sldMk cId="582453452" sldId="265"/>
        </pc:sldMkLst>
        <pc:spChg chg="del mod">
          <ac:chgData name="Aleena Poulose" userId="8830942b0916478c" providerId="LiveId" clId="{3BC8B338-A2E0-4A6C-9CAB-212F9EB83CFB}" dt="2022-06-13T08:46:57.465" v="15"/>
          <ac:spMkLst>
            <pc:docMk/>
            <pc:sldMk cId="582453452" sldId="265"/>
            <ac:spMk id="3" creationId="{6C27512B-FFD3-A3FB-C958-284B31A73975}"/>
          </ac:spMkLst>
        </pc:spChg>
        <pc:picChg chg="add mod">
          <ac:chgData name="Aleena Poulose" userId="8830942b0916478c" providerId="LiveId" clId="{3BC8B338-A2E0-4A6C-9CAB-212F9EB83CFB}" dt="2022-06-13T08:47:11.483" v="18" actId="14100"/>
          <ac:picMkLst>
            <pc:docMk/>
            <pc:sldMk cId="582453452" sldId="265"/>
            <ac:picMk id="5" creationId="{8FB3DDDC-4825-9CA6-422D-2C9A32B158DB}"/>
          </ac:picMkLst>
        </pc:picChg>
      </pc:sldChg>
      <pc:sldChg chg="addSp delSp modSp new mod">
        <pc:chgData name="Aleena Poulose" userId="8830942b0916478c" providerId="LiveId" clId="{3BC8B338-A2E0-4A6C-9CAB-212F9EB83CFB}" dt="2022-06-22T04:59:30.331" v="171" actId="1076"/>
        <pc:sldMkLst>
          <pc:docMk/>
          <pc:sldMk cId="1374586081" sldId="266"/>
        </pc:sldMkLst>
        <pc:spChg chg="del">
          <ac:chgData name="Aleena Poulose" userId="8830942b0916478c" providerId="LiveId" clId="{3BC8B338-A2E0-4A6C-9CAB-212F9EB83CFB}" dt="2022-06-22T04:59:07.564" v="168" actId="931"/>
          <ac:spMkLst>
            <pc:docMk/>
            <pc:sldMk cId="1374586081" sldId="266"/>
            <ac:spMk id="3" creationId="{5AB00A50-BC50-D722-C516-759CB1B2224C}"/>
          </ac:spMkLst>
        </pc:spChg>
        <pc:picChg chg="add mod">
          <ac:chgData name="Aleena Poulose" userId="8830942b0916478c" providerId="LiveId" clId="{3BC8B338-A2E0-4A6C-9CAB-212F9EB83CFB}" dt="2022-06-22T04:59:30.331" v="171" actId="1076"/>
          <ac:picMkLst>
            <pc:docMk/>
            <pc:sldMk cId="1374586081" sldId="266"/>
            <ac:picMk id="5" creationId="{F02B54A9-E19A-6EE0-23E1-F3D4673A28A9}"/>
          </ac:picMkLst>
        </pc:picChg>
      </pc:sldChg>
      <pc:sldChg chg="addSp delSp modSp new mod">
        <pc:chgData name="Aleena Poulose" userId="8830942b0916478c" providerId="LiveId" clId="{3BC8B338-A2E0-4A6C-9CAB-212F9EB83CFB}" dt="2022-07-06T03:30:42.683" v="208" actId="14100"/>
        <pc:sldMkLst>
          <pc:docMk/>
          <pc:sldMk cId="1654171208" sldId="267"/>
        </pc:sldMkLst>
        <pc:spChg chg="del">
          <ac:chgData name="Aleena Poulose" userId="8830942b0916478c" providerId="LiveId" clId="{3BC8B338-A2E0-4A6C-9CAB-212F9EB83CFB}" dt="2022-07-06T03:30:32.502" v="206" actId="931"/>
          <ac:spMkLst>
            <pc:docMk/>
            <pc:sldMk cId="1654171208" sldId="267"/>
            <ac:spMk id="3" creationId="{0B948777-5964-7E7B-7C99-E5E923BF0DE8}"/>
          </ac:spMkLst>
        </pc:spChg>
        <pc:picChg chg="add mod">
          <ac:chgData name="Aleena Poulose" userId="8830942b0916478c" providerId="LiveId" clId="{3BC8B338-A2E0-4A6C-9CAB-212F9EB83CFB}" dt="2022-07-06T03:30:42.683" v="208" actId="14100"/>
          <ac:picMkLst>
            <pc:docMk/>
            <pc:sldMk cId="1654171208" sldId="267"/>
            <ac:picMk id="5" creationId="{12CC6778-5C05-B5E7-4572-0685167CDF65}"/>
          </ac:picMkLst>
        </pc:picChg>
      </pc:sldChg>
      <pc:sldChg chg="addSp delSp modSp new mod">
        <pc:chgData name="Aleena Poulose" userId="8830942b0916478c" providerId="LiveId" clId="{3BC8B338-A2E0-4A6C-9CAB-212F9EB83CFB}" dt="2022-07-06T03:48:11.194" v="213" actId="1076"/>
        <pc:sldMkLst>
          <pc:docMk/>
          <pc:sldMk cId="3491494150" sldId="268"/>
        </pc:sldMkLst>
        <pc:spChg chg="del">
          <ac:chgData name="Aleena Poulose" userId="8830942b0916478c" providerId="LiveId" clId="{3BC8B338-A2E0-4A6C-9CAB-212F9EB83CFB}" dt="2022-07-06T03:47:59.064" v="210" actId="931"/>
          <ac:spMkLst>
            <pc:docMk/>
            <pc:sldMk cId="3491494150" sldId="268"/>
            <ac:spMk id="3" creationId="{803D33B6-4E04-C7B9-24FB-8B6054EFE26B}"/>
          </ac:spMkLst>
        </pc:spChg>
        <pc:picChg chg="add mod">
          <ac:chgData name="Aleena Poulose" userId="8830942b0916478c" providerId="LiveId" clId="{3BC8B338-A2E0-4A6C-9CAB-212F9EB83CFB}" dt="2022-07-06T03:48:11.194" v="213" actId="1076"/>
          <ac:picMkLst>
            <pc:docMk/>
            <pc:sldMk cId="3491494150" sldId="268"/>
            <ac:picMk id="5" creationId="{A30B6C6C-846C-B126-0CFF-98FA02C9013D}"/>
          </ac:picMkLst>
        </pc:picChg>
      </pc:sldChg>
      <pc:sldChg chg="addSp delSp modSp new mod">
        <pc:chgData name="Aleena Poulose" userId="8830942b0916478c" providerId="LiveId" clId="{3BC8B338-A2E0-4A6C-9CAB-212F9EB83CFB}" dt="2022-07-06T03:49:36.012" v="218" actId="1076"/>
        <pc:sldMkLst>
          <pc:docMk/>
          <pc:sldMk cId="1178069162" sldId="269"/>
        </pc:sldMkLst>
        <pc:spChg chg="del">
          <ac:chgData name="Aleena Poulose" userId="8830942b0916478c" providerId="LiveId" clId="{3BC8B338-A2E0-4A6C-9CAB-212F9EB83CFB}" dt="2022-07-06T03:49:19.302" v="215" actId="931"/>
          <ac:spMkLst>
            <pc:docMk/>
            <pc:sldMk cId="1178069162" sldId="269"/>
            <ac:spMk id="3" creationId="{773098DE-E4A6-5669-C44C-85E8E6CF95CB}"/>
          </ac:spMkLst>
        </pc:spChg>
        <pc:picChg chg="add mod">
          <ac:chgData name="Aleena Poulose" userId="8830942b0916478c" providerId="LiveId" clId="{3BC8B338-A2E0-4A6C-9CAB-212F9EB83CFB}" dt="2022-07-06T03:49:36.012" v="218" actId="1076"/>
          <ac:picMkLst>
            <pc:docMk/>
            <pc:sldMk cId="1178069162" sldId="269"/>
            <ac:picMk id="5" creationId="{A94961F9-553F-A15A-1A2A-A8F24BC506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7labs.com/blog/object-detection-guide" TargetMode="External"/><Relationship Id="rId2" Type="http://schemas.openxmlformats.org/officeDocument/2006/relationships/hyperlink" Target="https://www.v7labs.com/blog/image-classification-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7labs.com/blog/train-validation-test-set" TargetMode="External"/><Relationship Id="rId4" Type="http://schemas.openxmlformats.org/officeDocument/2006/relationships/hyperlink" Target="https://www.v7labs.com/blog/image-segmentation-guid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5A0C-EA9C-B33D-07DB-E1870EB4F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377" y="802299"/>
            <a:ext cx="10642476" cy="137612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u="sng" dirty="0">
                <a:latin typeface="Algerian" panose="04020705040A02060702" pitchFamily="82" charset="0"/>
              </a:rPr>
              <a:t>HUMAN POSE ESTIMATION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3FA48-E464-D9C3-4DB8-4733BFE80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72" y="2608730"/>
            <a:ext cx="10767981" cy="344697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Aleena Poulose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Roll.no.11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pPr algn="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Miss.senu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</a:t>
            </a:r>
          </a:p>
          <a:p>
            <a:pPr algn="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Miss.joice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</p:txBody>
      </p:sp>
    </p:spTree>
    <p:extLst>
      <p:ext uri="{BB962C8B-B14F-4D97-AF65-F5344CB8AC3E}">
        <p14:creationId xmlns:p14="http://schemas.microsoft.com/office/powerpoint/2010/main" val="245750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AF02-6E36-07C5-ADA5-F5595612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2B54A9-E19A-6EE0-23E1-F3D4673A2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852" y="185953"/>
            <a:ext cx="10022002" cy="5637377"/>
          </a:xfrm>
        </p:spPr>
      </p:pic>
    </p:spTree>
    <p:extLst>
      <p:ext uri="{BB962C8B-B14F-4D97-AF65-F5344CB8AC3E}">
        <p14:creationId xmlns:p14="http://schemas.microsoft.com/office/powerpoint/2010/main" val="137458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CB0E-35A6-85A1-AB2E-38CD6C62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C6778-5C05-B5E7-4572-0685167CD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56" y="-265692"/>
            <a:ext cx="10846197" cy="5731455"/>
          </a:xfrm>
        </p:spPr>
      </p:pic>
    </p:spTree>
    <p:extLst>
      <p:ext uri="{BB962C8B-B14F-4D97-AF65-F5344CB8AC3E}">
        <p14:creationId xmlns:p14="http://schemas.microsoft.com/office/powerpoint/2010/main" val="165417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BCBB-CC13-D64E-9AAD-008D9F06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B6C6C-846C-B126-0CFF-98FA02C90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905" y="507007"/>
            <a:ext cx="10688190" cy="5666968"/>
          </a:xfrm>
        </p:spPr>
      </p:pic>
    </p:spTree>
    <p:extLst>
      <p:ext uri="{BB962C8B-B14F-4D97-AF65-F5344CB8AC3E}">
        <p14:creationId xmlns:p14="http://schemas.microsoft.com/office/powerpoint/2010/main" val="349149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F098-6F2A-122F-47C4-FB978D0E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961F9-553F-A15A-1A2A-A8F24BC50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276" y="273029"/>
            <a:ext cx="9827578" cy="5210664"/>
          </a:xfrm>
        </p:spPr>
      </p:pic>
    </p:spTree>
    <p:extLst>
      <p:ext uri="{BB962C8B-B14F-4D97-AF65-F5344CB8AC3E}">
        <p14:creationId xmlns:p14="http://schemas.microsoft.com/office/powerpoint/2010/main" val="117806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6ED5-6515-B88C-C14A-E45B9707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3DDDC-4825-9CA6-422D-2C9A32B15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622169"/>
            <a:ext cx="9603275" cy="4690619"/>
          </a:xfrm>
        </p:spPr>
      </p:pic>
    </p:spTree>
    <p:extLst>
      <p:ext uri="{BB962C8B-B14F-4D97-AF65-F5344CB8AC3E}">
        <p14:creationId xmlns:p14="http://schemas.microsoft.com/office/powerpoint/2010/main" val="58245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2B02-0A05-1831-EF1B-4344DD2F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latin typeface="Algerian" panose="04020705040A02060702" pitchFamily="82" charset="0"/>
              </a:rPr>
              <a:t>RELEVENCE OF THE TOPIC</a:t>
            </a:r>
            <a:endParaRPr lang="en-IN" sz="6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F90C-0009-7D63-908B-CF8EB72D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Detection of people has long been a primary center for various applications in traditional object detection. </a:t>
            </a:r>
          </a:p>
          <a:p>
            <a:r>
              <a:rPr lang="en-US" dirty="0"/>
              <a:t>With recent developments in machine-learning algorithms, computers can now understand human body language by performing pose detection and pose tracking. </a:t>
            </a:r>
          </a:p>
          <a:p>
            <a:r>
              <a:rPr lang="en-US" dirty="0"/>
              <a:t>Human Pose estimation is an important problem that has enjoyed the attention of the Computer Vision community.</a:t>
            </a:r>
          </a:p>
          <a:p>
            <a:r>
              <a:rPr lang="en-US" dirty="0"/>
              <a:t>It is a crucial step towards understanding people in images and videos. </a:t>
            </a:r>
          </a:p>
          <a:p>
            <a:r>
              <a:rPr lang="en-US" dirty="0"/>
              <a:t>This step is a crucial prerequisite to multiple tasks of computer vision which include human activity and movement estimation, robotics, human tracking, human-computer interaction, gaming, sign languages, and video surveillance.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60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259D-888D-8001-B1DE-AD903B86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DESCRIPTION OF THE PROJECT</a:t>
            </a:r>
            <a:endParaRPr lang="en-IN" sz="48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5F2B-297F-4E44-CD5B-A29F16277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 Pose Estimation identifies and classifies the poses of human body parts and joints in images or videos  in 2D </a:t>
            </a:r>
          </a:p>
          <a:p>
            <a:r>
              <a:rPr lang="en-US" dirty="0"/>
              <a:t>Essentially it is a way to capture a set of coordinates by defining the human body joints like wrist, shoulder, knees, eyes, ears, ankles, and arms, which is a key point in images and videos that can describe a pose of a person.</a:t>
            </a:r>
          </a:p>
          <a:p>
            <a:r>
              <a:rPr lang="en-US" dirty="0"/>
              <a:t>Then, when an image  is given to the pose estimator model as input, it identifies the coordinates of these detected body parts and joints as output and a confidence score showing precision of the estimations.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56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6384-2699-9448-02CC-B2DC6D0B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latin typeface="Algerian" panose="04020705040A02060702" pitchFamily="82" charset="0"/>
              </a:rPr>
              <a:t>OBJECTIVE</a:t>
            </a:r>
            <a:endParaRPr lang="en-IN" sz="6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449C-7544-44CE-5DD9-E990BA58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pose estimation aims at </a:t>
            </a:r>
            <a:r>
              <a:rPr lang="en-US" b="1" dirty="0"/>
              <a:t>predicting the poses of human body parts and joints in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Image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Webcam demo</a:t>
            </a:r>
          </a:p>
          <a:p>
            <a:r>
              <a:rPr lang="en-US" dirty="0"/>
              <a:t> To estimate the sitting position of a person when side view of the person is given as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2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B426-57FC-C391-7286-47D0E335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EXISTING SYSTEM</a:t>
            </a:r>
            <a:endParaRPr lang="en-IN" sz="48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2EA9-AC01-88FD-51E3-56A30F29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Classical approaches</a:t>
            </a:r>
          </a:p>
          <a:p>
            <a:r>
              <a:rPr lang="en-US" dirty="0"/>
              <a:t>The classical approach to articulated pose estimation is using the pictorial structures framework. </a:t>
            </a:r>
          </a:p>
          <a:p>
            <a:r>
              <a:rPr lang="en-US" dirty="0"/>
              <a:t>The basic idea here is to represent an object by a collection of "parts" arranged in a deformable configuration (not rigid). </a:t>
            </a:r>
          </a:p>
          <a:p>
            <a:r>
              <a:rPr lang="en-US" dirty="0"/>
              <a:t>A "part" is an appearance template which is matched in an image. Springs show the spatial connections between parts.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7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A865-56C8-7445-C804-1B64BD43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latin typeface="Algerian" panose="04020705040A02060702" pitchFamily="82" charset="0"/>
              </a:rPr>
              <a:t>PROPSED SYSTEM</a:t>
            </a:r>
            <a:endParaRPr lang="en-IN" sz="6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B0E6E-96D8-7BB4-A745-6479A305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learning-based approaches are well defined by their ability to generalize any function (if a sufficient number of nodes are present in the given hidden layer). </a:t>
            </a:r>
          </a:p>
          <a:p>
            <a:r>
              <a:rPr lang="en-US" dirty="0"/>
              <a:t>When it comes to computer vision tasks, deep convolutional neural networks  surpass all other algorithms,. </a:t>
            </a:r>
          </a:p>
          <a:p>
            <a:r>
              <a:rPr lang="en-US" dirty="0"/>
              <a:t>It has the ability to extract patterns and representations from the given input image with more precision and accuracy than any other algorithm; this makes  very useful for tasks such as </a:t>
            </a:r>
            <a:r>
              <a:rPr lang="en-US" dirty="0">
                <a:hlinkClick r:id="rId2"/>
              </a:rPr>
              <a:t>classification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detection</a:t>
            </a:r>
            <a:r>
              <a:rPr lang="en-US" dirty="0"/>
              <a:t>, and </a:t>
            </a:r>
            <a:r>
              <a:rPr lang="en-US" dirty="0">
                <a:hlinkClick r:id="rId4"/>
              </a:rPr>
              <a:t>segmentation</a:t>
            </a:r>
            <a:endParaRPr lang="en-US" dirty="0"/>
          </a:p>
          <a:p>
            <a:r>
              <a:rPr lang="en-US" dirty="0"/>
              <a:t>It can learn complex features when provided with </a:t>
            </a:r>
            <a:r>
              <a:rPr lang="en-US" dirty="0">
                <a:hlinkClick r:id="rId5"/>
              </a:rPr>
              <a:t>enough training-validation-testing data</a:t>
            </a:r>
            <a:r>
              <a:rPr lang="en-US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4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A9F0-7B71-99AD-EE6B-9585A039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latin typeface="Algerian" panose="04020705040A02060702" pitchFamily="82" charset="0"/>
              </a:rPr>
              <a:t>Input &amp; output modules</a:t>
            </a:r>
            <a:endParaRPr lang="en-IN" sz="6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B5F3-A6B8-27F1-BC8A-092D3601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                                                               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Image</a:t>
            </a:r>
          </a:p>
          <a:p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US" dirty="0"/>
              <a:t>    Image + skeleton based graph</a:t>
            </a:r>
          </a:p>
        </p:txBody>
      </p:sp>
    </p:spTree>
    <p:extLst>
      <p:ext uri="{BB962C8B-B14F-4D97-AF65-F5344CB8AC3E}">
        <p14:creationId xmlns:p14="http://schemas.microsoft.com/office/powerpoint/2010/main" val="34954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B673-E865-65DD-FF09-F34A6FDB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DESCRIPTION OF METHDOLOGY</a:t>
            </a:r>
            <a:endParaRPr lang="en-IN" sz="48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EC23-A5D2-79D7-BDB2-EA1C7E1D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process of human pose estimation is boiled into two basic steps: </a:t>
            </a:r>
          </a:p>
          <a:p>
            <a:pPr marL="514350" indent="-514350">
              <a:buAutoNum type="romanLcParenR"/>
            </a:pPr>
            <a:r>
              <a:rPr lang="en-US" dirty="0"/>
              <a:t>localizing human body joints/</a:t>
            </a:r>
            <a:r>
              <a:rPr lang="en-US" dirty="0" err="1"/>
              <a:t>keypoints</a:t>
            </a:r>
            <a:r>
              <a:rPr lang="en-US"/>
              <a:t> </a:t>
            </a:r>
            <a:endParaRPr lang="en-US" dirty="0"/>
          </a:p>
          <a:p>
            <a:pPr marL="514350" indent="-514350">
              <a:buAutoNum type="romanLcParenR"/>
            </a:pPr>
            <a:r>
              <a:rPr lang="en-US" dirty="0"/>
              <a:t> grouping those joints into valid human pose configuration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918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230</TotalTime>
  <Words>495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Gill Sans MT</vt:lpstr>
      <vt:lpstr>Times New Roman</vt:lpstr>
      <vt:lpstr>Gallery</vt:lpstr>
      <vt:lpstr> HUMAN POSE ESTIMATION</vt:lpstr>
      <vt:lpstr>PowerPoint Presentation</vt:lpstr>
      <vt:lpstr>RELEVENCE OF THE TOPIC</vt:lpstr>
      <vt:lpstr>DESCRIPTION OF THE PROJECT</vt:lpstr>
      <vt:lpstr>OBJECTIVE</vt:lpstr>
      <vt:lpstr>EXISTING SYSTEM</vt:lpstr>
      <vt:lpstr>PROPSED SYSTEM</vt:lpstr>
      <vt:lpstr>Input &amp; output modules</vt:lpstr>
      <vt:lpstr>DESCRIPTION OF METHDOLOGY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POSE ESTIMATION</dc:title>
  <dc:creator>Aleena Poulose</dc:creator>
  <cp:lastModifiedBy>Aleena Poulose</cp:lastModifiedBy>
  <cp:revision>6</cp:revision>
  <dcterms:created xsi:type="dcterms:W3CDTF">2022-05-24T05:45:02Z</dcterms:created>
  <dcterms:modified xsi:type="dcterms:W3CDTF">2022-07-06T05:02:14Z</dcterms:modified>
</cp:coreProperties>
</file>