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slides/slide2.xml" ContentType="application/vnd.openxmlformats-officedocument.presentationml.slide+xml"/>
  <Override PartName="/ppt/theme/themeOverride2.xml" ContentType="application/vnd.openxmlformats-officedocument.themeOverride+xml"/>
  <Override PartName="/ppt/slides/slide3.xml" ContentType="application/vnd.openxmlformats-officedocument.presentationml.slide+xml"/>
  <Override PartName="/ppt/theme/themeOverride3.xml" ContentType="application/vnd.openxmlformats-officedocument.themeOverride+xml"/>
  <Override PartName="/ppt/slides/slide4.xml" ContentType="application/vnd.openxmlformats-officedocument.presentationml.slide+xml"/>
  <Override PartName="/ppt/theme/themeOverride4.xml" ContentType="application/vnd.openxmlformats-officedocument.themeOverr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p:sldMasterIdLst>
    <p:sldMasterId id="2147483648" r:id="rId1"/>
  </p:sldMasterIdLst>
  <p:notesMasterIdLst>
    <p:notesMasterId r:id="rId2"/>
  </p:notesMasterIdLst>
  <p:sldIdLst>
    <p:sldId id="257" r:id="rId3"/>
    <p:sldId id="258" r:id="rId4"/>
    <p:sldId id="259" r:id="rId5"/>
    <p:sldId id="260" r:id="rId6"/>
    <p:sldId id="282" r:id="rId7"/>
    <p:sldId id="283" r:id="rId8"/>
    <p:sldId id="284" r:id="rId9"/>
    <p:sldId id="285" r:id="rId10"/>
    <p:sldId id="286" r:id="rId11"/>
    <p:sldId id="289" r:id="rId12"/>
    <p:sldId id="290" r:id="rId13"/>
    <p:sldId id="291" r:id="rId14"/>
    <p:sldId id="292" r:id="rId15"/>
    <p:sldId id="293" r:id="rId16"/>
    <p:sldId id="294" r:id="rId17"/>
    <p:sldId id="295" r:id="rId18"/>
    <p:sldId id="297" r:id="rId19"/>
    <p:sldId id="298" r:id="rId20"/>
    <p:sldId id="299" r:id="rId21"/>
    <p:sldId id="300" r:id="rId22"/>
    <p:sldId id="301" r:id="rId23"/>
    <p:sldId id="302" r:id="rId24"/>
  </p:sldIdLst>
  <p:sldSz type="screen16x9" cy="6858000" cx="12192000"/>
  <p:notesSz cx="6858000" cy="9144000"/>
  <p:embeddedFontLst>
    <p:embeddedFont>
      <p:font typeface="Quicksand" pitchFamily="2" charset="0"/>
      <p:regular r:id="rId25"/>
      <p:bold r:id="rId26"/>
    </p:embeddedFont>
    <p:embeddedFont>
      <p:font typeface="Urbanist Black" panose="020B0A04040200000203" pitchFamily="34" charset="0"/>
      <p:bold r:id="rId27"/>
      <p:boldItalic r:id="rId28"/>
    </p:embeddedFont>
  </p:embeddedFontLst>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Hui abbey" initials="Ha"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7F8FC"/>
    <a:srgbClr val="E6E6E6"/>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185" autoAdjust="0"/>
    <p:restoredTop sz="94660"/>
  </p:normalViewPr>
  <p:slideViewPr>
    <p:cSldViewPr snapToGrid="0">
      <p:cViewPr>
        <p:scale>
          <a:sx n="75" d="100"/>
          <a:sy n="75" d="100"/>
        </p:scale>
        <p:origin x="1530" y="822"/>
      </p:cViewPr>
      <p:guideLst>
        <p:guide orient="horz" pos="981"/>
        <p:guide pos="483"/>
        <p:guide pos="7242"/>
        <p:guide orient="horz" pos="38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font" Target="fonts/font1.fntdata"/><Relationship Id="rId26" Type="http://schemas.openxmlformats.org/officeDocument/2006/relationships/font" Target="fonts/font2.fntdata"/><Relationship Id="rId27" Type="http://schemas.openxmlformats.org/officeDocument/2006/relationships/font" Target="fonts/font3.fntdata"/><Relationship Id="rId28" Type="http://schemas.openxmlformats.org/officeDocument/2006/relationships/font" Target="fonts/font4.fntdata"/><Relationship Id="rId29" Type="http://schemas.openxmlformats.org/officeDocument/2006/relationships/tableStyles" Target="tableStyles.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commentAuthors" Target="commentAuthors.xml"/><Relationship Id="rId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5" name=""/>
        <p:cNvGrpSpPr/>
        <p:nvPr/>
      </p:nvGrpSpPr>
      <p:grpSpPr>
        <a:xfrm>
          <a:off x="0" y="0"/>
          <a:ext cx="0" cy="0"/>
          <a:chOff x="0" y="0"/>
          <a:chExt cx="0" cy="0"/>
        </a:xfrm>
      </p:grpSpPr>
      <p:sp>
        <p:nvSpPr>
          <p:cNvPr id="104915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915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915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915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915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915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p>
        </p:txBody>
      </p:sp>
      <p:sp>
        <p:nvSpPr>
          <p:cNvPr id="1048582"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p>
        </p:txBody>
      </p:sp>
      <p:sp>
        <p:nvSpPr>
          <p:cNvPr id="1048583" name="日期占位符 3"/>
          <p:cNvSpPr>
            <a:spLocks noGrp="1"/>
          </p:cNvSpPr>
          <p:nvPr>
            <p:ph type="dt" sz="half" idx="10"/>
          </p:nvPr>
        </p:nvSpPr>
        <p:spPr/>
        <p:txBody>
          <a:bodyPr/>
          <a:p>
            <a:fld id="{D997B5FA-0921-464F-AAE1-844C04324D75}" type="datetimeFigureOut">
              <a:rPr altLang="en-US" lang="zh-CN" smtClean="0"/>
              <a:t>2021/9/15</a:t>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9118" name="标题 1"/>
          <p:cNvSpPr>
            <a:spLocks noGrp="1"/>
          </p:cNvSpPr>
          <p:nvPr>
            <p:ph type="title"/>
          </p:nvPr>
        </p:nvSpPr>
        <p:spPr/>
        <p:txBody>
          <a:bodyPr/>
          <a:p>
            <a:r>
              <a:rPr altLang="en-US" lang="zh-CN"/>
              <a:t>单击此处编辑母版标题样式</a:t>
            </a:r>
          </a:p>
        </p:txBody>
      </p:sp>
      <p:sp>
        <p:nvSpPr>
          <p:cNvPr id="1049119" name="竖排文字占位符 2"/>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20" name="日期占位符 3"/>
          <p:cNvSpPr>
            <a:spLocks noGrp="1"/>
          </p:cNvSpPr>
          <p:nvPr>
            <p:ph type="dt" sz="half" idx="10"/>
          </p:nvPr>
        </p:nvSpPr>
        <p:spPr/>
        <p:txBody>
          <a:bodyPr/>
          <a:p>
            <a:fld id="{D997B5FA-0921-464F-AAE1-844C04324D75}" type="datetimeFigureOut">
              <a:rPr altLang="en-US" lang="zh-CN" smtClean="0"/>
              <a:t>2021/9/15</a:t>
            </a:fld>
            <a:endParaRPr altLang="en-US" lang="zh-CN"/>
          </a:p>
        </p:txBody>
      </p:sp>
      <p:sp>
        <p:nvSpPr>
          <p:cNvPr id="1049121" name="页脚占位符 4"/>
          <p:cNvSpPr>
            <a:spLocks noGrp="1"/>
          </p:cNvSpPr>
          <p:nvPr>
            <p:ph type="ftr" sz="quarter" idx="11"/>
          </p:nvPr>
        </p:nvSpPr>
        <p:spPr/>
        <p:txBody>
          <a:bodyPr/>
          <a:p>
            <a:endParaRPr altLang="en-US" lang="zh-CN"/>
          </a:p>
        </p:txBody>
      </p:sp>
      <p:sp>
        <p:nvSpPr>
          <p:cNvPr id="1049122" name="灯片编号占位符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ly-arranged title and text">
    <p:spTree>
      <p:nvGrpSpPr>
        <p:cNvPr id="66" name=""/>
        <p:cNvGrpSpPr/>
        <p:nvPr/>
      </p:nvGrpSpPr>
      <p:grpSpPr>
        <a:xfrm>
          <a:off x="0" y="0"/>
          <a:ext cx="0" cy="0"/>
          <a:chOff x="0" y="0"/>
          <a:chExt cx="0" cy="0"/>
        </a:xfrm>
      </p:grpSpPr>
      <p:sp>
        <p:nvSpPr>
          <p:cNvPr id="1049102" name="竖排标题 1"/>
          <p:cNvSpPr>
            <a:spLocks noGrp="1"/>
          </p:cNvSpPr>
          <p:nvPr>
            <p:ph type="title" orient="vert"/>
          </p:nvPr>
        </p:nvSpPr>
        <p:spPr>
          <a:xfrm>
            <a:off x="8724900" y="365125"/>
            <a:ext cx="2628900" cy="5811838"/>
          </a:xfrm>
        </p:spPr>
        <p:txBody>
          <a:bodyPr vert="eaVert"/>
          <a:p>
            <a:r>
              <a:rPr altLang="en-US" lang="zh-CN"/>
              <a:t>单击此处编辑母版标题样式</a:t>
            </a:r>
          </a:p>
        </p:txBody>
      </p:sp>
      <p:sp>
        <p:nvSpPr>
          <p:cNvPr id="1049103" name="竖排文字占位符 2"/>
          <p:cNvSpPr>
            <a:spLocks noGrp="1"/>
          </p:cNvSpPr>
          <p:nvPr>
            <p:ph type="body" orient="vert" idx="1"/>
          </p:nvPr>
        </p:nvSpPr>
        <p:spPr>
          <a:xfrm>
            <a:off x="838200" y="365125"/>
            <a:ext cx="7734300" cy="5811838"/>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04" name="日期占位符 3"/>
          <p:cNvSpPr>
            <a:spLocks noGrp="1"/>
          </p:cNvSpPr>
          <p:nvPr>
            <p:ph type="dt" sz="half" idx="10"/>
          </p:nvPr>
        </p:nvSpPr>
        <p:spPr/>
        <p:txBody>
          <a:bodyPr/>
          <a:p>
            <a:fld id="{D997B5FA-0921-464F-AAE1-844C04324D75}" type="datetimeFigureOut">
              <a:rPr altLang="en-US" lang="zh-CN" smtClean="0"/>
              <a:t>2021/9/15</a:t>
            </a:fld>
            <a:endParaRPr altLang="en-US" lang="zh-CN"/>
          </a:p>
        </p:txBody>
      </p:sp>
      <p:sp>
        <p:nvSpPr>
          <p:cNvPr id="1049105" name="页脚占位符 4"/>
          <p:cNvSpPr>
            <a:spLocks noGrp="1"/>
          </p:cNvSpPr>
          <p:nvPr>
            <p:ph type="ftr" sz="quarter" idx="11"/>
          </p:nvPr>
        </p:nvSpPr>
        <p:spPr/>
        <p:txBody>
          <a:bodyPr/>
          <a:p>
            <a:endParaRPr altLang="en-US" lang="zh-CN"/>
          </a:p>
        </p:txBody>
      </p:sp>
      <p:sp>
        <p:nvSpPr>
          <p:cNvPr id="1049106" name="灯片编号占位符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7" name=""/>
        <p:cNvGrpSpPr/>
        <p:nvPr/>
      </p:nvGrpSpPr>
      <p:grpSpPr>
        <a:xfrm>
          <a:off x="0" y="0"/>
          <a:ext cx="0" cy="0"/>
          <a:chOff x="0" y="0"/>
          <a:chExt cx="0" cy="0"/>
        </a:xfrm>
      </p:grpSpPr>
      <p:sp>
        <p:nvSpPr>
          <p:cNvPr id="1049107" name="标题 1"/>
          <p:cNvSpPr>
            <a:spLocks noGrp="1"/>
          </p:cNvSpPr>
          <p:nvPr>
            <p:ph type="title"/>
          </p:nvPr>
        </p:nvSpPr>
        <p:spPr/>
        <p:txBody>
          <a:bodyPr/>
          <a:p>
            <a:r>
              <a:rPr altLang="en-US" lang="zh-CN"/>
              <a:t>单击此处编辑母版标题样式</a:t>
            </a:r>
          </a:p>
        </p:txBody>
      </p:sp>
      <p:sp>
        <p:nvSpPr>
          <p:cNvPr id="1049108" name="内容占位符 2"/>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09" name="日期占位符 3"/>
          <p:cNvSpPr>
            <a:spLocks noGrp="1"/>
          </p:cNvSpPr>
          <p:nvPr>
            <p:ph type="dt" sz="half" idx="10"/>
          </p:nvPr>
        </p:nvSpPr>
        <p:spPr/>
        <p:txBody>
          <a:bodyPr/>
          <a:p>
            <a:fld id="{D997B5FA-0921-464F-AAE1-844C04324D75}" type="datetimeFigureOut">
              <a:rPr altLang="en-US" lang="zh-CN" smtClean="0"/>
              <a:t>2021/9/15</a:t>
            </a:fld>
            <a:endParaRPr altLang="en-US" lang="zh-CN"/>
          </a:p>
        </p:txBody>
      </p:sp>
      <p:sp>
        <p:nvSpPr>
          <p:cNvPr id="1049110" name="页脚占位符 4"/>
          <p:cNvSpPr>
            <a:spLocks noGrp="1"/>
          </p:cNvSpPr>
          <p:nvPr>
            <p:ph type="ftr" sz="quarter" idx="11"/>
          </p:nvPr>
        </p:nvSpPr>
        <p:spPr/>
        <p:txBody>
          <a:bodyPr/>
          <a:p>
            <a:endParaRPr altLang="en-US" lang="zh-CN"/>
          </a:p>
        </p:txBody>
      </p:sp>
      <p:sp>
        <p:nvSpPr>
          <p:cNvPr id="1049111" name="灯片编号占位符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title">
    <p:spTree>
      <p:nvGrpSpPr>
        <p:cNvPr id="70" name=""/>
        <p:cNvGrpSpPr/>
        <p:nvPr/>
      </p:nvGrpSpPr>
      <p:grpSpPr>
        <a:xfrm>
          <a:off x="0" y="0"/>
          <a:ext cx="0" cy="0"/>
          <a:chOff x="0" y="0"/>
          <a:chExt cx="0" cy="0"/>
        </a:xfrm>
      </p:grpSpPr>
      <p:sp>
        <p:nvSpPr>
          <p:cNvPr id="1049123"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p>
        </p:txBody>
      </p:sp>
      <p:sp>
        <p:nvSpPr>
          <p:cNvPr id="1049124"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单击此处编辑母版文本样式</a:t>
            </a:r>
          </a:p>
        </p:txBody>
      </p:sp>
      <p:sp>
        <p:nvSpPr>
          <p:cNvPr id="1049125" name="日期占位符 3"/>
          <p:cNvSpPr>
            <a:spLocks noGrp="1"/>
          </p:cNvSpPr>
          <p:nvPr>
            <p:ph type="dt" sz="half" idx="10"/>
          </p:nvPr>
        </p:nvSpPr>
        <p:spPr/>
        <p:txBody>
          <a:bodyPr/>
          <a:p>
            <a:fld id="{D997B5FA-0921-464F-AAE1-844C04324D75}" type="datetimeFigureOut">
              <a:rPr altLang="en-US" lang="zh-CN" smtClean="0"/>
              <a:t>2021/9/15</a:t>
            </a:fld>
            <a:endParaRPr altLang="en-US" lang="zh-CN"/>
          </a:p>
        </p:txBody>
      </p:sp>
      <p:sp>
        <p:nvSpPr>
          <p:cNvPr id="1049126" name="页脚占位符 4"/>
          <p:cNvSpPr>
            <a:spLocks noGrp="1"/>
          </p:cNvSpPr>
          <p:nvPr>
            <p:ph type="ftr" sz="quarter" idx="11"/>
          </p:nvPr>
        </p:nvSpPr>
        <p:spPr/>
        <p:txBody>
          <a:bodyPr/>
          <a:p>
            <a:endParaRPr altLang="en-US" lang="zh-CN"/>
          </a:p>
        </p:txBody>
      </p:sp>
      <p:sp>
        <p:nvSpPr>
          <p:cNvPr id="1049127" name="灯片编号占位符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71" name=""/>
        <p:cNvGrpSpPr/>
        <p:nvPr/>
      </p:nvGrpSpPr>
      <p:grpSpPr>
        <a:xfrm>
          <a:off x="0" y="0"/>
          <a:ext cx="0" cy="0"/>
          <a:chOff x="0" y="0"/>
          <a:chExt cx="0" cy="0"/>
        </a:xfrm>
      </p:grpSpPr>
      <p:sp>
        <p:nvSpPr>
          <p:cNvPr id="1049128" name="标题 1"/>
          <p:cNvSpPr>
            <a:spLocks noGrp="1"/>
          </p:cNvSpPr>
          <p:nvPr>
            <p:ph type="title"/>
          </p:nvPr>
        </p:nvSpPr>
        <p:spPr/>
        <p:txBody>
          <a:bodyPr/>
          <a:p>
            <a:r>
              <a:rPr altLang="en-US" lang="zh-CN"/>
              <a:t>单击此处编辑母版标题样式</a:t>
            </a:r>
          </a:p>
        </p:txBody>
      </p:sp>
      <p:sp>
        <p:nvSpPr>
          <p:cNvPr id="1049129" name="内容占位符 2"/>
          <p:cNvSpPr>
            <a:spLocks noGrp="1"/>
          </p:cNvSpPr>
          <p:nvPr>
            <p:ph sz="half" idx="1"/>
          </p:nvPr>
        </p:nvSpPr>
        <p:spPr>
          <a:xfrm>
            <a:off x="838200" y="1825625"/>
            <a:ext cx="5181600" cy="4351338"/>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30" name="内容占位符 3"/>
          <p:cNvSpPr>
            <a:spLocks noGrp="1"/>
          </p:cNvSpPr>
          <p:nvPr>
            <p:ph sz="half" idx="2"/>
          </p:nvPr>
        </p:nvSpPr>
        <p:spPr>
          <a:xfrm>
            <a:off x="6172200" y="1825625"/>
            <a:ext cx="5181600" cy="4351338"/>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31" name="日期占位符 4"/>
          <p:cNvSpPr>
            <a:spLocks noGrp="1"/>
          </p:cNvSpPr>
          <p:nvPr>
            <p:ph type="dt" sz="half" idx="10"/>
          </p:nvPr>
        </p:nvSpPr>
        <p:spPr/>
        <p:txBody>
          <a:bodyPr/>
          <a:p>
            <a:fld id="{D997B5FA-0921-464F-AAE1-844C04324D75}" type="datetimeFigureOut">
              <a:rPr altLang="en-US" lang="zh-CN" smtClean="0"/>
              <a:t>2021/9/15</a:t>
            </a:fld>
            <a:endParaRPr altLang="en-US" lang="zh-CN"/>
          </a:p>
        </p:txBody>
      </p:sp>
      <p:sp>
        <p:nvSpPr>
          <p:cNvPr id="1049132" name="页脚占位符 5"/>
          <p:cNvSpPr>
            <a:spLocks noGrp="1"/>
          </p:cNvSpPr>
          <p:nvPr>
            <p:ph type="ftr" sz="quarter" idx="11"/>
          </p:nvPr>
        </p:nvSpPr>
        <p:spPr/>
        <p:txBody>
          <a:bodyPr/>
          <a:p>
            <a:endParaRPr altLang="en-US" lang="zh-CN"/>
          </a:p>
        </p:txBody>
      </p:sp>
      <p:sp>
        <p:nvSpPr>
          <p:cNvPr id="1049133" name="灯片编号占位符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2" name=""/>
        <p:cNvGrpSpPr/>
        <p:nvPr/>
      </p:nvGrpSpPr>
      <p:grpSpPr>
        <a:xfrm>
          <a:off x="0" y="0"/>
          <a:ext cx="0" cy="0"/>
          <a:chOff x="0" y="0"/>
          <a:chExt cx="0" cy="0"/>
        </a:xfrm>
      </p:grpSpPr>
      <p:sp>
        <p:nvSpPr>
          <p:cNvPr id="1049134" name="标题 1"/>
          <p:cNvSpPr>
            <a:spLocks noGrp="1"/>
          </p:cNvSpPr>
          <p:nvPr>
            <p:ph type="title"/>
          </p:nvPr>
        </p:nvSpPr>
        <p:spPr>
          <a:xfrm>
            <a:off x="839788" y="365125"/>
            <a:ext cx="10515600" cy="1325563"/>
          </a:xfrm>
        </p:spPr>
        <p:txBody>
          <a:bodyPr/>
          <a:p>
            <a:r>
              <a:rPr altLang="en-US" lang="zh-CN"/>
              <a:t>单击此处编辑母版标题样式</a:t>
            </a:r>
          </a:p>
        </p:txBody>
      </p:sp>
      <p:sp>
        <p:nvSpPr>
          <p:cNvPr id="1049135"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9136" name="内容占位符 3"/>
          <p:cNvSpPr>
            <a:spLocks noGrp="1"/>
          </p:cNvSpPr>
          <p:nvPr>
            <p:ph sz="half" idx="2"/>
          </p:nvPr>
        </p:nvSpPr>
        <p:spPr>
          <a:xfrm>
            <a:off x="839788" y="2505075"/>
            <a:ext cx="5157787" cy="3684588"/>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37"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9138" name="内容占位符 5"/>
          <p:cNvSpPr>
            <a:spLocks noGrp="1"/>
          </p:cNvSpPr>
          <p:nvPr>
            <p:ph sz="quarter" idx="4"/>
          </p:nvPr>
        </p:nvSpPr>
        <p:spPr>
          <a:xfrm>
            <a:off x="6172200" y="2505075"/>
            <a:ext cx="5183188" cy="3684588"/>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39" name="日期占位符 6"/>
          <p:cNvSpPr>
            <a:spLocks noGrp="1"/>
          </p:cNvSpPr>
          <p:nvPr>
            <p:ph type="dt" sz="half" idx="10"/>
          </p:nvPr>
        </p:nvSpPr>
        <p:spPr/>
        <p:txBody>
          <a:bodyPr/>
          <a:p>
            <a:fld id="{D997B5FA-0921-464F-AAE1-844C04324D75}" type="datetimeFigureOut">
              <a:rPr altLang="en-US" lang="zh-CN" smtClean="0"/>
              <a:t>2021/9/15</a:t>
            </a:fld>
            <a:endParaRPr altLang="en-US" lang="zh-CN"/>
          </a:p>
        </p:txBody>
      </p:sp>
      <p:sp>
        <p:nvSpPr>
          <p:cNvPr id="1049140" name="页脚占位符 7"/>
          <p:cNvSpPr>
            <a:spLocks noGrp="1"/>
          </p:cNvSpPr>
          <p:nvPr>
            <p:ph type="ftr" sz="quarter" idx="11"/>
          </p:nvPr>
        </p:nvSpPr>
        <p:spPr/>
        <p:txBody>
          <a:bodyPr/>
          <a:p>
            <a:endParaRPr altLang="en-US" lang="zh-CN"/>
          </a:p>
        </p:txBody>
      </p:sp>
      <p:sp>
        <p:nvSpPr>
          <p:cNvPr id="1049141" name="灯片编号占位符 8"/>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5" name=""/>
        <p:cNvGrpSpPr/>
        <p:nvPr/>
      </p:nvGrpSpPr>
      <p:grpSpPr>
        <a:xfrm>
          <a:off x="0" y="0"/>
          <a:ext cx="0" cy="0"/>
          <a:chOff x="0" y="0"/>
          <a:chExt cx="0" cy="0"/>
        </a:xfrm>
      </p:grpSpPr>
      <p:sp>
        <p:nvSpPr>
          <p:cNvPr id="1049098" name="标题 1"/>
          <p:cNvSpPr>
            <a:spLocks noGrp="1"/>
          </p:cNvSpPr>
          <p:nvPr>
            <p:ph type="title"/>
          </p:nvPr>
        </p:nvSpPr>
        <p:spPr/>
        <p:txBody>
          <a:bodyPr/>
          <a:p>
            <a:r>
              <a:rPr altLang="en-US" lang="zh-CN"/>
              <a:t>单击此处编辑母版标题样式</a:t>
            </a:r>
          </a:p>
        </p:txBody>
      </p:sp>
      <p:sp>
        <p:nvSpPr>
          <p:cNvPr id="1049099" name="日期占位符 2"/>
          <p:cNvSpPr>
            <a:spLocks noGrp="1"/>
          </p:cNvSpPr>
          <p:nvPr>
            <p:ph type="dt" sz="half" idx="10"/>
          </p:nvPr>
        </p:nvSpPr>
        <p:spPr/>
        <p:txBody>
          <a:bodyPr/>
          <a:p>
            <a:fld id="{D997B5FA-0921-464F-AAE1-844C04324D75}" type="datetimeFigureOut">
              <a:rPr altLang="en-US" lang="zh-CN" smtClean="0"/>
              <a:t>2021/9/15</a:t>
            </a:fld>
            <a:endParaRPr altLang="en-US" lang="zh-CN"/>
          </a:p>
        </p:txBody>
      </p:sp>
      <p:sp>
        <p:nvSpPr>
          <p:cNvPr id="1049100" name="页脚占位符 3"/>
          <p:cNvSpPr>
            <a:spLocks noGrp="1"/>
          </p:cNvSpPr>
          <p:nvPr>
            <p:ph type="ftr" sz="quarter" idx="11"/>
          </p:nvPr>
        </p:nvSpPr>
        <p:spPr/>
        <p:txBody>
          <a:bodyPr/>
          <a:p>
            <a:endParaRPr altLang="en-US" lang="zh-CN"/>
          </a:p>
        </p:txBody>
      </p:sp>
      <p:sp>
        <p:nvSpPr>
          <p:cNvPr id="1049101" name="灯片编号占位符 4"/>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3" name=""/>
        <p:cNvGrpSpPr/>
        <p:nvPr/>
      </p:nvGrpSpPr>
      <p:grpSpPr>
        <a:xfrm>
          <a:off x="0" y="0"/>
          <a:ext cx="0" cy="0"/>
          <a:chOff x="0" y="0"/>
          <a:chExt cx="0" cy="0"/>
        </a:xfrm>
      </p:grpSpPr>
      <p:sp>
        <p:nvSpPr>
          <p:cNvPr id="1049142" name="日期占位符 1"/>
          <p:cNvSpPr>
            <a:spLocks noGrp="1"/>
          </p:cNvSpPr>
          <p:nvPr>
            <p:ph type="dt" sz="half" idx="10"/>
          </p:nvPr>
        </p:nvSpPr>
        <p:spPr/>
        <p:txBody>
          <a:bodyPr/>
          <a:p>
            <a:fld id="{D997B5FA-0921-464F-AAE1-844C04324D75}" type="datetimeFigureOut">
              <a:rPr altLang="en-US" lang="zh-CN" smtClean="0"/>
              <a:t>2021/9/15</a:t>
            </a:fld>
            <a:endParaRPr altLang="en-US" lang="zh-CN"/>
          </a:p>
        </p:txBody>
      </p:sp>
      <p:sp>
        <p:nvSpPr>
          <p:cNvPr id="1049143" name="页脚占位符 2"/>
          <p:cNvSpPr>
            <a:spLocks noGrp="1"/>
          </p:cNvSpPr>
          <p:nvPr>
            <p:ph type="ftr" sz="quarter" idx="11"/>
          </p:nvPr>
        </p:nvSpPr>
        <p:spPr/>
        <p:txBody>
          <a:bodyPr/>
          <a:p>
            <a:endParaRPr altLang="en-US" lang="zh-CN"/>
          </a:p>
        </p:txBody>
      </p:sp>
      <p:sp>
        <p:nvSpPr>
          <p:cNvPr id="1049144" name="灯片编号占位符 3"/>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and title">
    <p:spTree>
      <p:nvGrpSpPr>
        <p:cNvPr id="74" name=""/>
        <p:cNvGrpSpPr/>
        <p:nvPr/>
      </p:nvGrpSpPr>
      <p:grpSpPr>
        <a:xfrm>
          <a:off x="0" y="0"/>
          <a:ext cx="0" cy="0"/>
          <a:chOff x="0" y="0"/>
          <a:chExt cx="0" cy="0"/>
        </a:xfrm>
      </p:grpSpPr>
      <p:sp>
        <p:nvSpPr>
          <p:cNvPr id="1049145"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p>
        </p:txBody>
      </p:sp>
      <p:sp>
        <p:nvSpPr>
          <p:cNvPr id="1049146"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147"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p>
        </p:txBody>
      </p:sp>
      <p:sp>
        <p:nvSpPr>
          <p:cNvPr id="1049148" name="日期占位符 4"/>
          <p:cNvSpPr>
            <a:spLocks noGrp="1"/>
          </p:cNvSpPr>
          <p:nvPr>
            <p:ph type="dt" sz="half" idx="10"/>
          </p:nvPr>
        </p:nvSpPr>
        <p:spPr/>
        <p:txBody>
          <a:bodyPr/>
          <a:p>
            <a:fld id="{D997B5FA-0921-464F-AAE1-844C04324D75}" type="datetimeFigureOut">
              <a:rPr altLang="en-US" lang="zh-CN" smtClean="0"/>
              <a:t>2021/9/15</a:t>
            </a:fld>
            <a:endParaRPr altLang="en-US" lang="zh-CN"/>
          </a:p>
        </p:txBody>
      </p:sp>
      <p:sp>
        <p:nvSpPr>
          <p:cNvPr id="1049149" name="页脚占位符 5"/>
          <p:cNvSpPr>
            <a:spLocks noGrp="1"/>
          </p:cNvSpPr>
          <p:nvPr>
            <p:ph type="ftr" sz="quarter" idx="11"/>
          </p:nvPr>
        </p:nvSpPr>
        <p:spPr/>
        <p:txBody>
          <a:bodyPr/>
          <a:p>
            <a:endParaRPr altLang="en-US" lang="zh-CN"/>
          </a:p>
        </p:txBody>
      </p:sp>
      <p:sp>
        <p:nvSpPr>
          <p:cNvPr id="1049150" name="灯片编号占位符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68" name=""/>
        <p:cNvGrpSpPr/>
        <p:nvPr/>
      </p:nvGrpSpPr>
      <p:grpSpPr>
        <a:xfrm>
          <a:off x="0" y="0"/>
          <a:ext cx="0" cy="0"/>
          <a:chOff x="0" y="0"/>
          <a:chExt cx="0" cy="0"/>
        </a:xfrm>
      </p:grpSpPr>
      <p:sp>
        <p:nvSpPr>
          <p:cNvPr id="1049112"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p>
        </p:txBody>
      </p:sp>
      <p:sp>
        <p:nvSpPr>
          <p:cNvPr id="1049113"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114"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p>
        </p:txBody>
      </p:sp>
      <p:sp>
        <p:nvSpPr>
          <p:cNvPr id="1049115" name="日期占位符 4"/>
          <p:cNvSpPr>
            <a:spLocks noGrp="1"/>
          </p:cNvSpPr>
          <p:nvPr>
            <p:ph type="dt" sz="half" idx="10"/>
          </p:nvPr>
        </p:nvSpPr>
        <p:spPr/>
        <p:txBody>
          <a:bodyPr/>
          <a:p>
            <a:fld id="{D997B5FA-0921-464F-AAE1-844C04324D75}" type="datetimeFigureOut">
              <a:rPr altLang="en-US" lang="zh-CN" smtClean="0"/>
              <a:t>2021/9/15</a:t>
            </a:fld>
            <a:endParaRPr altLang="en-US" lang="zh-CN"/>
          </a:p>
        </p:txBody>
      </p:sp>
      <p:sp>
        <p:nvSpPr>
          <p:cNvPr id="1049116" name="页脚占位符 5"/>
          <p:cNvSpPr>
            <a:spLocks noGrp="1"/>
          </p:cNvSpPr>
          <p:nvPr>
            <p:ph type="ftr" sz="quarter" idx="11"/>
          </p:nvPr>
        </p:nvSpPr>
        <p:spPr/>
        <p:txBody>
          <a:bodyPr/>
          <a:p>
            <a:endParaRPr altLang="en-US" lang="zh-CN"/>
          </a:p>
        </p:txBody>
      </p:sp>
      <p:sp>
        <p:nvSpPr>
          <p:cNvPr id="1049117" name="灯片编号占位符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t>2021/9/15</a:t>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4.xml"/><Relationship Id="rId3"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矩形: 圆角 3"/>
          <p:cNvSpPr/>
          <p:nvPr/>
        </p:nvSpPr>
        <p:spPr>
          <a:xfrm>
            <a:off x="0" y="0"/>
            <a:ext cx="12192000" cy="6858000"/>
          </a:xfrm>
          <a:prstGeom prst="roundRect">
            <a:avLst>
              <a:gd name="adj" fmla="val 0"/>
            </a:avLst>
          </a:prstGeom>
          <a:gradFill flip="none" rotWithShape="1">
            <a:gsLst>
              <a:gs pos="0">
                <a:schemeClr val="accent1"/>
              </a:gs>
              <a:gs pos="100000">
                <a:schemeClr val="accent2"/>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sz="5400" lang="en-US"/>
              <a:t>M</a:t>
            </a:r>
            <a:r>
              <a:rPr altLang="en-US" sz="5400" lang="en-US"/>
              <a:t>a</a:t>
            </a:r>
            <a:r>
              <a:rPr altLang="en-US" sz="5400" lang="en-US"/>
              <a:t>r</a:t>
            </a:r>
            <a:r>
              <a:rPr altLang="en-US" sz="5400" lang="en-US"/>
              <a:t>ket </a:t>
            </a:r>
            <a:r>
              <a:rPr altLang="en-US" sz="5400" lang="en-US"/>
              <a:t>Basket </a:t>
            </a:r>
            <a:r>
              <a:rPr altLang="en-US" sz="5400" lang="en-US"/>
              <a:t>insights </a:t>
            </a:r>
            <a:endParaRPr altLang="en-US" lang="zh-CN"/>
          </a:p>
        </p:txBody>
      </p:sp>
      <p:sp>
        <p:nvSpPr>
          <p:cNvPr id="1048587" name="任意多边形: 形状 232"/>
          <p:cNvSpPr/>
          <p:nvPr/>
        </p:nvSpPr>
        <p:spPr>
          <a:xfrm>
            <a:off x="0" y="5254739"/>
            <a:ext cx="12192000" cy="1603261"/>
          </a:xfrm>
          <a:custGeom>
            <a:avLst/>
            <a:gdLst>
              <a:gd name="connsiteX0" fmla="*/ 2552050 w 12192000"/>
              <a:gd name="connsiteY0" fmla="*/ 1221 h 1603261"/>
              <a:gd name="connsiteX1" fmla="*/ 3179298 w 12192000"/>
              <a:gd name="connsiteY1" fmla="*/ 20646 h 1603261"/>
              <a:gd name="connsiteX2" fmla="*/ 8862646 w 12192000"/>
              <a:gd name="connsiteY2" fmla="*/ 920978 h 1603261"/>
              <a:gd name="connsiteX3" fmla="*/ 12013040 w 12192000"/>
              <a:gd name="connsiteY3" fmla="*/ 69333 h 1603261"/>
              <a:gd name="connsiteX4" fmla="*/ 12192000 w 12192000"/>
              <a:gd name="connsiteY4" fmla="*/ 15194 h 1603261"/>
              <a:gd name="connsiteX5" fmla="*/ 12192000 w 12192000"/>
              <a:gd name="connsiteY5" fmla="*/ 1603261 h 1603261"/>
              <a:gd name="connsiteX6" fmla="*/ 0 w 12192000"/>
              <a:gd name="connsiteY6" fmla="*/ 1603261 h 1603261"/>
              <a:gd name="connsiteX7" fmla="*/ 0 w 12192000"/>
              <a:gd name="connsiteY7" fmla="*/ 162809 h 1603261"/>
              <a:gd name="connsiteX8" fmla="*/ 169445 w 12192000"/>
              <a:gd name="connsiteY8" fmla="*/ 137831 h 1603261"/>
              <a:gd name="connsiteX9" fmla="*/ 2552050 w 12192000"/>
              <a:gd name="connsiteY9" fmla="*/ 1221 h 160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603261">
                <a:moveTo>
                  <a:pt x="2552050" y="1221"/>
                </a:moveTo>
                <a:cubicBezTo>
                  <a:pt x="2762213" y="3721"/>
                  <a:pt x="2972093" y="10096"/>
                  <a:pt x="3179298" y="20646"/>
                </a:cubicBezTo>
                <a:cubicBezTo>
                  <a:pt x="4836941" y="105052"/>
                  <a:pt x="7272997" y="935046"/>
                  <a:pt x="8862646" y="920978"/>
                </a:cubicBezTo>
                <a:cubicBezTo>
                  <a:pt x="10054883" y="910427"/>
                  <a:pt x="11193047" y="336729"/>
                  <a:pt x="12013040" y="69333"/>
                </a:cubicBezTo>
                <a:lnTo>
                  <a:pt x="12192000" y="15194"/>
                </a:lnTo>
                <a:lnTo>
                  <a:pt x="12192000" y="1603261"/>
                </a:lnTo>
                <a:lnTo>
                  <a:pt x="0" y="1603261"/>
                </a:lnTo>
                <a:lnTo>
                  <a:pt x="0" y="162809"/>
                </a:lnTo>
                <a:lnTo>
                  <a:pt x="169445" y="137831"/>
                </a:lnTo>
                <a:cubicBezTo>
                  <a:pt x="866198" y="43204"/>
                  <a:pt x="1711395" y="-8780"/>
                  <a:pt x="2552050" y="1221"/>
                </a:cubicBezTo>
                <a:close/>
              </a:path>
            </a:pathLst>
          </a:custGeom>
          <a:gradFill>
            <a:gsLst>
              <a:gs pos="0">
                <a:schemeClr val="accent1">
                  <a:lumMod val="60000"/>
                  <a:lumOff val="40000"/>
                  <a:alpha val="40000"/>
                </a:schemeClr>
              </a:gs>
              <a:gs pos="100000">
                <a:schemeClr val="accent1">
                  <a:alpha val="2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lang="zh-CN"/>
          </a:p>
        </p:txBody>
      </p:sp>
      <p:sp>
        <p:nvSpPr>
          <p:cNvPr id="1048588" name="任意多边形: 形状 240"/>
          <p:cNvSpPr/>
          <p:nvPr/>
        </p:nvSpPr>
        <p:spPr>
          <a:xfrm>
            <a:off x="3042558" y="5129896"/>
            <a:ext cx="9149442" cy="1728104"/>
          </a:xfrm>
          <a:custGeom>
            <a:avLst/>
            <a:gdLst>
              <a:gd name="connsiteX0" fmla="*/ 4975148 w 9149442"/>
              <a:gd name="connsiteY0" fmla="*/ 2765 h 2009168"/>
              <a:gd name="connsiteX1" fmla="*/ 7072113 w 9149442"/>
              <a:gd name="connsiteY1" fmla="*/ 145199 h 2009168"/>
              <a:gd name="connsiteX2" fmla="*/ 9078202 w 9149442"/>
              <a:gd name="connsiteY2" fmla="*/ 968448 h 2009168"/>
              <a:gd name="connsiteX3" fmla="*/ 9149442 w 9149442"/>
              <a:gd name="connsiteY3" fmla="*/ 1014246 h 2009168"/>
              <a:gd name="connsiteX4" fmla="*/ 9149442 w 9149442"/>
              <a:gd name="connsiteY4" fmla="*/ 2009168 h 2009168"/>
              <a:gd name="connsiteX5" fmla="*/ 0 w 9149442"/>
              <a:gd name="connsiteY5" fmla="*/ 2009168 h 2009168"/>
              <a:gd name="connsiteX6" fmla="*/ 22153 w 9149442"/>
              <a:gd name="connsiteY6" fmla="*/ 1969233 h 2009168"/>
              <a:gd name="connsiteX7" fmla="*/ 2865873 w 9149442"/>
              <a:gd name="connsiteY7" fmla="*/ 271810 h 2009168"/>
              <a:gd name="connsiteX8" fmla="*/ 4975148 w 9149442"/>
              <a:gd name="connsiteY8" fmla="*/ 2765 h 2009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9442" h="2009168">
                <a:moveTo>
                  <a:pt x="4975148" y="2765"/>
                </a:moveTo>
                <a:cubicBezTo>
                  <a:pt x="5731579" y="-13062"/>
                  <a:pt x="6485959" y="39692"/>
                  <a:pt x="7072113" y="145199"/>
                </a:cubicBezTo>
                <a:cubicBezTo>
                  <a:pt x="7804805" y="277084"/>
                  <a:pt x="8516433" y="624197"/>
                  <a:pt x="9078202" y="968448"/>
                </a:cubicBezTo>
                <a:lnTo>
                  <a:pt x="9149442" y="1014246"/>
                </a:lnTo>
                <a:lnTo>
                  <a:pt x="9149442" y="2009168"/>
                </a:lnTo>
                <a:lnTo>
                  <a:pt x="0" y="2009168"/>
                </a:lnTo>
                <a:lnTo>
                  <a:pt x="22153" y="1969233"/>
                </a:lnTo>
                <a:cubicBezTo>
                  <a:pt x="379922" y="1442469"/>
                  <a:pt x="1825743" y="567232"/>
                  <a:pt x="2865873" y="271810"/>
                </a:cubicBezTo>
                <a:cubicBezTo>
                  <a:pt x="3460233" y="102998"/>
                  <a:pt x="4218716" y="18591"/>
                  <a:pt x="4975148" y="2765"/>
                </a:cubicBezTo>
                <a:close/>
              </a:path>
            </a:pathLst>
          </a:custGeom>
          <a:gradFill>
            <a:gsLst>
              <a:gs pos="0">
                <a:schemeClr val="accent1">
                  <a:lumMod val="60000"/>
                  <a:lumOff val="40000"/>
                  <a:alpha val="40000"/>
                </a:schemeClr>
              </a:gs>
              <a:gs pos="100000">
                <a:schemeClr val="accent1">
                  <a:alpha val="2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lang="zh-CN"/>
          </a:p>
        </p:txBody>
      </p:sp>
      <p:sp>
        <p:nvSpPr>
          <p:cNvPr id="1048589" name="椭圆 239"/>
          <p:cNvSpPr/>
          <p:nvPr/>
        </p:nvSpPr>
        <p:spPr>
          <a:xfrm>
            <a:off x="10934405" y="3912536"/>
            <a:ext cx="982676" cy="982676"/>
          </a:xfrm>
          <a:prstGeom prst="ellipse"/>
          <a:gradFill>
            <a:gsLst>
              <a:gs pos="0">
                <a:schemeClr val="accent1">
                  <a:lumMod val="60000"/>
                  <a:lumOff val="40000"/>
                  <a:alpha val="40000"/>
                </a:schemeClr>
              </a:gs>
              <a:gs pos="100000">
                <a:schemeClr val="accent1">
                  <a:alpha val="2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lang="zh-CN"/>
          </a:p>
        </p:txBody>
      </p:sp>
      <p:sp>
        <p:nvSpPr>
          <p:cNvPr id="1048590" name="椭圆 233"/>
          <p:cNvSpPr/>
          <p:nvPr/>
        </p:nvSpPr>
        <p:spPr>
          <a:xfrm>
            <a:off x="687336" y="900938"/>
            <a:ext cx="749491" cy="749491"/>
          </a:xfrm>
          <a:prstGeom prst="ellipse"/>
          <a:gradFill flip="none" rotWithShape="1">
            <a:gsLst>
              <a:gs pos="0">
                <a:schemeClr val="accent5"/>
              </a:gs>
              <a:gs pos="100000">
                <a:schemeClr val="accent1">
                  <a:lumMod val="60000"/>
                  <a:lumOff val="4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1" name="椭圆 234"/>
          <p:cNvSpPr/>
          <p:nvPr/>
        </p:nvSpPr>
        <p:spPr>
          <a:xfrm>
            <a:off x="7465837" y="1536477"/>
            <a:ext cx="533728" cy="533728"/>
          </a:xfrm>
          <a:prstGeom prst="ellipse"/>
          <a:gradFill flip="none" rotWithShape="1">
            <a:gsLst>
              <a:gs pos="0">
                <a:schemeClr val="accent5"/>
              </a:gs>
              <a:gs pos="100000">
                <a:schemeClr val="accent1">
                  <a:lumMod val="60000"/>
                  <a:lumOff val="4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2" name="椭圆 235"/>
          <p:cNvSpPr/>
          <p:nvPr/>
        </p:nvSpPr>
        <p:spPr>
          <a:xfrm>
            <a:off x="4826307" y="5204422"/>
            <a:ext cx="660523" cy="660523"/>
          </a:xfrm>
          <a:prstGeom prst="ellipse"/>
          <a:gradFill flip="none" rotWithShape="1">
            <a:gsLst>
              <a:gs pos="0">
                <a:schemeClr val="accent3"/>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3" name="椭圆 236"/>
          <p:cNvSpPr/>
          <p:nvPr/>
        </p:nvSpPr>
        <p:spPr>
          <a:xfrm>
            <a:off x="7077508" y="4997862"/>
            <a:ext cx="279071" cy="279071"/>
          </a:xfrm>
          <a:prstGeom prst="ellipse"/>
          <a:gradFill flip="none" rotWithShape="1">
            <a:gsLst>
              <a:gs pos="0">
                <a:schemeClr val="accent5"/>
              </a:gs>
              <a:gs pos="100000">
                <a:schemeClr val="accent1">
                  <a:lumMod val="60000"/>
                  <a:lumOff val="4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4" name="椭圆 238"/>
          <p:cNvSpPr/>
          <p:nvPr/>
        </p:nvSpPr>
        <p:spPr>
          <a:xfrm>
            <a:off x="10685153" y="1294740"/>
            <a:ext cx="660523" cy="660523"/>
          </a:xfrm>
          <a:prstGeom prst="ellipse"/>
          <a:gradFill flip="none" rotWithShape="1">
            <a:gsLst>
              <a:gs pos="0">
                <a:schemeClr val="accent3"/>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5" name=""/>
          <p:cNvSpPr txBox="1"/>
          <p:nvPr/>
        </p:nvSpPr>
        <p:spPr>
          <a:xfrm>
            <a:off x="4309647" y="1204658"/>
            <a:ext cx="4000000" cy="891540"/>
          </a:xfrm>
          <a:prstGeom prst="rect"/>
        </p:spPr>
        <p:txBody>
          <a:bodyPr rtlCol="0" wrap="square">
            <a:spAutoFit/>
          </a:bodyPr>
          <a:p>
            <a:r>
              <a:rPr sz="5400" lang="en-US">
                <a:solidFill>
                  <a:srgbClr val="FFFFFF"/>
                </a:solidFill>
              </a:rPr>
              <a:t>P</a:t>
            </a:r>
            <a:r>
              <a:rPr sz="5400" lang="en-US">
                <a:solidFill>
                  <a:srgbClr val="FFFFFF"/>
                </a:solidFill>
              </a:rPr>
              <a:t>h</a:t>
            </a:r>
            <a:r>
              <a:rPr sz="5400" lang="en-US">
                <a:solidFill>
                  <a:srgbClr val="FFFFFF"/>
                </a:solidFill>
              </a:rPr>
              <a:t>a</a:t>
            </a:r>
            <a:r>
              <a:rPr sz="5400" lang="en-US">
                <a:solidFill>
                  <a:srgbClr val="FFFFFF"/>
                </a:solidFill>
              </a:rPr>
              <a:t>s</a:t>
            </a:r>
            <a:r>
              <a:rPr sz="5400" lang="en-US">
                <a:solidFill>
                  <a:srgbClr val="FFFFFF"/>
                </a:solidFill>
              </a:rPr>
              <a:t>e </a:t>
            </a:r>
            <a:r>
              <a:rPr sz="5400" lang="en-US">
                <a:solidFill>
                  <a:srgbClr val="FFFFFF"/>
                </a:solidFill>
              </a:rPr>
              <a:t>5</a:t>
            </a:r>
            <a:endParaRPr sz="5400" lang="en-GB">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9168" name=""/>
          <p:cNvSpPr txBox="1"/>
          <p:nvPr/>
        </p:nvSpPr>
        <p:spPr>
          <a:xfrm>
            <a:off x="1157116" y="1005721"/>
            <a:ext cx="8579750" cy="4701540"/>
          </a:xfrm>
          <a:prstGeom prst="rect"/>
        </p:spPr>
        <p:txBody>
          <a:bodyPr rtlCol="0" wrap="square">
            <a:spAutoFit/>
          </a:bodyPr>
          <a:p>
            <a:r>
              <a:rPr sz="2800" lang="en-GB">
                <a:solidFill>
                  <a:srgbClr val="000000"/>
                </a:solidFill>
              </a:rPr>
              <a:t># 2. Convert date columns to datetme objects (if applicable)
Data[‘date’] = pd.to_datetme(data[‘date’])
# 3. Perform any necessary data transformatons or calculatons
Data[‘total_amount’] = data[‘quantty’] * data[‘unit_price’]
# Now, your data is loaded and preprocessed.
# You can perform various analysis or visualizaton tasks on this preprocessed data.
Processamento de dados Python</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9169" name=""/>
          <p:cNvSpPr txBox="1"/>
          <p:nvPr/>
        </p:nvSpPr>
        <p:spPr>
          <a:xfrm>
            <a:off x="853927" y="818989"/>
            <a:ext cx="9527211" cy="4701539"/>
          </a:xfrm>
          <a:prstGeom prst="rect"/>
        </p:spPr>
        <p:txBody>
          <a:bodyPr rtlCol="0" wrap="square">
            <a:spAutoFit/>
          </a:bodyPr>
          <a:p>
            <a:r>
              <a:rPr sz="2800" lang="en-GB">
                <a:solidFill>
                  <a:srgbClr val="92D04F"/>
                </a:solidFill>
              </a:rPr>
              <a:t>What Is Data Preprocessingand Why Do We Need It?</a:t>
            </a:r>
            <a:r>
              <a:rPr sz="2800" lang="en-GB">
                <a:solidFill>
                  <a:srgbClr val="02A5E3"/>
                </a:solidFill>
              </a:rPr>
              <a:t>
</a:t>
            </a:r>
            <a:endParaRPr sz="2800" lang="en-GB">
              <a:solidFill>
                <a:srgbClr val="02A5E3"/>
              </a:solidFill>
            </a:endParaRPr>
          </a:p>
          <a:p>
            <a:r>
              <a:rPr sz="2800" lang="en-GB">
                <a:solidFill>
                  <a:srgbClr val="02A5E3"/>
                </a:solidFill>
              </a:rPr>
              <a:t>
For machine learning algorithms to work, it’s necessary to convert raw data into a clean data set, which means we must convert the data set to numeric data. We do this by encoding all the categorical labels to column vectors with binary values. Missing values, or NaNs (not a number) in the data set is an annoying problem. You have to either drop the missing rows or fll them up with a mean or interpolated values.</a:t>
            </a:r>
            <a:endParaRPr sz="2800" lang="en-GB">
              <a:solidFill>
                <a:srgbClr val="02A5E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9170" name=""/>
          <p:cNvSpPr txBox="1"/>
          <p:nvPr/>
        </p:nvSpPr>
        <p:spPr>
          <a:xfrm>
            <a:off x="427570" y="494093"/>
            <a:ext cx="11535440" cy="1767840"/>
          </a:xfrm>
          <a:prstGeom prst="rect"/>
        </p:spPr>
        <p:txBody>
          <a:bodyPr rtlCol="0" wrap="square">
            <a:spAutoFit/>
          </a:bodyPr>
          <a:p>
            <a:r>
              <a:rPr sz="2800" lang="en-GB">
                <a:solidFill>
                  <a:srgbClr val="000000"/>
                </a:solidFill>
              </a:rPr>
              <a:t>1.Load Data in Pandas
To work on the data, you can either load the CSV in Excel or in Pandas. For the purposes of this tutorial, we’ll load the CSV data in Pandas.</a:t>
            </a:r>
            <a:endParaRPr sz="2800" lang="en-GB">
              <a:solidFill>
                <a:srgbClr val="000000"/>
              </a:solidFill>
            </a:endParaRPr>
          </a:p>
        </p:txBody>
      </p:sp>
      <p:sp>
        <p:nvSpPr>
          <p:cNvPr id="1049171" name=""/>
          <p:cNvSpPr txBox="1"/>
          <p:nvPr/>
        </p:nvSpPr>
        <p:spPr>
          <a:xfrm>
            <a:off x="853928" y="2499360"/>
            <a:ext cx="9574583" cy="929640"/>
          </a:xfrm>
          <a:prstGeom prst="rect"/>
        </p:spPr>
        <p:txBody>
          <a:bodyPr rtlCol="0" wrap="square">
            <a:spAutoFit/>
          </a:bodyPr>
          <a:p>
            <a:r>
              <a:rPr sz="2800" lang="en-GB">
                <a:solidFill>
                  <a:srgbClr val="000000"/>
                </a:solidFill>
              </a:rPr>
              <a:t>Df = pd.read_csv(‘train.csv’)
Let’s take a look at the data format below:</a:t>
            </a:r>
            <a:endParaRPr sz="2800" lang="en-GB">
              <a:solidFill>
                <a:srgbClr val="000000"/>
              </a:solidFill>
            </a:endParaRPr>
          </a:p>
        </p:txBody>
      </p:sp>
      <p:sp>
        <p:nvSpPr>
          <p:cNvPr id="1049172" name=""/>
          <p:cNvSpPr txBox="1"/>
          <p:nvPr/>
        </p:nvSpPr>
        <p:spPr>
          <a:xfrm>
            <a:off x="607396" y="3931716"/>
            <a:ext cx="11175788" cy="9311639"/>
          </a:xfrm>
          <a:prstGeom prst="rect"/>
        </p:spPr>
        <p:txBody>
          <a:bodyPr rtlCol="0" wrap="square">
            <a:spAutoFit/>
          </a:bodyPr>
          <a:p>
            <a:r>
              <a:rPr sz="2800" lang="en-GB">
                <a:solidFill>
                  <a:srgbClr val="000000"/>
                </a:solidFill>
              </a:rPr>
              <a:t>&gt;&gt;&gt; df.info()
&lt;class ‘pandas.core.frame.DataFrame’&gt;
Int64Index: 891 entries, 0 to 890
Data columns (total 12 columns):
PassengerId 891 non-null int64
Survived 891 non-null int64
Pclass 891 non-null int64
Name 891 non-null object
Sex 891 non-null object
Age 714 non-null foat64
SibSp 891 non-null int64
Parch 891 non-null int64
Ticket 891 non-null object
Fare 891 non-null foat64
Cabin 204 non-null object
Embarked 889 non-null object
If you carefully observe the above summary of Pandas, there are 891 total rows but Age shows only 714 
(which means we’re missing some data), Embarked is missing two rows and Cabin is missing a lot as well. Object data types are non-numeric so we have to fnd a way to encode them to numerical values.</a:t>
            </a:r>
            <a:endParaRPr sz="2800" lang="en-GB">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9173" name=""/>
          <p:cNvSpPr txBox="1"/>
          <p:nvPr/>
        </p:nvSpPr>
        <p:spPr>
          <a:xfrm>
            <a:off x="1849939" y="-3695232"/>
            <a:ext cx="8948421" cy="9730739"/>
          </a:xfrm>
          <a:prstGeom prst="rect"/>
        </p:spPr>
        <p:txBody>
          <a:bodyPr rtlCol="0" wrap="square">
            <a:spAutoFit/>
          </a:bodyPr>
          <a:p>
            <a:r>
              <a:rPr sz="2800" lang="en-GB">
                <a:solidFill>
                  <a:srgbClr val="000000"/>
                </a:solidFill>
              </a:rPr>
              <a:t>&gt;&gt;&gt; df.info()
&lt;class ‘pandas.core.frame.DataFrame’&gt;
Int64Index: 891 entries, 0 to 890
Data columns (total 12 columns):
PassengerId 891 non-null int64
Survived 891 non-null int64
Pclass 891 non-null int64
Name 891 non-null object
Sex 891 non-null object
Age 714 non-null foat64
SibSp 891 non-null int64
Parch 891 non-null int64
Ticket 891 non-null object
Fare 891 non-null foat64
Cabin 204 non-null object
Embarked 889 non-null object
If you carefully observe the above summary of Pandas, there are 891 total rows but Age shows only 714 
(which means we’re missing some data), Embarked is missing two rows and Cabin is missing a lot as well. Object data types are non-numeric so we have to fnd a way to encode them to numerical values.</a:t>
            </a:r>
            <a:endParaRPr sz="2800" lang="en-GB">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9174" name=""/>
          <p:cNvSpPr txBox="1"/>
          <p:nvPr/>
        </p:nvSpPr>
        <p:spPr>
          <a:xfrm>
            <a:off x="278954" y="398247"/>
            <a:ext cx="11716546" cy="1348741"/>
          </a:xfrm>
          <a:prstGeom prst="rect"/>
        </p:spPr>
        <p:txBody>
          <a:bodyPr rtlCol="0" wrap="square">
            <a:spAutoFit/>
          </a:bodyPr>
          <a:p>
            <a:r>
              <a:rPr sz="2800" lang="en-GB">
                <a:solidFill>
                  <a:srgbClr val="000000"/>
                </a:solidFill>
              </a:rPr>
              <a:t>2.Drop Columns That Aren’t Useful
Let’s try to drop some of the columns which won’t contribute much to our machine learning model. We’ll start with Name, Ticket and Cabin.</a:t>
            </a:r>
            <a:endParaRPr sz="2800" lang="en-GB">
              <a:solidFill>
                <a:srgbClr val="000000"/>
              </a:solidFill>
            </a:endParaRPr>
          </a:p>
        </p:txBody>
      </p:sp>
      <p:sp>
        <p:nvSpPr>
          <p:cNvPr id="1049175" name=""/>
          <p:cNvSpPr txBox="1"/>
          <p:nvPr/>
        </p:nvSpPr>
        <p:spPr>
          <a:xfrm>
            <a:off x="1303390" y="3251200"/>
            <a:ext cx="9608646" cy="929640"/>
          </a:xfrm>
          <a:prstGeom prst="rect"/>
        </p:spPr>
        <p:txBody>
          <a:bodyPr rtlCol="0" wrap="square">
            <a:spAutoFit/>
          </a:bodyPr>
          <a:p>
            <a:r>
              <a:rPr sz="2800" lang="en-GB">
                <a:solidFill>
                  <a:srgbClr val="000000"/>
                </a:solidFill>
              </a:rPr>
              <a:t>Cols = [‘Name’, ‘Ticket’, ‘Cabin’]Df = df.drop(cols, axis=1)
We dropped three columns:</a:t>
            </a:r>
            <a:endParaRPr sz="2800" lang="en-GB">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9176" name=""/>
          <p:cNvSpPr txBox="1"/>
          <p:nvPr/>
        </p:nvSpPr>
        <p:spPr>
          <a:xfrm>
            <a:off x="1426377" y="1916430"/>
            <a:ext cx="8343629" cy="3025140"/>
          </a:xfrm>
          <a:prstGeom prst="rect"/>
        </p:spPr>
        <p:txBody>
          <a:bodyPr rtlCol="0" wrap="square">
            <a:spAutoFit/>
          </a:bodyPr>
          <a:p>
            <a:r>
              <a:rPr sz="2800" lang="en-GB">
                <a:solidFill>
                  <a:srgbClr val="000000"/>
                </a:solidFill>
              </a:rPr>
              <a:t>Expert Contributors
Built In’s expert contributor network publishes thoughtul, solutons-oriented stories writen by 
innovatve tech professionals. It is the tech industry’s defnitve destnaton for sharing compelling, frst-person accounts of problem-solving on the road to innovaton.</a:t>
            </a:r>
            <a:endParaRPr sz="2800" lang="en-GB">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9181" name=""/>
          <p:cNvSpPr txBox="1"/>
          <p:nvPr/>
        </p:nvSpPr>
        <p:spPr>
          <a:xfrm>
            <a:off x="604246" y="0"/>
            <a:ext cx="9086008" cy="1767840"/>
          </a:xfrm>
          <a:prstGeom prst="rect"/>
        </p:spPr>
        <p:txBody>
          <a:bodyPr rtlCol="0" wrap="square">
            <a:spAutoFit/>
          </a:bodyPr>
          <a:p>
            <a:r>
              <a:rPr sz="2800" lang="en-GB">
                <a:solidFill>
                  <a:srgbClr val="000000"/>
                </a:solidFill>
              </a:rPr>
              <a:t>i
# libraries
Import numpy asnp # used for handling 
numbers</a:t>
            </a:r>
            <a:endParaRPr sz="2800" lang="en-GB">
              <a:solidFill>
                <a:srgbClr val="000000"/>
              </a:solidFill>
            </a:endParaRPr>
          </a:p>
        </p:txBody>
      </p:sp>
      <p:sp>
        <p:nvSpPr>
          <p:cNvPr id="1049182" name=""/>
          <p:cNvSpPr txBox="1"/>
          <p:nvPr/>
        </p:nvSpPr>
        <p:spPr>
          <a:xfrm>
            <a:off x="604245" y="2061040"/>
            <a:ext cx="9409424" cy="3444240"/>
          </a:xfrm>
          <a:prstGeom prst="rect"/>
        </p:spPr>
        <p:txBody>
          <a:bodyPr rtlCol="0" wrap="square">
            <a:spAutoFit/>
          </a:bodyPr>
          <a:p>
            <a:r>
              <a:rPr sz="2800" lang="en-GB">
                <a:solidFill>
                  <a:srgbClr val="000000"/>
                </a:solidFill>
              </a:rPr>
              <a:t>Import pandas aspd # used for handling the 
dataset
From sklearn.impute import SimpleImputer # used 
for handling missing data
From sklearn.preprocessing import LabelEncoder, 
OneHotEncoder # used for encoding categorical 
dataFrom sklearn.model_selecton import train_
test_split # used for splitng training </a:t>
            </a:r>
            <a:endParaRPr sz="2800" lang="en-GB">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pic>
        <p:nvPicPr>
          <p:cNvPr id="2097177" name=""/>
          <p:cNvPicPr>
            <a:picLocks/>
          </p:cNvPicPr>
          <p:nvPr/>
        </p:nvPicPr>
        <p:blipFill>
          <a:blip xmlns:r="http://schemas.openxmlformats.org/officeDocument/2006/relationships" r:embed="rId1"/>
          <a:stretch>
            <a:fillRect/>
          </a:stretch>
        </p:blipFill>
        <p:spPr>
          <a:xfrm rot="0">
            <a:off x="1359734" y="674575"/>
            <a:ext cx="9928008" cy="5508849"/>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pic>
        <p:nvPicPr>
          <p:cNvPr id="2097178" name=""/>
          <p:cNvPicPr>
            <a:picLocks/>
          </p:cNvPicPr>
          <p:nvPr/>
        </p:nvPicPr>
        <p:blipFill>
          <a:blip xmlns:r="http://schemas.openxmlformats.org/officeDocument/2006/relationships" r:embed="rId1"/>
          <a:stretch>
            <a:fillRect/>
          </a:stretch>
        </p:blipFill>
        <p:spPr>
          <a:xfrm rot="0">
            <a:off x="524158" y="0"/>
            <a:ext cx="10961320" cy="6858000"/>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pic>
        <p:nvPicPr>
          <p:cNvPr id="2097179" name=""/>
          <p:cNvPicPr>
            <a:picLocks/>
          </p:cNvPicPr>
          <p:nvPr/>
        </p:nvPicPr>
        <p:blipFill>
          <a:blip xmlns:r="http://schemas.openxmlformats.org/officeDocument/2006/relationships" r:embed="rId1"/>
          <a:stretch>
            <a:fillRect/>
          </a:stretch>
        </p:blipFill>
        <p:spPr>
          <a:xfrm rot="21534964">
            <a:off x="958069" y="588912"/>
            <a:ext cx="10159860" cy="580952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6" name="矩形: 圆角 5"/>
          <p:cNvSpPr/>
          <p:nvPr/>
        </p:nvSpPr>
        <p:spPr>
          <a:xfrm>
            <a:off x="0" y="25433"/>
            <a:ext cx="12192000" cy="6858000"/>
          </a:xfrm>
          <a:prstGeom prst="roundRect">
            <a:avLst>
              <a:gd name="adj" fmla="val 0"/>
            </a:avLst>
          </a:prstGeom>
          <a:solidFill>
            <a:srgbClr val="99CC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sz="2800" lang="en-US">
                <a:solidFill>
                  <a:srgbClr val="36363D"/>
                </a:solidFill>
              </a:rPr>
              <a:t>Market basket analysis is a data mining technique used by retailers to increase sales by better understanding customer purchasing patterns. It involves analyzing large data sets, such as purchase history, to reveal product groupings, as well as products that are likely to be purchased together.</a:t>
            </a:r>
            <a:endParaRPr altLang="en-US" sz="2800" lang="zh-CN">
              <a:solidFill>
                <a:srgbClr val="36363D"/>
              </a:solidFill>
            </a:endParaRPr>
          </a:p>
          <a:p>
            <a:pPr algn="ctr"/>
            <a:r>
              <a:rPr altLang="en-US" sz="2800" lang="en-US">
                <a:solidFill>
                  <a:srgbClr val="36363D"/>
                </a:solidFill>
              </a:rPr>
              <a:t>The adoption of market basket analysis was aided by the advent of electronic point-of-sale (POS) systems. </a:t>
            </a:r>
            <a:endParaRPr altLang="en-US" sz="2800" lang="zh-CN">
              <a:solidFill>
                <a:srgbClr val="36363D"/>
              </a:solidFill>
            </a:endParaRPr>
          </a:p>
        </p:txBody>
      </p:sp>
      <p:sp>
        <p:nvSpPr>
          <p:cNvPr id="1048597" name="椭圆 200"/>
          <p:cNvSpPr/>
          <p:nvPr/>
        </p:nvSpPr>
        <p:spPr>
          <a:xfrm>
            <a:off x="10902227" y="-273527"/>
            <a:ext cx="601884" cy="601884"/>
          </a:xfrm>
          <a:prstGeom prst="ellipse"/>
          <a:gradFill flip="none" rotWithShape="1">
            <a:gsLst>
              <a:gs pos="0">
                <a:schemeClr val="accent5"/>
              </a:gs>
              <a:gs pos="100000">
                <a:schemeClr val="accent1">
                  <a:lumMod val="60000"/>
                  <a:lumOff val="4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8" name="椭圆 197"/>
          <p:cNvSpPr/>
          <p:nvPr/>
        </p:nvSpPr>
        <p:spPr>
          <a:xfrm>
            <a:off x="-967186" y="-838653"/>
            <a:ext cx="3037244" cy="3037244"/>
          </a:xfrm>
          <a:prstGeom prst="ellipse"/>
          <a:gradFill flip="none" rotWithShape="1">
            <a:gsLst>
              <a:gs pos="0">
                <a:schemeClr val="accent5"/>
              </a:gs>
              <a:gs pos="100000">
                <a:schemeClr val="accent1">
                  <a:lumMod val="60000"/>
                  <a:lumOff val="4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9" name="椭圆 198"/>
          <p:cNvSpPr/>
          <p:nvPr/>
        </p:nvSpPr>
        <p:spPr>
          <a:xfrm>
            <a:off x="10860935" y="3260990"/>
            <a:ext cx="2093865" cy="2093865"/>
          </a:xfrm>
          <a:prstGeom prst="ellipse"/>
          <a:gradFill flip="none" rotWithShape="1">
            <a:gsLst>
              <a:gs pos="0">
                <a:schemeClr val="accent3"/>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0" name="椭圆 201"/>
          <p:cNvSpPr/>
          <p:nvPr/>
        </p:nvSpPr>
        <p:spPr>
          <a:xfrm>
            <a:off x="4473533" y="6578200"/>
            <a:ext cx="604196" cy="604196"/>
          </a:xfrm>
          <a:prstGeom prst="ellipse"/>
          <a:gradFill flip="none" rotWithShape="1">
            <a:gsLst>
              <a:gs pos="0">
                <a:schemeClr val="accent3"/>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1" name=""/>
          <p:cNvSpPr txBox="1"/>
          <p:nvPr/>
        </p:nvSpPr>
        <p:spPr>
          <a:xfrm>
            <a:off x="3135164" y="679968"/>
            <a:ext cx="5528317" cy="688340"/>
          </a:xfrm>
          <a:prstGeom prst="rect"/>
        </p:spPr>
        <p:txBody>
          <a:bodyPr rtlCol="0" wrap="square">
            <a:spAutoFit/>
          </a:bodyPr>
          <a:p>
            <a:r>
              <a:rPr sz="4000" lang="en-US">
                <a:solidFill>
                  <a:srgbClr val="000000"/>
                </a:solidFill>
              </a:rPr>
              <a:t>P</a:t>
            </a:r>
            <a:r>
              <a:rPr sz="4000" lang="en-US">
                <a:solidFill>
                  <a:srgbClr val="000000"/>
                </a:solidFill>
              </a:rPr>
              <a:t>r</a:t>
            </a:r>
            <a:r>
              <a:rPr sz="4000" lang="en-US">
                <a:solidFill>
                  <a:srgbClr val="000000"/>
                </a:solidFill>
              </a:rPr>
              <a:t>o</a:t>
            </a:r>
            <a:r>
              <a:rPr sz="4000" lang="en-US">
                <a:solidFill>
                  <a:srgbClr val="000000"/>
                </a:solidFill>
              </a:rPr>
              <a:t>b</a:t>
            </a:r>
            <a:r>
              <a:rPr sz="4000" lang="en-US">
                <a:solidFill>
                  <a:srgbClr val="000000"/>
                </a:solidFill>
              </a:rPr>
              <a:t>lem </a:t>
            </a:r>
            <a:r>
              <a:rPr sz="4000" lang="en-US">
                <a:solidFill>
                  <a:srgbClr val="000000"/>
                </a:solidFill>
              </a:rPr>
              <a:t>D</a:t>
            </a:r>
            <a:r>
              <a:rPr sz="4000" lang="en-US">
                <a:solidFill>
                  <a:srgbClr val="000000"/>
                </a:solidFill>
              </a:rPr>
              <a:t>e</a:t>
            </a:r>
            <a:r>
              <a:rPr sz="4000" lang="en-US">
                <a:solidFill>
                  <a:srgbClr val="000000"/>
                </a:solidFill>
              </a:rPr>
              <a:t>f</a:t>
            </a:r>
            <a:r>
              <a:rPr sz="4000" lang="en-US">
                <a:solidFill>
                  <a:srgbClr val="000000"/>
                </a:solidFill>
              </a:rPr>
              <a:t>inition </a:t>
            </a:r>
            <a:endParaRPr sz="4000" lang="en-GB">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pic>
        <p:nvPicPr>
          <p:cNvPr id="2097180" name=""/>
          <p:cNvPicPr>
            <a:picLocks/>
          </p:cNvPicPr>
          <p:nvPr/>
        </p:nvPicPr>
        <p:blipFill>
          <a:blip xmlns:r="http://schemas.openxmlformats.org/officeDocument/2006/relationships" r:embed="rId1"/>
          <a:stretch>
            <a:fillRect/>
          </a:stretch>
        </p:blipFill>
        <p:spPr>
          <a:xfrm rot="0">
            <a:off x="-83981" y="0"/>
            <a:ext cx="12271003" cy="6858000"/>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pic>
        <p:nvPicPr>
          <p:cNvPr id="2097181" name=""/>
          <p:cNvPicPr>
            <a:picLocks/>
          </p:cNvPicPr>
          <p:nvPr/>
        </p:nvPicPr>
        <p:blipFill>
          <a:blip xmlns:r="http://schemas.openxmlformats.org/officeDocument/2006/relationships" r:embed="rId1"/>
          <a:stretch>
            <a:fillRect/>
          </a:stretch>
        </p:blipFill>
        <p:spPr>
          <a:xfrm rot="0">
            <a:off x="219698" y="0"/>
            <a:ext cx="11224707" cy="6858000"/>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pic>
        <p:nvPicPr>
          <p:cNvPr id="2097182" name=""/>
          <p:cNvPicPr>
            <a:picLocks/>
          </p:cNvPicPr>
          <p:nvPr/>
        </p:nvPicPr>
        <p:blipFill>
          <a:blip xmlns:r="http://schemas.openxmlformats.org/officeDocument/2006/relationships" r:embed="rId1"/>
          <a:stretch>
            <a:fillRect/>
          </a:stretch>
        </p:blipFill>
        <p:spPr>
          <a:xfrm rot="0">
            <a:off x="0" y="0"/>
            <a:ext cx="12192000" cy="6857999"/>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2" name="矩形: 圆角 171"/>
          <p:cNvSpPr/>
          <p:nvPr/>
        </p:nvSpPr>
        <p:spPr>
          <a:xfrm>
            <a:off x="-250402" y="17174144"/>
            <a:ext cx="12192000" cy="6858000"/>
          </a:xfrm>
          <a:prstGeom prst="roundRect">
            <a:avLst>
              <a:gd name="adj" fmla="val 0"/>
            </a:avLst>
          </a:prstGeom>
          <a:gradFill flip="none" rotWithShape="1">
            <a:gsLst>
              <a:gs pos="0">
                <a:schemeClr val="accent1">
                  <a:alpha val="85000"/>
                </a:schemeClr>
              </a:gs>
              <a:gs pos="100000">
                <a:schemeClr val="accent2"/>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lang="zh-CN"/>
              <a:t>Using Market Basket Analysis in Management Research</a:t>
            </a:r>
            <a:endParaRPr altLang="en-US" lang="zh-CN"/>
          </a:p>
        </p:txBody>
      </p:sp>
      <p:sp>
        <p:nvSpPr>
          <p:cNvPr id="1048603" name="任意多边形: 形状 172"/>
          <p:cNvSpPr/>
          <p:nvPr/>
        </p:nvSpPr>
        <p:spPr>
          <a:xfrm>
            <a:off x="0" y="5254739"/>
            <a:ext cx="12192000" cy="1603261"/>
          </a:xfrm>
          <a:custGeom>
            <a:avLst/>
            <a:gdLst>
              <a:gd name="connsiteX0" fmla="*/ 2552050 w 12192000"/>
              <a:gd name="connsiteY0" fmla="*/ 1221 h 1603261"/>
              <a:gd name="connsiteX1" fmla="*/ 3179298 w 12192000"/>
              <a:gd name="connsiteY1" fmla="*/ 20646 h 1603261"/>
              <a:gd name="connsiteX2" fmla="*/ 8862646 w 12192000"/>
              <a:gd name="connsiteY2" fmla="*/ 920978 h 1603261"/>
              <a:gd name="connsiteX3" fmla="*/ 12013040 w 12192000"/>
              <a:gd name="connsiteY3" fmla="*/ 69333 h 1603261"/>
              <a:gd name="connsiteX4" fmla="*/ 12192000 w 12192000"/>
              <a:gd name="connsiteY4" fmla="*/ 15194 h 1603261"/>
              <a:gd name="connsiteX5" fmla="*/ 12192000 w 12192000"/>
              <a:gd name="connsiteY5" fmla="*/ 1603261 h 1603261"/>
              <a:gd name="connsiteX6" fmla="*/ 0 w 12192000"/>
              <a:gd name="connsiteY6" fmla="*/ 1603261 h 1603261"/>
              <a:gd name="connsiteX7" fmla="*/ 0 w 12192000"/>
              <a:gd name="connsiteY7" fmla="*/ 162809 h 1603261"/>
              <a:gd name="connsiteX8" fmla="*/ 169445 w 12192000"/>
              <a:gd name="connsiteY8" fmla="*/ 137831 h 1603261"/>
              <a:gd name="connsiteX9" fmla="*/ 2552050 w 12192000"/>
              <a:gd name="connsiteY9" fmla="*/ 1221 h 160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603261">
                <a:moveTo>
                  <a:pt x="2552050" y="1221"/>
                </a:moveTo>
                <a:cubicBezTo>
                  <a:pt x="2762213" y="3721"/>
                  <a:pt x="2972093" y="10096"/>
                  <a:pt x="3179298" y="20646"/>
                </a:cubicBezTo>
                <a:cubicBezTo>
                  <a:pt x="4836941" y="105052"/>
                  <a:pt x="7272997" y="935046"/>
                  <a:pt x="8862646" y="920978"/>
                </a:cubicBezTo>
                <a:cubicBezTo>
                  <a:pt x="10054883" y="910427"/>
                  <a:pt x="11193047" y="336729"/>
                  <a:pt x="12013040" y="69333"/>
                </a:cubicBezTo>
                <a:lnTo>
                  <a:pt x="12192000" y="15194"/>
                </a:lnTo>
                <a:lnTo>
                  <a:pt x="12192000" y="1603261"/>
                </a:lnTo>
                <a:lnTo>
                  <a:pt x="0" y="1603261"/>
                </a:lnTo>
                <a:lnTo>
                  <a:pt x="0" y="162809"/>
                </a:lnTo>
                <a:lnTo>
                  <a:pt x="169445" y="137831"/>
                </a:lnTo>
                <a:cubicBezTo>
                  <a:pt x="866198" y="43204"/>
                  <a:pt x="1711395" y="-8780"/>
                  <a:pt x="2552050" y="1221"/>
                </a:cubicBezTo>
                <a:close/>
              </a:path>
            </a:pathLst>
          </a:custGeom>
          <a:gradFill>
            <a:gsLst>
              <a:gs pos="0">
                <a:schemeClr val="accent1">
                  <a:lumMod val="60000"/>
                  <a:lumOff val="40000"/>
                  <a:alpha val="40000"/>
                </a:schemeClr>
              </a:gs>
              <a:gs pos="100000">
                <a:schemeClr val="accent1">
                  <a:alpha val="2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lang="zh-CN"/>
          </a:p>
        </p:txBody>
      </p:sp>
      <p:sp>
        <p:nvSpPr>
          <p:cNvPr id="1048604" name="任意多边形: 形状 173"/>
          <p:cNvSpPr/>
          <p:nvPr/>
        </p:nvSpPr>
        <p:spPr>
          <a:xfrm>
            <a:off x="3042558" y="5129896"/>
            <a:ext cx="9149442" cy="1728104"/>
          </a:xfrm>
          <a:custGeom>
            <a:avLst/>
            <a:gdLst>
              <a:gd name="connsiteX0" fmla="*/ 4975148 w 9149442"/>
              <a:gd name="connsiteY0" fmla="*/ 2765 h 2009168"/>
              <a:gd name="connsiteX1" fmla="*/ 7072113 w 9149442"/>
              <a:gd name="connsiteY1" fmla="*/ 145199 h 2009168"/>
              <a:gd name="connsiteX2" fmla="*/ 9078202 w 9149442"/>
              <a:gd name="connsiteY2" fmla="*/ 968448 h 2009168"/>
              <a:gd name="connsiteX3" fmla="*/ 9149442 w 9149442"/>
              <a:gd name="connsiteY3" fmla="*/ 1014246 h 2009168"/>
              <a:gd name="connsiteX4" fmla="*/ 9149442 w 9149442"/>
              <a:gd name="connsiteY4" fmla="*/ 2009168 h 2009168"/>
              <a:gd name="connsiteX5" fmla="*/ 0 w 9149442"/>
              <a:gd name="connsiteY5" fmla="*/ 2009168 h 2009168"/>
              <a:gd name="connsiteX6" fmla="*/ 22153 w 9149442"/>
              <a:gd name="connsiteY6" fmla="*/ 1969233 h 2009168"/>
              <a:gd name="connsiteX7" fmla="*/ 2865873 w 9149442"/>
              <a:gd name="connsiteY7" fmla="*/ 271810 h 2009168"/>
              <a:gd name="connsiteX8" fmla="*/ 4975148 w 9149442"/>
              <a:gd name="connsiteY8" fmla="*/ 2765 h 2009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9442" h="2009168">
                <a:moveTo>
                  <a:pt x="4975148" y="2765"/>
                </a:moveTo>
                <a:cubicBezTo>
                  <a:pt x="5731579" y="-13062"/>
                  <a:pt x="6485959" y="39692"/>
                  <a:pt x="7072113" y="145199"/>
                </a:cubicBezTo>
                <a:cubicBezTo>
                  <a:pt x="7804805" y="277084"/>
                  <a:pt x="8516433" y="624197"/>
                  <a:pt x="9078202" y="968448"/>
                </a:cubicBezTo>
                <a:lnTo>
                  <a:pt x="9149442" y="1014246"/>
                </a:lnTo>
                <a:lnTo>
                  <a:pt x="9149442" y="2009168"/>
                </a:lnTo>
                <a:lnTo>
                  <a:pt x="0" y="2009168"/>
                </a:lnTo>
                <a:lnTo>
                  <a:pt x="22153" y="1969233"/>
                </a:lnTo>
                <a:cubicBezTo>
                  <a:pt x="379922" y="1442469"/>
                  <a:pt x="1825743" y="567232"/>
                  <a:pt x="2865873" y="271810"/>
                </a:cubicBezTo>
                <a:cubicBezTo>
                  <a:pt x="3460233" y="102998"/>
                  <a:pt x="4218716" y="18591"/>
                  <a:pt x="4975148" y="2765"/>
                </a:cubicBezTo>
                <a:close/>
              </a:path>
            </a:pathLst>
          </a:custGeom>
          <a:gradFill>
            <a:gsLst>
              <a:gs pos="0">
                <a:schemeClr val="accent1">
                  <a:lumMod val="60000"/>
                  <a:lumOff val="40000"/>
                  <a:alpha val="40000"/>
                </a:schemeClr>
              </a:gs>
              <a:gs pos="100000">
                <a:schemeClr val="accent1">
                  <a:alpha val="2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lang="zh-CN"/>
          </a:p>
        </p:txBody>
      </p:sp>
      <p:sp>
        <p:nvSpPr>
          <p:cNvPr id="1048605" name="椭圆 174"/>
          <p:cNvSpPr/>
          <p:nvPr/>
        </p:nvSpPr>
        <p:spPr>
          <a:xfrm>
            <a:off x="687336" y="900938"/>
            <a:ext cx="749491" cy="749491"/>
          </a:xfrm>
          <a:prstGeom prst="ellipse"/>
          <a:gradFill flip="none" rotWithShape="1">
            <a:gsLst>
              <a:gs pos="0">
                <a:schemeClr val="accent5"/>
              </a:gs>
              <a:gs pos="100000">
                <a:schemeClr val="accent1">
                  <a:lumMod val="60000"/>
                  <a:lumOff val="4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6" name="椭圆 175"/>
          <p:cNvSpPr/>
          <p:nvPr/>
        </p:nvSpPr>
        <p:spPr>
          <a:xfrm>
            <a:off x="4826307" y="5204422"/>
            <a:ext cx="660523" cy="660523"/>
          </a:xfrm>
          <a:prstGeom prst="ellipse"/>
          <a:gradFill flip="none" rotWithShape="1">
            <a:gsLst>
              <a:gs pos="0">
                <a:schemeClr val="accent3"/>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7" name="椭圆 176"/>
          <p:cNvSpPr/>
          <p:nvPr/>
        </p:nvSpPr>
        <p:spPr>
          <a:xfrm>
            <a:off x="10685153" y="1294740"/>
            <a:ext cx="660523" cy="660523"/>
          </a:xfrm>
          <a:prstGeom prst="ellipse"/>
          <a:gradFill flip="none" rotWithShape="1">
            <a:gsLst>
              <a:gs pos="0">
                <a:schemeClr val="accent3"/>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8" name=""/>
          <p:cNvSpPr txBox="1"/>
          <p:nvPr/>
        </p:nvSpPr>
        <p:spPr>
          <a:xfrm>
            <a:off x="3464618" y="276098"/>
            <a:ext cx="5262765" cy="624839"/>
          </a:xfrm>
          <a:prstGeom prst="rect"/>
        </p:spPr>
        <p:txBody>
          <a:bodyPr rtlCol="0" wrap="square">
            <a:spAutoFit/>
          </a:bodyPr>
          <a:p>
            <a:r>
              <a:rPr b="0" sz="3600" i="0" lang="en-GB">
                <a:solidFill>
                  <a:srgbClr val="008000"/>
                </a:solidFill>
                <a:latin typeface="Times New Roman"/>
                <a:ea typeface="Times New Roman"/>
                <a:cs typeface="Times New Roman"/>
              </a:rPr>
              <a:t>Empathy and Research:</a:t>
            </a:r>
            <a:endParaRPr b="0" sz="3600" i="0" lang="en-GB">
              <a:solidFill>
                <a:srgbClr val="008000"/>
              </a:solidFill>
              <a:latin typeface="Times New Roman"/>
              <a:ea typeface="Times New Roman"/>
              <a:cs typeface="Times New Roman"/>
            </a:endParaRPr>
          </a:p>
        </p:txBody>
      </p:sp>
      <p:sp>
        <p:nvSpPr>
          <p:cNvPr id="1048609" name=""/>
          <p:cNvSpPr txBox="1"/>
          <p:nvPr/>
        </p:nvSpPr>
        <p:spPr>
          <a:xfrm>
            <a:off x="1569330" y="1955263"/>
            <a:ext cx="8707956" cy="929640"/>
          </a:xfrm>
          <a:prstGeom prst="rect"/>
        </p:spPr>
        <p:txBody>
          <a:bodyPr rtlCol="0" wrap="square">
            <a:spAutoFit/>
          </a:bodyPr>
          <a:p>
            <a:r>
              <a:rPr sz="2800" lang="en-GB">
                <a:solidFill>
                  <a:srgbClr val="000000"/>
                </a:solidFill>
              </a:rPr>
              <a:t>Using Market Basket Analysis in Management Research</a:t>
            </a:r>
            <a:endParaRPr sz="2800" lang="en-GB">
              <a:solidFill>
                <a:srgbClr val="000000"/>
              </a:solidFill>
            </a:endParaRPr>
          </a:p>
        </p:txBody>
      </p:sp>
      <p:sp>
        <p:nvSpPr>
          <p:cNvPr id="1048610" name=""/>
          <p:cNvSpPr txBox="1"/>
          <p:nvPr/>
        </p:nvSpPr>
        <p:spPr>
          <a:xfrm>
            <a:off x="1297343" y="3251200"/>
            <a:ext cx="9744102" cy="2606040"/>
          </a:xfrm>
          <a:prstGeom prst="rect"/>
        </p:spPr>
        <p:txBody>
          <a:bodyPr rtlCol="0" wrap="square">
            <a:spAutoFit/>
          </a:bodyPr>
          <a:p>
            <a:r>
              <a:rPr sz="2800" lang="en-GB">
                <a:solidFill>
                  <a:srgbClr val="02A5E3"/>
                </a:solidFill>
              </a:rPr>
              <a:t>Market basket analysis (MBA), also known as association rule mining or affinity analysis, is a data-mining technique that originated in the field of marketing and more recently has been used effectively in other fields, such as bioinformatics, nuclear science, pharmacoepidemiology, immunology, and geophysics</a:t>
            </a:r>
            <a:endParaRPr sz="2800" lang="en-GB">
              <a:solidFill>
                <a:srgbClr val="02A5E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1" name="椭圆 158"/>
          <p:cNvSpPr/>
          <p:nvPr/>
        </p:nvSpPr>
        <p:spPr>
          <a:xfrm>
            <a:off x="9891631" y="-647664"/>
            <a:ext cx="1237033" cy="1237033"/>
          </a:xfrm>
          <a:prstGeom prst="ellipse"/>
          <a:gradFill flip="none" rotWithShape="1">
            <a:gsLst>
              <a:gs pos="0">
                <a:schemeClr val="accent5"/>
              </a:gs>
              <a:gs pos="100000">
                <a:schemeClr val="accent1">
                  <a:lumMod val="60000"/>
                  <a:lumOff val="4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2" name="椭圆 159"/>
          <p:cNvSpPr/>
          <p:nvPr/>
        </p:nvSpPr>
        <p:spPr>
          <a:xfrm>
            <a:off x="4473533" y="6578200"/>
            <a:ext cx="604196" cy="604196"/>
          </a:xfrm>
          <a:prstGeom prst="ellipse"/>
          <a:gradFill flip="none" rotWithShape="1">
            <a:gsLst>
              <a:gs pos="0">
                <a:schemeClr val="accent3"/>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3" name="椭圆 160"/>
          <p:cNvSpPr/>
          <p:nvPr/>
        </p:nvSpPr>
        <p:spPr>
          <a:xfrm>
            <a:off x="399632" y="328323"/>
            <a:ext cx="492646" cy="492646"/>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4" name="矩形 191"/>
          <p:cNvSpPr/>
          <p:nvPr/>
        </p:nvSpPr>
        <p:spPr>
          <a:xfrm>
            <a:off x="3836665" y="1806733"/>
            <a:ext cx="7590284" cy="1967483"/>
          </a:xfrm>
          <a:prstGeom prst="rect"/>
          <a:solidFill>
            <a:schemeClr val="bg1"/>
          </a:solidFill>
          <a:ln>
            <a:noFill/>
          </a:ln>
          <a:effectLst>
            <a:outerShdw algn="tl" blurRad="457200" dir="2700000" dist="292100" rotWithShape="0">
              <a:schemeClr val="accent1">
                <a:lumMod val="75000"/>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5" name="椭圆 209"/>
          <p:cNvSpPr/>
          <p:nvPr/>
        </p:nvSpPr>
        <p:spPr>
          <a:xfrm>
            <a:off x="6587893" y="4753932"/>
            <a:ext cx="771559" cy="771559"/>
          </a:xfrm>
          <a:prstGeom prst="ellipse"/>
          <a:solidFill>
            <a:schemeClr val="accent6"/>
          </a:solidFill>
          <a:ln>
            <a:noFill/>
          </a:ln>
          <a:effectLst>
            <a:outerShdw algn="t" blurRad="381000" dir="5400000" dist="63500"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6" name="任意多边形: 形状 211"/>
          <p:cNvSpPr/>
          <p:nvPr/>
        </p:nvSpPr>
        <p:spPr>
          <a:xfrm>
            <a:off x="6842419" y="5008458"/>
            <a:ext cx="262507" cy="262507"/>
          </a:xfrm>
          <a:custGeom>
            <a:avLst/>
            <a:gdLst>
              <a:gd name="connsiteX0" fmla="*/ 32813 w 262507"/>
              <a:gd name="connsiteY0" fmla="*/ 98440 h 262507"/>
              <a:gd name="connsiteX1" fmla="*/ 131254 w 262507"/>
              <a:gd name="connsiteY1" fmla="*/ 0 h 262507"/>
              <a:gd name="connsiteX2" fmla="*/ 131254 w 262507"/>
              <a:gd name="connsiteY2" fmla="*/ 0 h 262507"/>
              <a:gd name="connsiteX3" fmla="*/ 229694 w 262507"/>
              <a:gd name="connsiteY3" fmla="*/ 98440 h 262507"/>
              <a:gd name="connsiteX4" fmla="*/ 229694 w 262507"/>
              <a:gd name="connsiteY4" fmla="*/ 229694 h 262507"/>
              <a:gd name="connsiteX5" fmla="*/ 262507 w 262507"/>
              <a:gd name="connsiteY5" fmla="*/ 262507 h 262507"/>
              <a:gd name="connsiteX6" fmla="*/ 262507 w 262507"/>
              <a:gd name="connsiteY6" fmla="*/ 262507 h 262507"/>
              <a:gd name="connsiteX7" fmla="*/ 0 w 262507"/>
              <a:gd name="connsiteY7" fmla="*/ 262507 h 262507"/>
              <a:gd name="connsiteX8" fmla="*/ 32813 w 262507"/>
              <a:gd name="connsiteY8" fmla="*/ 229694 h 262507"/>
              <a:gd name="connsiteX9" fmla="*/ 32813 w 262507"/>
              <a:gd name="connsiteY9" fmla="*/ 98440 h 26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507" h="262507">
                <a:moveTo>
                  <a:pt x="32813" y="98440"/>
                </a:moveTo>
                <a:cubicBezTo>
                  <a:pt x="32813" y="44298"/>
                  <a:pt x="77112" y="0"/>
                  <a:pt x="131254" y="0"/>
                </a:cubicBezTo>
                <a:lnTo>
                  <a:pt x="131254" y="0"/>
                </a:lnTo>
                <a:cubicBezTo>
                  <a:pt x="185395" y="0"/>
                  <a:pt x="229694" y="44298"/>
                  <a:pt x="229694" y="98440"/>
                </a:cubicBezTo>
                <a:lnTo>
                  <a:pt x="229694" y="229694"/>
                </a:lnTo>
                <a:cubicBezTo>
                  <a:pt x="229694" y="247741"/>
                  <a:pt x="244460" y="262507"/>
                  <a:pt x="262507" y="262507"/>
                </a:cubicBezTo>
                <a:lnTo>
                  <a:pt x="262507" y="262507"/>
                </a:lnTo>
                <a:lnTo>
                  <a:pt x="0" y="262507"/>
                </a:lnTo>
                <a:cubicBezTo>
                  <a:pt x="18047" y="262507"/>
                  <a:pt x="32813" y="247741"/>
                  <a:pt x="32813" y="229694"/>
                </a:cubicBezTo>
                <a:lnTo>
                  <a:pt x="32813" y="98440"/>
                </a:lnTo>
              </a:path>
            </a:pathLst>
          </a:custGeom>
          <a:noFill/>
          <a:ln w="16401" cap="rnd">
            <a:solidFill>
              <a:schemeClr val="bg1"/>
            </a:solidFill>
            <a:prstDash val="solid"/>
            <a:round/>
          </a:ln>
        </p:spPr>
        <p:txBody>
          <a:bodyPr anchor="ctr" rtlCol="0"/>
          <a:p>
            <a:endParaRPr altLang="en-US" lang="zh-CN"/>
          </a:p>
        </p:txBody>
      </p:sp>
      <p:sp>
        <p:nvSpPr>
          <p:cNvPr id="1048617" name="任意多边形: 形状 212"/>
          <p:cNvSpPr/>
          <p:nvPr/>
        </p:nvSpPr>
        <p:spPr>
          <a:xfrm>
            <a:off x="6949063" y="5279168"/>
            <a:ext cx="49220" cy="24610"/>
          </a:xfrm>
          <a:custGeom>
            <a:avLst/>
            <a:gdLst>
              <a:gd name="connsiteX0" fmla="*/ 0 w 49220"/>
              <a:gd name="connsiteY0" fmla="*/ 0 h 24610"/>
              <a:gd name="connsiteX1" fmla="*/ 24610 w 49220"/>
              <a:gd name="connsiteY1" fmla="*/ 24610 h 24610"/>
              <a:gd name="connsiteX2" fmla="*/ 24610 w 49220"/>
              <a:gd name="connsiteY2" fmla="*/ 24610 h 24610"/>
              <a:gd name="connsiteX3" fmla="*/ 49220 w 49220"/>
              <a:gd name="connsiteY3" fmla="*/ 0 h 24610"/>
            </a:gdLst>
            <a:ahLst/>
            <a:cxnLst>
              <a:cxn ang="0">
                <a:pos x="connsiteX0" y="connsiteY0"/>
              </a:cxn>
              <a:cxn ang="0">
                <a:pos x="connsiteX1" y="connsiteY1"/>
              </a:cxn>
              <a:cxn ang="0">
                <a:pos x="connsiteX2" y="connsiteY2"/>
              </a:cxn>
              <a:cxn ang="0">
                <a:pos x="connsiteX3" y="connsiteY3"/>
              </a:cxn>
            </a:cxnLst>
            <a:rect l="l" t="t" r="r" b="b"/>
            <a:pathLst>
              <a:path w="49220" h="24610">
                <a:moveTo>
                  <a:pt x="0" y="0"/>
                </a:moveTo>
                <a:cubicBezTo>
                  <a:pt x="0" y="13946"/>
                  <a:pt x="10664" y="24610"/>
                  <a:pt x="24610" y="24610"/>
                </a:cubicBezTo>
                <a:lnTo>
                  <a:pt x="24610" y="24610"/>
                </a:lnTo>
                <a:cubicBezTo>
                  <a:pt x="38556" y="24610"/>
                  <a:pt x="49220" y="13946"/>
                  <a:pt x="49220" y="0"/>
                </a:cubicBezTo>
              </a:path>
            </a:pathLst>
          </a:custGeom>
          <a:noFill/>
          <a:ln w="16401" cap="rnd">
            <a:solidFill>
              <a:schemeClr val="bg1"/>
            </a:solidFill>
            <a:prstDash val="solid"/>
            <a:round/>
          </a:ln>
        </p:spPr>
        <p:txBody>
          <a:bodyPr anchor="ctr" rtlCol="0"/>
          <a:p>
            <a:endParaRPr altLang="en-US" lang="zh-CN"/>
          </a:p>
        </p:txBody>
      </p:sp>
      <p:sp>
        <p:nvSpPr>
          <p:cNvPr id="1048618" name="任意多边形: 形状 213"/>
          <p:cNvSpPr/>
          <p:nvPr/>
        </p:nvSpPr>
        <p:spPr>
          <a:xfrm>
            <a:off x="6957266" y="4975644"/>
            <a:ext cx="32813" cy="32813"/>
          </a:xfrm>
          <a:custGeom>
            <a:avLst/>
            <a:gdLst>
              <a:gd name="connsiteX0" fmla="*/ 32813 w 32813"/>
              <a:gd name="connsiteY0" fmla="*/ 32813 h 32813"/>
              <a:gd name="connsiteX1" fmla="*/ 32813 w 32813"/>
              <a:gd name="connsiteY1" fmla="*/ 16407 h 32813"/>
              <a:gd name="connsiteX2" fmla="*/ 16407 w 32813"/>
              <a:gd name="connsiteY2" fmla="*/ 0 h 32813"/>
              <a:gd name="connsiteX3" fmla="*/ 0 w 32813"/>
              <a:gd name="connsiteY3" fmla="*/ 16407 h 32813"/>
              <a:gd name="connsiteX4" fmla="*/ 0 w 32813"/>
              <a:gd name="connsiteY4" fmla="*/ 32813 h 32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3" h="32813">
                <a:moveTo>
                  <a:pt x="32813" y="32813"/>
                </a:moveTo>
                <a:lnTo>
                  <a:pt x="32813" y="16407"/>
                </a:lnTo>
                <a:cubicBezTo>
                  <a:pt x="32813" y="7383"/>
                  <a:pt x="25430" y="0"/>
                  <a:pt x="16407" y="0"/>
                </a:cubicBezTo>
                <a:cubicBezTo>
                  <a:pt x="7383" y="0"/>
                  <a:pt x="0" y="7383"/>
                  <a:pt x="0" y="16407"/>
                </a:cubicBezTo>
                <a:lnTo>
                  <a:pt x="0" y="32813"/>
                </a:lnTo>
              </a:path>
            </a:pathLst>
          </a:custGeom>
          <a:noFill/>
          <a:ln w="16401" cap="rnd">
            <a:solidFill>
              <a:schemeClr val="bg1"/>
            </a:solidFill>
            <a:prstDash val="solid"/>
            <a:round/>
          </a:ln>
        </p:spPr>
        <p:txBody>
          <a:bodyPr anchor="ctr" rtlCol="0"/>
          <a:p>
            <a:endParaRPr altLang="en-US" lang="zh-CN"/>
          </a:p>
        </p:txBody>
      </p:sp>
      <p:pic>
        <p:nvPicPr>
          <p:cNvPr id="2097170" name=""/>
          <p:cNvPicPr>
            <a:picLocks/>
          </p:cNvPicPr>
          <p:nvPr/>
        </p:nvPicPr>
        <p:blipFill>
          <a:blip xmlns:r="http://schemas.openxmlformats.org/officeDocument/2006/relationships" r:embed="rId1"/>
          <a:stretch>
            <a:fillRect/>
          </a:stretch>
        </p:blipFill>
        <p:spPr>
          <a:xfrm rot="0">
            <a:off x="419849" y="0"/>
            <a:ext cx="11628607" cy="6858000"/>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pic>
        <p:nvPicPr>
          <p:cNvPr id="2097173" name=""/>
          <p:cNvPicPr>
            <a:picLocks/>
          </p:cNvPicPr>
          <p:nvPr/>
        </p:nvPicPr>
        <p:blipFill>
          <a:blip xmlns:r="http://schemas.openxmlformats.org/officeDocument/2006/relationships" r:embed="rId1"/>
          <a:stretch>
            <a:fillRect/>
          </a:stretch>
        </p:blipFill>
        <p:spPr>
          <a:xfrm rot="0">
            <a:off x="176577" y="0"/>
            <a:ext cx="11519366" cy="685800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pic>
        <p:nvPicPr>
          <p:cNvPr id="2097174" name=""/>
          <p:cNvPicPr>
            <a:picLocks/>
          </p:cNvPicPr>
          <p:nvPr/>
        </p:nvPicPr>
        <p:blipFill>
          <a:blip xmlns:r="http://schemas.openxmlformats.org/officeDocument/2006/relationships" r:embed="rId1"/>
          <a:stretch>
            <a:fillRect/>
          </a:stretch>
        </p:blipFill>
        <p:spPr>
          <a:xfrm rot="0">
            <a:off x="831864" y="0"/>
            <a:ext cx="10528272" cy="685800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pic>
        <p:nvPicPr>
          <p:cNvPr id="2097175" name=""/>
          <p:cNvPicPr>
            <a:picLocks/>
          </p:cNvPicPr>
          <p:nvPr/>
        </p:nvPicPr>
        <p:blipFill>
          <a:blip xmlns:r="http://schemas.openxmlformats.org/officeDocument/2006/relationships" r:embed="rId1"/>
          <a:stretch>
            <a:fillRect/>
          </a:stretch>
        </p:blipFill>
        <p:spPr>
          <a:xfrm rot="0">
            <a:off x="618704" y="0"/>
            <a:ext cx="10376076" cy="685800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pic>
        <p:nvPicPr>
          <p:cNvPr id="2097176" name=""/>
          <p:cNvPicPr>
            <a:picLocks/>
          </p:cNvPicPr>
          <p:nvPr/>
        </p:nvPicPr>
        <p:blipFill>
          <a:blip xmlns:r="http://schemas.openxmlformats.org/officeDocument/2006/relationships" r:embed="rId1"/>
          <a:stretch>
            <a:fillRect/>
          </a:stretch>
        </p:blipFill>
        <p:spPr>
          <a:xfrm rot="0">
            <a:off x="291800" y="0"/>
            <a:ext cx="11763822" cy="685800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9166" name=""/>
          <p:cNvSpPr txBox="1"/>
          <p:nvPr/>
        </p:nvSpPr>
        <p:spPr>
          <a:xfrm>
            <a:off x="399149" y="257228"/>
            <a:ext cx="12403713" cy="1348740"/>
          </a:xfrm>
          <a:prstGeom prst="rect"/>
        </p:spPr>
        <p:txBody>
          <a:bodyPr rtlCol="0" wrap="square">
            <a:spAutoFit/>
          </a:bodyPr>
          <a:p>
            <a:r>
              <a:rPr sz="2800" lang="en-GB">
                <a:solidFill>
                  <a:srgbClr val="000000"/>
                </a:solidFill>
              </a:rPr>
              <a:t>The specifc code for each step will depend on the programming language and libraries you’re using. If you have a partcular queston or need help with a specifc part of the process, feel free to ask!</a:t>
            </a:r>
            <a:endParaRPr sz="2800" lang="en-GB">
              <a:solidFill>
                <a:srgbClr val="000000"/>
              </a:solidFill>
            </a:endParaRPr>
          </a:p>
        </p:txBody>
      </p:sp>
      <p:sp>
        <p:nvSpPr>
          <p:cNvPr id="1049167" name=""/>
          <p:cNvSpPr txBox="1"/>
          <p:nvPr/>
        </p:nvSpPr>
        <p:spPr>
          <a:xfrm>
            <a:off x="787606" y="2000553"/>
            <a:ext cx="10995772" cy="4282440"/>
          </a:xfrm>
          <a:prstGeom prst="rect"/>
        </p:spPr>
        <p:txBody>
          <a:bodyPr rtlCol="0" wrap="square">
            <a:spAutoFit/>
          </a:bodyPr>
          <a:p>
            <a:r>
              <a:rPr sz="2800" lang="en-GB">
                <a:solidFill>
                  <a:srgbClr val="000000"/>
                </a:solidFill>
              </a:rPr>
              <a:t>Import pandas as pd
Import numpy as np
# Load the transacton data from a CSV fle (you can replace ‘transactons.csv’ with your fle)Data = pd.read_csv(‘transactons.csv’)
# Display the frst few rows to inspect the data
Print(data.head())
# Preprocessing steps:
# 1. Handle missing values (if any)
Data = data.dropna()  # Drop rows with missing values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22F73"/>
      </a:accent1>
      <a:accent2>
        <a:srgbClr val="0B245D"/>
      </a:accent2>
      <a:accent3>
        <a:srgbClr val="00C0E6"/>
      </a:accent3>
      <a:accent4>
        <a:srgbClr val="1CBCB4"/>
      </a:accent4>
      <a:accent5>
        <a:srgbClr val="9F75FB"/>
      </a:accent5>
      <a:accent6>
        <a:srgbClr val="F62A53"/>
      </a:accent6>
      <a:hlink>
        <a:srgbClr val="0563C1"/>
      </a:hlink>
      <a:folHlink>
        <a:srgbClr val="954F72"/>
      </a:folHlink>
    </a:clrScheme>
    <a:fontScheme name="海外-常规-粗体2">
      <a:majorFont>
        <a:latin typeface="Urbanist Black"/>
        <a:ea typeface="等线"/>
        <a:cs typeface=""/>
      </a:majorFont>
      <a:minorFont>
        <a:latin typeface="Quicksand"/>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122F73"/>
    </a:accent1>
    <a:accent2>
      <a:srgbClr val="0B245D"/>
    </a:accent2>
    <a:accent3>
      <a:srgbClr val="00C0E6"/>
    </a:accent3>
    <a:accent4>
      <a:srgbClr val="1CBCB4"/>
    </a:accent4>
    <a:accent5>
      <a:srgbClr val="9F75FB"/>
    </a:accent5>
    <a:accent6>
      <a:srgbClr val="F62A53"/>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122F73"/>
    </a:accent1>
    <a:accent2>
      <a:srgbClr val="0B245D"/>
    </a:accent2>
    <a:accent3>
      <a:srgbClr val="00C0E6"/>
    </a:accent3>
    <a:accent4>
      <a:srgbClr val="1CBCB4"/>
    </a:accent4>
    <a:accent5>
      <a:srgbClr val="9F75FB"/>
    </a:accent5>
    <a:accent6>
      <a:srgbClr val="F62A53"/>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122F73"/>
    </a:accent1>
    <a:accent2>
      <a:srgbClr val="0B245D"/>
    </a:accent2>
    <a:accent3>
      <a:srgbClr val="00C0E6"/>
    </a:accent3>
    <a:accent4>
      <a:srgbClr val="1CBCB4"/>
    </a:accent4>
    <a:accent5>
      <a:srgbClr val="9F75FB"/>
    </a:accent5>
    <a:accent6>
      <a:srgbClr val="F62A53"/>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122F73"/>
    </a:accent1>
    <a:accent2>
      <a:srgbClr val="0B245D"/>
    </a:accent2>
    <a:accent3>
      <a:srgbClr val="00C0E6"/>
    </a:accent3>
    <a:accent4>
      <a:srgbClr val="1CBCB4"/>
    </a:accent4>
    <a:accent5>
      <a:srgbClr val="9F75FB"/>
    </a:accent5>
    <a:accent6>
      <a:srgbClr val="F62A53"/>
    </a:accent6>
    <a:hlink>
      <a:srgbClr val="0563C1"/>
    </a:hlink>
    <a:folHlink>
      <a:srgbClr val="954F72"/>
    </a:folHlink>
  </a:clr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3</dc:creator>
  <cp:lastModifiedBy>Hui abbey</cp:lastModifiedBy>
  <dcterms:created xsi:type="dcterms:W3CDTF">2021-08-21T23:57:23Z</dcterms:created>
  <dcterms:modified xsi:type="dcterms:W3CDTF">2023-11-01T08:55:11Z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29d08280552d4b9999bab401894b96db</vt:lpwstr>
  </property>
</Properties>
</file>