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>
        <p:scale>
          <a:sx n="75" d="100"/>
          <a:sy n="75" d="100"/>
        </p:scale>
        <p:origin x="324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7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0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4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2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8FD0C4-AB2B-40DC-AC34-7BB7455AB6A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2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E93542-7323-44B9-8030-F4C35FB2B2A1}"/>
              </a:ext>
            </a:extLst>
          </p:cNvPr>
          <p:cNvSpPr txBox="1"/>
          <p:nvPr/>
        </p:nvSpPr>
        <p:spPr>
          <a:xfrm>
            <a:off x="279400" y="1584576"/>
            <a:ext cx="406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Developing a flexible learning portal where a registered user can customize and track their learning depending on their areas of interest. It is a platform of all the courses and resources where the users can interact with their co-learners and get rewards to recognize their achievements. Admin can add, delete or make any modifications to the learning portal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9E18E0-F443-4995-B271-F13E494A9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7" y="22581"/>
            <a:ext cx="11975312" cy="11257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LEARNING ASSISTANCE SYSTEM           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BY CODE WARRIORS                                                       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ALEESHA Reez, Meghana KANDRU  &amp; SAHANA KANNAHALLIMOLE SOMANNA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NORTHEASTERN UNIVERSITY</a:t>
            </a:r>
          </a:p>
          <a:p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0EF29A-88CC-4FA4-A5A1-B78D3EAFA0E1}"/>
              </a:ext>
            </a:extLst>
          </p:cNvPr>
          <p:cNvSpPr txBox="1">
            <a:spLocks/>
          </p:cNvSpPr>
          <p:nvPr/>
        </p:nvSpPr>
        <p:spPr>
          <a:xfrm>
            <a:off x="269032" y="3262187"/>
            <a:ext cx="4334494" cy="2168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REST Architecture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 service &amp; App service - AWS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Languages - HTML, CSS, JavaScript,  AngularJS 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Database - Amazon Relational Database Service (Amazon RDS)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Notification, Support - SendGrid 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Communication Platform – Amazon Chime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Authentication – Amazon Cognito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Authorization – AWS Identity Service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Security System – AWS Key Management Service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07AE01-203E-45DD-94F9-E020A52A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28" y="1796"/>
            <a:ext cx="1941172" cy="1306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AF030D-A4BB-4C1F-92D7-A8283E04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95" y="4106079"/>
            <a:ext cx="5824574" cy="24049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30F70F-2BBC-4F30-AE80-8508C3FE6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22" y="1496718"/>
            <a:ext cx="4014860" cy="205815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EC858-1DBE-454D-A3CF-4F6A1C6E5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2142" y="6245287"/>
            <a:ext cx="720102" cy="475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93DDA-17D7-42BD-99A1-93BF00EEA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34" y="5549841"/>
            <a:ext cx="723409" cy="443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26062-55A7-45ED-97A3-59EF7D22F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5072" y="6264652"/>
            <a:ext cx="739489" cy="475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3A823-71BB-4709-AE3F-721CAE700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072" y="5560034"/>
            <a:ext cx="650898" cy="443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C4D787-6120-4C8D-B20A-1353791D702C}"/>
              </a:ext>
            </a:extLst>
          </p:cNvPr>
          <p:cNvSpPr txBox="1"/>
          <p:nvPr/>
        </p:nvSpPr>
        <p:spPr>
          <a:xfrm>
            <a:off x="279400" y="1308159"/>
            <a:ext cx="544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Abstract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386F7-172A-49C6-8FB8-E5AF171E590F}"/>
              </a:ext>
            </a:extLst>
          </p:cNvPr>
          <p:cNvSpPr txBox="1"/>
          <p:nvPr/>
        </p:nvSpPr>
        <p:spPr>
          <a:xfrm>
            <a:off x="269032" y="2910567"/>
            <a:ext cx="328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Technology Stack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D13ABF-440C-4F87-BFB4-13F0DD34C9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9971" y="6245287"/>
            <a:ext cx="797052" cy="4468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51FDB1-AAC0-4644-918F-D75AC4E66E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9971" y="5560034"/>
            <a:ext cx="797052" cy="409504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DDACD6DE-88D4-447B-8D29-7A966D693930}"/>
              </a:ext>
            </a:extLst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14" y="1509680"/>
            <a:ext cx="3131432" cy="2075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1386F7-172A-49C6-8FB8-E5AF171E590F}"/>
              </a:ext>
            </a:extLst>
          </p:cNvPr>
          <p:cNvSpPr txBox="1"/>
          <p:nvPr/>
        </p:nvSpPr>
        <p:spPr>
          <a:xfrm>
            <a:off x="7403753" y="6477077"/>
            <a:ext cx="328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Software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671C8F-77AF-41EA-A5D5-BCE03A59F4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48"/>
            <a:ext cx="1828800" cy="1290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29F05-6592-4A22-AB1C-023439EF12EE}"/>
              </a:ext>
            </a:extLst>
          </p:cNvPr>
          <p:cNvSpPr txBox="1"/>
          <p:nvPr/>
        </p:nvSpPr>
        <p:spPr>
          <a:xfrm>
            <a:off x="5223934" y="360157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Context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678A23-1233-498D-9E27-84E7F50D1F69}"/>
              </a:ext>
            </a:extLst>
          </p:cNvPr>
          <p:cNvSpPr txBox="1"/>
          <p:nvPr/>
        </p:nvSpPr>
        <p:spPr>
          <a:xfrm>
            <a:off x="9812867" y="36289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growth</a:t>
            </a:r>
          </a:p>
        </p:txBody>
      </p:sp>
    </p:spTree>
    <p:extLst>
      <p:ext uri="{BB962C8B-B14F-4D97-AF65-F5344CB8AC3E}">
        <p14:creationId xmlns:p14="http://schemas.microsoft.com/office/powerpoint/2010/main" val="126918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121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Kandru</dc:creator>
  <cp:lastModifiedBy>Sahana Kannahallimole Somanna</cp:lastModifiedBy>
  <cp:revision>32</cp:revision>
  <dcterms:created xsi:type="dcterms:W3CDTF">2020-04-03T22:37:09Z</dcterms:created>
  <dcterms:modified xsi:type="dcterms:W3CDTF">2020-04-04T10:27:08Z</dcterms:modified>
</cp:coreProperties>
</file>