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897E8F8-58C1-436C-AEEC-9245FC4364B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0A2A7A0-F709-4258-A9B9-9CCC8AFFB3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ymafia.org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458200" cy="1470025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sz="4800" b="1" dirty="0" smtClean="0">
                <a:latin typeface="+mn-lt"/>
              </a:rPr>
              <a:t>ETHICAL HACKING</a:t>
            </a:r>
            <a:endParaRPr lang="en-US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876800"/>
            <a:ext cx="43434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ALEESHA KURIAN  </a:t>
            </a:r>
          </a:p>
          <a:p>
            <a:r>
              <a:rPr lang="en-US" dirty="0" smtClean="0"/>
              <a:t>S2 MCA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ETHICAL HACKING TOOLS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4101"/>
          </a:xfrm>
        </p:spPr>
        <p:txBody>
          <a:bodyPr/>
          <a:lstStyle/>
          <a:p>
            <a:r>
              <a:rPr lang="en-US" sz="2400" b="1" dirty="0" err="1" smtClean="0"/>
              <a:t>Samspade</a:t>
            </a:r>
            <a:endParaRPr lang="en-US" sz="24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32892"/>
            <a:ext cx="7086601" cy="43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75212"/>
            <a:ext cx="8229600" cy="5745163"/>
          </a:xfrm>
        </p:spPr>
        <p:txBody>
          <a:bodyPr/>
          <a:lstStyle/>
          <a:p>
            <a:pPr lvl="0"/>
            <a:r>
              <a:rPr lang="en-US" sz="2400" b="1" dirty="0"/>
              <a:t>Email Tracker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153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b="1" dirty="0"/>
              <a:t>Visual Route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620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Required Skills of an Ethical Hacker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6934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Microsoft: skills in operation, configuration and management.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Linux:  knowledge of Linux/Unix; security setting, configuration, and services.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Firewalls:  configurations, and operation of intrusion detection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Routers:  knowledge of routers, routing protocols, and access control lists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Mainframes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Network Protocols:  TCP/IP; how they function and can be manipulated.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Management:  leading, planning, organizing, and controlling a penetration testing team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3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639762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76400"/>
            <a:ext cx="4041775" cy="639762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Helps in closing the open holes in the system network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Provides security to banking and financial establishments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Prevents website defacements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evolving technique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depends upon the trustworthiness of the ethical hacker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Hiring professionals is expensive.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762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ADVANTAGES  &amp;  DISADVANTAGES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1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it an evolving branch the scope of enhancement in technology is immense.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ethical hacker can ensure the system security by using the same technique repeatedly.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More enhanced software’s should be used for optimum protection. </a:t>
            </a:r>
          </a:p>
        </p:txBody>
      </p:sp>
    </p:spTree>
    <p:extLst>
      <p:ext uri="{BB962C8B-B14F-4D97-AF65-F5344CB8AC3E}">
        <p14:creationId xmlns:p14="http://schemas.microsoft.com/office/powerpoint/2010/main" val="32779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preceding sections we saw the methodology of hacking, why should we aware of hacking and some tools which a hacker may use.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Now we can see what can we do against hacking or to protect ourselves from hacking.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first thing we should do is to keep ourselves updated about those software’s we and using for official and reliable sources.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Educate the employees and the users against black hat hacking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6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www.google.com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www.studymafia.org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328077">
            <a:off x="528798" y="1836844"/>
            <a:ext cx="8229600" cy="3200400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sz="4400" dirty="0" smtClean="0">
                <a:latin typeface="Broadway" pitchFamily="82" charset="0"/>
              </a:rPr>
              <a:t>THANK  YOU</a:t>
            </a:r>
            <a:endParaRPr lang="en-US" sz="4400" dirty="0"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Ethical Hacking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Hackers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Types of Hackers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Hacking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Required Skills of an Ethical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Hacker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Future Enhancements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Ethical   hacking  also   known   as   penetration   testing   or  white-hat   hacking, involves the same tools, tricks, and techniques that hackers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use,but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one major difference that Ethical hacking is legal.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1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ETHICAL HACKING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325112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‘Ethical hacker’ refers to security professionals  who apply their hacking  skills for defensive purpose.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Neither damage the target systems nor steal information.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Evaluate target systems security and report back to owners about the vulnerabilities found.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HACKERS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person who enjoys learning details of a programming language or system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 person   who   enjoys   actually   doing   the   programming   rather   than   just theorizing about it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person capable of appreciating someone else's hacking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person who picks up programming quickly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person who is an expert at a particular programming language or system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8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Types of Hackers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1.Black-Hat Hacker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 black   hat   hackers or crackers   are   individuals  with   extraordinary   computing skills,  resorting to malicious or destructive activities.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 is black hat  hackers use their knowledge and skill   for  their own personal  gains probably by hurting others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/>
              <a:t> 2.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White-Hat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Hacker</a:t>
            </a:r>
            <a:endParaRPr lang="en-US" dirty="0" smtClean="0"/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hat hackers are  those  individuals professing hacker  skills and using them for defensive purposes.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means that the white 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hackers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their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knowledge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skill for the good of    others and for the common good. </a:t>
            </a:r>
          </a:p>
          <a:p>
            <a:pPr algn="just"/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86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3.Grey-Hat Hackers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are  individuals who work both offensively and defensively at various times.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cannot predict their behavior.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Sometimes they use their skills for the common good while in some other times he uses them for their personal gains.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45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03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HACKING PROCESS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6212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Printing/Reconnaissance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Active/passive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Scanning &amp; Enumeration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-Blue print of the target</a:t>
            </a:r>
          </a:p>
          <a:p>
            <a:pPr marL="109728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-Different tools are used:</a:t>
            </a:r>
          </a:p>
          <a:p>
            <a:pPr marL="109728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-TCP protocol</a:t>
            </a:r>
          </a:p>
          <a:p>
            <a:pPr marL="109728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-What resources &amp;shares </a:t>
            </a:r>
          </a:p>
          <a:p>
            <a:pPr marL="109728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found in system</a:t>
            </a:r>
          </a:p>
          <a:p>
            <a:pPr marL="109728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45" y="1377462"/>
            <a:ext cx="4791712" cy="50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Gaining access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-Actual  hacking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-Access password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Maintaining access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Uploading/altering/downloading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Clearing tracks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-Deletion of all logs.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442</TotalTime>
  <Words>622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     ETHICAL HACKING</vt:lpstr>
      <vt:lpstr>CONTENTS</vt:lpstr>
      <vt:lpstr>INTRODUCTION</vt:lpstr>
      <vt:lpstr>ETHICAL HACKING</vt:lpstr>
      <vt:lpstr>HACKERS</vt:lpstr>
      <vt:lpstr>Types of Hackers</vt:lpstr>
      <vt:lpstr>PowerPoint Presentation</vt:lpstr>
      <vt:lpstr>HACKING PROCESS</vt:lpstr>
      <vt:lpstr>PowerPoint Presentation</vt:lpstr>
      <vt:lpstr>ETHICAL HACKING TOOLS</vt:lpstr>
      <vt:lpstr>PowerPoint Presentation</vt:lpstr>
      <vt:lpstr>PowerPoint Presentation</vt:lpstr>
      <vt:lpstr>Required Skills of an Ethical Hacker</vt:lpstr>
      <vt:lpstr>PowerPoint Presentation</vt:lpstr>
      <vt:lpstr>FUTURE ENHANCEMENTS</vt:lpstr>
      <vt:lpstr>CONCLUSION</vt:lpstr>
      <vt:lpstr>REFERENCES</vt:lpstr>
      <vt:lpstr>             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</dc:title>
  <dc:creator>AleeshaKurian</dc:creator>
  <cp:lastModifiedBy>AleeshaKurian</cp:lastModifiedBy>
  <cp:revision>21</cp:revision>
  <dcterms:created xsi:type="dcterms:W3CDTF">2017-04-25T06:03:25Z</dcterms:created>
  <dcterms:modified xsi:type="dcterms:W3CDTF">2017-04-28T14:33:33Z</dcterms:modified>
</cp:coreProperties>
</file>