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8" r:id="rId3"/>
    <p:sldId id="257" r:id="rId4"/>
    <p:sldId id="263" r:id="rId5"/>
    <p:sldId id="260" r:id="rId6"/>
    <p:sldId id="261" r:id="rId7"/>
    <p:sldId id="270" r:id="rId8"/>
    <p:sldId id="262" r:id="rId9"/>
    <p:sldId id="268" r:id="rId10"/>
    <p:sldId id="265" r:id="rId11"/>
    <p:sldId id="266" r:id="rId12"/>
    <p:sldId id="271" r:id="rId13"/>
    <p:sldId id="273" r:id="rId14"/>
    <p:sldId id="272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BF67-D7B5-44E2-BF9C-39DC1F2D75D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7A12-144B-49A7-9111-67E25334C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BF67-D7B5-44E2-BF9C-39DC1F2D75D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7A12-144B-49A7-9111-67E25334C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BF67-D7B5-44E2-BF9C-39DC1F2D75D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7A12-144B-49A7-9111-67E25334CBC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BF67-D7B5-44E2-BF9C-39DC1F2D75D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7A12-144B-49A7-9111-67E25334CB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BF67-D7B5-44E2-BF9C-39DC1F2D75D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7A12-144B-49A7-9111-67E25334C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BF67-D7B5-44E2-BF9C-39DC1F2D75D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7A12-144B-49A7-9111-67E25334CB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BF67-D7B5-44E2-BF9C-39DC1F2D75D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7A12-144B-49A7-9111-67E25334C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BF67-D7B5-44E2-BF9C-39DC1F2D75D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7A12-144B-49A7-9111-67E25334C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BF67-D7B5-44E2-BF9C-39DC1F2D75D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7A12-144B-49A7-9111-67E25334C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BF67-D7B5-44E2-BF9C-39DC1F2D75D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7A12-144B-49A7-9111-67E25334CBC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BF67-D7B5-44E2-BF9C-39DC1F2D75D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7A12-144B-49A7-9111-67E25334CBC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554BF67-D7B5-44E2-BF9C-39DC1F2D75D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6527A12-144B-49A7-9111-67E25334CBC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MODEL VIEW CONTROLLER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449" y="4800600"/>
            <a:ext cx="4953000" cy="1752600"/>
          </a:xfrm>
        </p:spPr>
        <p:txBody>
          <a:bodyPr/>
          <a:lstStyle/>
          <a:p>
            <a:r>
              <a:rPr lang="en-US" b="1" dirty="0" smtClean="0"/>
              <a:t>Submitted by,</a:t>
            </a:r>
          </a:p>
          <a:p>
            <a:r>
              <a:rPr lang="en-US" b="1" dirty="0" err="1" smtClean="0"/>
              <a:t>Aleesha</a:t>
            </a:r>
            <a:r>
              <a:rPr lang="en-US" b="1" dirty="0" smtClean="0"/>
              <a:t> </a:t>
            </a:r>
            <a:r>
              <a:rPr lang="en-US" b="1" dirty="0" err="1" smtClean="0"/>
              <a:t>Kurian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45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MVC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 Forms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993252"/>
              </p:ext>
            </p:extLst>
          </p:nvPr>
        </p:nvGraphicFramePr>
        <p:xfrm>
          <a:off x="457200" y="1524000"/>
          <a:ext cx="83058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998"/>
                <a:gridCol w="3718802"/>
              </a:tblGrid>
              <a:tr h="7863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MVC based applications</a:t>
                      </a:r>
                      <a:endParaRPr lang="en-US" sz="1800" b="1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Web form based applications</a:t>
                      </a:r>
                      <a:endParaRPr lang="en-US" sz="1800" dirty="0" smtClean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10479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supports the Test Driven Programming model</a:t>
                      </a:r>
                      <a:endParaRPr lang="en-US" sz="1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supports the Event Driven Programming model that preserves state over the HTTP</a:t>
                      </a:r>
                      <a:endParaRPr lang="en-US" sz="1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7681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There is no event in MVC.</a:t>
                      </a:r>
                      <a:endParaRPr lang="en-US" sz="1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Web Forms-based application provides many events and also is supported in many server controls.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2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MVC has no specific page life cycle. All individual components (such as Model, View and Controller) have their own life cycle.</a:t>
                      </a:r>
                      <a:endParaRPr lang="en-US" sz="1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There is a specific page life cycle in the web form page</a:t>
                      </a:r>
                      <a:endParaRPr lang="en-US" sz="1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8060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Code behind is not tightly coupled with the View (User Interface).</a:t>
                      </a:r>
                      <a:endParaRPr lang="en-US" sz="1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Code behind is tightly coupled with the View (User Interface).</a:t>
                      </a:r>
                      <a:endParaRPr lang="en-US" sz="1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6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534400" cy="432511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Clear separation between presentation logic and business logic.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object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MVC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distinct responsibilities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parallel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development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maintain and future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enhancements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MVC enforces separation that reduces complexity of project structure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MVC support SEO and REST friendly URL.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83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MVC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sites require more time to develop over traditional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extensive use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/ JavaScript / AJAX, it makes the form (application) complicated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parallel development there is a needed multiple programmers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9728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675467"/>
            <a:ext cx="7967133" cy="3450696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applies to all types of systems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technologies(Java,Python,Ruby,Perl,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SmallTalk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et,etc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can use it?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6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Step 1: - Select the project template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Step 2: - Select the appropriate ASP.NET One options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Step 3: - Add Controller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Step 4: - Add Views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Step 5: - Connect the view to the controller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Step 6: - Run the program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Implementation of MVC in Asp.net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18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514600"/>
            <a:ext cx="7408333" cy="3450696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selection of technology varies from person to person.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MVC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has a few advantages, such as more control over HTML; support of TDD,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builtin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support of SEO based URLs, and so on.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you want these benefits then you can choose the MVC model.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2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8229600" cy="1069848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002060"/>
                </a:solidFill>
                <a:latin typeface="Algerian" pitchFamily="82" charset="0"/>
              </a:rPr>
              <a:t>THANK YOU</a:t>
            </a:r>
            <a:endParaRPr lang="en-US" sz="7200" b="1" dirty="0">
              <a:solidFill>
                <a:srgbClr val="00206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4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438400"/>
            <a:ext cx="7594600" cy="3810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MVC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History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Why MVC?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MVC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 form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Advantages and disadvantages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25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Model–view–controller (MVC) is a software architecture pattern which separates the representation of information from the user's interaction with it 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9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5436"/>
            <a:ext cx="7408333" cy="345069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The model is responsible for managing the data of the application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responds to the request from the view and it also responds to instructions from the controller to update itself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It is the lowest level of the pattern which is responsible for maintaining data.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5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View displays the data (the database records).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view requests information from the model, that it needs to generate an output representation.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MVC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often seen in web applications, where the view is the HTML page.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View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Controller is the part of the application that handles user interaction.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Typically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controllers read data from a view, control user input, and send input data to the model.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handles the input, typically user actions and may invoke changes on the model and view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Controller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7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Trygve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Reenskaug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introduced MVC into “smalltalk-76”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Jim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Althoff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others implemented MVC into “smalltalk-80”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Expressed as a general concept in 1988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History of MVC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5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MVC (Model – View – Controller) is one of those concepts that only starts to make sense when you’re dealing with larger applications and/or when working on the same application with several developers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MVC’s benefits are absolutely not restricted to large-scale, team-based development, but they become most obvious in such situations.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MVC?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5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438400"/>
            <a:ext cx="6476999" cy="41909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Working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 MVC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web application </a:t>
            </a:r>
          </a:p>
        </p:txBody>
      </p:sp>
    </p:spTree>
    <p:extLst>
      <p:ext uri="{BB962C8B-B14F-4D97-AF65-F5344CB8AC3E}">
        <p14:creationId xmlns:p14="http://schemas.microsoft.com/office/powerpoint/2010/main" val="25193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946</TotalTime>
  <Words>567</Words>
  <Application>Microsoft Office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Waveform</vt:lpstr>
      <vt:lpstr>MODEL VIEW CONTROLLER</vt:lpstr>
      <vt:lpstr>Contents</vt:lpstr>
      <vt:lpstr>Introduction</vt:lpstr>
      <vt:lpstr>The Model</vt:lpstr>
      <vt:lpstr>The View</vt:lpstr>
      <vt:lpstr>The Controller</vt:lpstr>
      <vt:lpstr>History of MVC</vt:lpstr>
      <vt:lpstr>Why MVC?</vt:lpstr>
      <vt:lpstr>Working of MVC in web application </vt:lpstr>
      <vt:lpstr>MVC vs Web Forms</vt:lpstr>
      <vt:lpstr>Advantages</vt:lpstr>
      <vt:lpstr>Disadvantages</vt:lpstr>
      <vt:lpstr>Where can use it?</vt:lpstr>
      <vt:lpstr>Implementation of MVC in Asp.net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VIEW CONTROLLER</dc:title>
  <dc:creator>AleeshaKurian</dc:creator>
  <cp:lastModifiedBy>AleeshaKurian</cp:lastModifiedBy>
  <cp:revision>62</cp:revision>
  <dcterms:created xsi:type="dcterms:W3CDTF">2018-10-29T01:42:38Z</dcterms:created>
  <dcterms:modified xsi:type="dcterms:W3CDTF">2018-11-05T10:42:37Z</dcterms:modified>
</cp:coreProperties>
</file>