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9" r:id="rId2"/>
  </p:sldMasterIdLst>
  <p:notesMasterIdLst>
    <p:notesMasterId r:id="rId33"/>
  </p:notesMasterIdLst>
  <p:sldIdLst>
    <p:sldId id="268" r:id="rId3"/>
    <p:sldId id="271" r:id="rId4"/>
    <p:sldId id="272" r:id="rId5"/>
    <p:sldId id="270" r:id="rId6"/>
    <p:sldId id="269" r:id="rId7"/>
    <p:sldId id="274" r:id="rId8"/>
    <p:sldId id="275" r:id="rId9"/>
    <p:sldId id="294" r:id="rId10"/>
    <p:sldId id="276" r:id="rId11"/>
    <p:sldId id="277" r:id="rId12"/>
    <p:sldId id="278" r:id="rId13"/>
    <p:sldId id="283" r:id="rId14"/>
    <p:sldId id="284" r:id="rId15"/>
    <p:sldId id="279" r:id="rId16"/>
    <p:sldId id="280" r:id="rId17"/>
    <p:sldId id="281" r:id="rId18"/>
    <p:sldId id="282" r:id="rId19"/>
    <p:sldId id="287" r:id="rId20"/>
    <p:sldId id="286" r:id="rId21"/>
    <p:sldId id="288" r:id="rId22"/>
    <p:sldId id="289" r:id="rId23"/>
    <p:sldId id="290" r:id="rId24"/>
    <p:sldId id="291" r:id="rId25"/>
    <p:sldId id="292" r:id="rId26"/>
    <p:sldId id="293" r:id="rId27"/>
    <p:sldId id="295" r:id="rId28"/>
    <p:sldId id="296" r:id="rId29"/>
    <p:sldId id="297" r:id="rId30"/>
    <p:sldId id="298" r:id="rId31"/>
    <p:sldId id="299" r:id="rId3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2D5187-CB0A-4496-9A24-259736AF8EE6}" type="datetimeFigureOut">
              <a:rPr lang="ro-RO" smtClean="0"/>
              <a:t>12.01.2023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0672E1-D055-428B-BA8D-979F090E73C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52422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" name="Google Shape;167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4" name="Google Shape;167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" name="Google Shape;2039;g178092e9dfe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0" name="Google Shape;2040;g178092e9dfe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51675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" name="Google Shape;2039;g178092e9dfe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0" name="Google Shape;2040;g178092e9dfe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422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3" name="Google Shape;2583;g178092e9dfe_0_1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4" name="Google Shape;2584;g178092e9dfe_0_1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" name="Google Shape;2039;g178092e9dfe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0" name="Google Shape;2040;g178092e9dfe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8404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" name="Google Shape;3061;g1784c5f02c4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2" name="Google Shape;3062;g1784c5f02c4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22145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" name="Google Shape;3061;g1784c5f02c4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2" name="Google Shape;3062;g1784c5f02c4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" name="Google Shape;2039;g178092e9dfe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0" name="Google Shape;2040;g178092e9dfe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98062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" name="Google Shape;2039;g178092e9dfe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0" name="Google Shape;2040;g178092e9dfe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42030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" name="Google Shape;2039;g178092e9dfe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0" name="Google Shape;2040;g178092e9dfe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47655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Google Shape;1843;g178092e9dfe_0_29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4" name="Google Shape;1844;g178092e9dfe_0_29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800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" name="Google Shape;167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4" name="Google Shape;167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74886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" name="Google Shape;2039;g178092e9dfe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0" name="Google Shape;2040;g178092e9dfe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96779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Google Shape;1843;g178092e9dfe_0_29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4" name="Google Shape;1844;g178092e9dfe_0_29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66824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" name="Google Shape;2039;g178092e9dfe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0" name="Google Shape;2040;g178092e9dfe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68372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7" name="Google Shape;3967;g1784c5f02c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8" name="Google Shape;3968;g1784c5f02c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" name="Google Shape;167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4" name="Google Shape;167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3294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Google Shape;1843;g178092e9dfe_0_29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4" name="Google Shape;1844;g178092e9dfe_0_29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5" name="Google Shape;1895;g172fbf10c5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6" name="Google Shape;1896;g172fbf10c5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5" name="Google Shape;1895;g172fbf10c5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6" name="Google Shape;1896;g172fbf10c5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68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5" name="Google Shape;1895;g172fbf10c5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6" name="Google Shape;1896;g172fbf10c5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0448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Google Shape;1843;g178092e9dfe_0_29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4" name="Google Shape;1844;g178092e9dfe_0_29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6263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" name="Google Shape;2039;g178092e9dfe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0" name="Google Shape;2040;g178092e9dfe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814900" y="2159503"/>
            <a:ext cx="8562000" cy="210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28800" y="4253307"/>
            <a:ext cx="7892400" cy="1292000"/>
          </a:xfrm>
          <a:prstGeom prst="rect">
            <a:avLst/>
          </a:prstGeom>
          <a:solidFill>
            <a:schemeClr val="lt2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67" y="500634"/>
            <a:ext cx="12184800" cy="6376873"/>
            <a:chOff x="50" y="375475"/>
            <a:chExt cx="9138600" cy="4782655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348425" y="375499"/>
              <a:ext cx="8447150" cy="4782632"/>
              <a:chOff x="348425" y="537175"/>
              <a:chExt cx="8447150" cy="4620900"/>
            </a:xfrm>
          </p:grpSpPr>
          <p:cxnSp>
            <p:nvCxnSpPr>
              <p:cNvPr id="13" name="Google Shape;13;p2"/>
              <p:cNvCxnSpPr/>
              <p:nvPr/>
            </p:nvCxnSpPr>
            <p:spPr>
              <a:xfrm>
                <a:off x="348425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" name="Google Shape;14;p2"/>
              <p:cNvCxnSpPr/>
              <p:nvPr/>
            </p:nvCxnSpPr>
            <p:spPr>
              <a:xfrm>
                <a:off x="732386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" name="Google Shape;15;p2"/>
              <p:cNvCxnSpPr/>
              <p:nvPr/>
            </p:nvCxnSpPr>
            <p:spPr>
              <a:xfrm>
                <a:off x="1116348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>
                <a:off x="1500309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>
                <a:off x="1884270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" name="Google Shape;18;p2"/>
              <p:cNvCxnSpPr/>
              <p:nvPr/>
            </p:nvCxnSpPr>
            <p:spPr>
              <a:xfrm>
                <a:off x="2268232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" name="Google Shape;19;p2"/>
              <p:cNvCxnSpPr/>
              <p:nvPr/>
            </p:nvCxnSpPr>
            <p:spPr>
              <a:xfrm>
                <a:off x="2652193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" name="Google Shape;20;p2"/>
              <p:cNvCxnSpPr/>
              <p:nvPr/>
            </p:nvCxnSpPr>
            <p:spPr>
              <a:xfrm>
                <a:off x="3036155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" name="Google Shape;21;p2"/>
              <p:cNvCxnSpPr/>
              <p:nvPr/>
            </p:nvCxnSpPr>
            <p:spPr>
              <a:xfrm>
                <a:off x="3420116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2"/>
              <p:cNvCxnSpPr/>
              <p:nvPr/>
            </p:nvCxnSpPr>
            <p:spPr>
              <a:xfrm>
                <a:off x="3804077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23;p2"/>
              <p:cNvCxnSpPr/>
              <p:nvPr/>
            </p:nvCxnSpPr>
            <p:spPr>
              <a:xfrm>
                <a:off x="4188039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24;p2"/>
              <p:cNvCxnSpPr/>
              <p:nvPr/>
            </p:nvCxnSpPr>
            <p:spPr>
              <a:xfrm>
                <a:off x="4572000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25;p2"/>
              <p:cNvCxnSpPr/>
              <p:nvPr/>
            </p:nvCxnSpPr>
            <p:spPr>
              <a:xfrm>
                <a:off x="4955961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26;p2"/>
              <p:cNvCxnSpPr/>
              <p:nvPr/>
            </p:nvCxnSpPr>
            <p:spPr>
              <a:xfrm>
                <a:off x="5339923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27;p2"/>
              <p:cNvCxnSpPr/>
              <p:nvPr/>
            </p:nvCxnSpPr>
            <p:spPr>
              <a:xfrm>
                <a:off x="5723884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2"/>
              <p:cNvCxnSpPr/>
              <p:nvPr/>
            </p:nvCxnSpPr>
            <p:spPr>
              <a:xfrm>
                <a:off x="6107845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29;p2"/>
              <p:cNvCxnSpPr/>
              <p:nvPr/>
            </p:nvCxnSpPr>
            <p:spPr>
              <a:xfrm>
                <a:off x="6491807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6875768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31;p2"/>
              <p:cNvCxnSpPr/>
              <p:nvPr/>
            </p:nvCxnSpPr>
            <p:spPr>
              <a:xfrm>
                <a:off x="7259730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32;p2"/>
              <p:cNvCxnSpPr/>
              <p:nvPr/>
            </p:nvCxnSpPr>
            <p:spPr>
              <a:xfrm>
                <a:off x="7643691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33;p2"/>
              <p:cNvCxnSpPr/>
              <p:nvPr/>
            </p:nvCxnSpPr>
            <p:spPr>
              <a:xfrm>
                <a:off x="8027652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34;p2"/>
              <p:cNvCxnSpPr/>
              <p:nvPr/>
            </p:nvCxnSpPr>
            <p:spPr>
              <a:xfrm>
                <a:off x="8411614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35;p2"/>
              <p:cNvCxnSpPr/>
              <p:nvPr/>
            </p:nvCxnSpPr>
            <p:spPr>
              <a:xfrm>
                <a:off x="8795575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6" name="Google Shape;36;p2"/>
            <p:cNvCxnSpPr/>
            <p:nvPr/>
          </p:nvCxnSpPr>
          <p:spPr>
            <a:xfrm rot="10800000">
              <a:off x="50" y="375475"/>
              <a:ext cx="91386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2"/>
            <p:cNvCxnSpPr/>
            <p:nvPr/>
          </p:nvCxnSpPr>
          <p:spPr>
            <a:xfrm rot="10800000">
              <a:off x="50" y="716701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38;p2"/>
            <p:cNvCxnSpPr/>
            <p:nvPr/>
          </p:nvCxnSpPr>
          <p:spPr>
            <a:xfrm rot="10800000">
              <a:off x="50" y="1057927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Google Shape;39;p2"/>
            <p:cNvCxnSpPr/>
            <p:nvPr/>
          </p:nvCxnSpPr>
          <p:spPr>
            <a:xfrm rot="10800000">
              <a:off x="50" y="1399153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Google Shape;40;p2"/>
            <p:cNvCxnSpPr/>
            <p:nvPr/>
          </p:nvCxnSpPr>
          <p:spPr>
            <a:xfrm rot="10800000">
              <a:off x="50" y="1740379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Google Shape;41;p2"/>
            <p:cNvCxnSpPr/>
            <p:nvPr/>
          </p:nvCxnSpPr>
          <p:spPr>
            <a:xfrm rot="10800000">
              <a:off x="50" y="2081605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Google Shape;42;p2"/>
            <p:cNvCxnSpPr/>
            <p:nvPr/>
          </p:nvCxnSpPr>
          <p:spPr>
            <a:xfrm rot="10800000">
              <a:off x="50" y="2422831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43;p2"/>
            <p:cNvCxnSpPr/>
            <p:nvPr/>
          </p:nvCxnSpPr>
          <p:spPr>
            <a:xfrm rot="10800000">
              <a:off x="50" y="2764057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44;p2"/>
            <p:cNvCxnSpPr/>
            <p:nvPr/>
          </p:nvCxnSpPr>
          <p:spPr>
            <a:xfrm rot="10800000">
              <a:off x="50" y="3105283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Google Shape;45;p2"/>
            <p:cNvCxnSpPr/>
            <p:nvPr/>
          </p:nvCxnSpPr>
          <p:spPr>
            <a:xfrm rot="10800000">
              <a:off x="50" y="3446509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Google Shape;46;p2"/>
            <p:cNvCxnSpPr/>
            <p:nvPr/>
          </p:nvCxnSpPr>
          <p:spPr>
            <a:xfrm rot="10800000">
              <a:off x="50" y="3787735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Google Shape;47;p2"/>
            <p:cNvCxnSpPr/>
            <p:nvPr/>
          </p:nvCxnSpPr>
          <p:spPr>
            <a:xfrm rot="10800000">
              <a:off x="50" y="4128961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" name="Google Shape;48;p2"/>
            <p:cNvCxnSpPr/>
            <p:nvPr/>
          </p:nvCxnSpPr>
          <p:spPr>
            <a:xfrm rot="10800000">
              <a:off x="50" y="4470187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49;p2"/>
            <p:cNvCxnSpPr/>
            <p:nvPr/>
          </p:nvCxnSpPr>
          <p:spPr>
            <a:xfrm rot="10800000">
              <a:off x="50" y="4811413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0" name="Google Shape;50;p2"/>
          <p:cNvSpPr txBox="1">
            <a:spLocks noGrp="1"/>
          </p:cNvSpPr>
          <p:nvPr>
            <p:ph type="subTitle" idx="2"/>
          </p:nvPr>
        </p:nvSpPr>
        <p:spPr>
          <a:xfrm>
            <a:off x="960000" y="97200"/>
            <a:ext cx="5139600" cy="3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Spline Sans Mono SemiBold"/>
              <a:buNone/>
              <a:defRPr b="1">
                <a:solidFill>
                  <a:schemeClr val="accent1"/>
                </a:solidFill>
                <a:latin typeface="Spline Sans Mono"/>
                <a:ea typeface="Spline Sans Mono"/>
                <a:cs typeface="Spline Sans Mono"/>
                <a:sym typeface="Spline San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51" name="Google Shape;51;p2"/>
          <p:cNvGrpSpPr/>
          <p:nvPr/>
        </p:nvGrpSpPr>
        <p:grpSpPr>
          <a:xfrm>
            <a:off x="10954800" y="159667"/>
            <a:ext cx="277200" cy="201700"/>
            <a:chOff x="192250" y="119750"/>
            <a:chExt cx="207900" cy="151275"/>
          </a:xfrm>
        </p:grpSpPr>
        <p:cxnSp>
          <p:nvCxnSpPr>
            <p:cNvPr id="52" name="Google Shape;52;p2"/>
            <p:cNvCxnSpPr/>
            <p:nvPr/>
          </p:nvCxnSpPr>
          <p:spPr>
            <a:xfrm>
              <a:off x="192250" y="119750"/>
              <a:ext cx="207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53;p2"/>
            <p:cNvCxnSpPr/>
            <p:nvPr/>
          </p:nvCxnSpPr>
          <p:spPr>
            <a:xfrm>
              <a:off x="192250" y="195388"/>
              <a:ext cx="207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Google Shape;54;p2"/>
            <p:cNvCxnSpPr/>
            <p:nvPr/>
          </p:nvCxnSpPr>
          <p:spPr>
            <a:xfrm>
              <a:off x="192250" y="271025"/>
              <a:ext cx="207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5" name="Google Shape;55;p2"/>
          <p:cNvGrpSpPr/>
          <p:nvPr/>
        </p:nvGrpSpPr>
        <p:grpSpPr>
          <a:xfrm>
            <a:off x="-1276941" y="5886090"/>
            <a:ext cx="5409855" cy="2308340"/>
            <a:chOff x="-957706" y="4338367"/>
            <a:chExt cx="4057391" cy="1731255"/>
          </a:xfrm>
        </p:grpSpPr>
        <p:grpSp>
          <p:nvGrpSpPr>
            <p:cNvPr id="56" name="Google Shape;56;p2"/>
            <p:cNvGrpSpPr/>
            <p:nvPr/>
          </p:nvGrpSpPr>
          <p:grpSpPr>
            <a:xfrm>
              <a:off x="-957706" y="4338367"/>
              <a:ext cx="4057391" cy="1466457"/>
              <a:chOff x="1495900" y="3902358"/>
              <a:chExt cx="1693755" cy="612172"/>
            </a:xfrm>
          </p:grpSpPr>
          <p:sp>
            <p:nvSpPr>
              <p:cNvPr id="57" name="Google Shape;57;p2"/>
              <p:cNvSpPr/>
              <p:nvPr/>
            </p:nvSpPr>
            <p:spPr>
              <a:xfrm>
                <a:off x="2517721" y="3902358"/>
                <a:ext cx="671934" cy="612172"/>
              </a:xfrm>
              <a:custGeom>
                <a:avLst/>
                <a:gdLst/>
                <a:ahLst/>
                <a:cxnLst/>
                <a:rect l="l" t="t" r="r" b="b"/>
                <a:pathLst>
                  <a:path w="14504" h="13214" extrusionOk="0">
                    <a:moveTo>
                      <a:pt x="7258" y="1"/>
                    </a:moveTo>
                    <a:cubicBezTo>
                      <a:pt x="5566" y="1"/>
                      <a:pt x="3874" y="647"/>
                      <a:pt x="2582" y="1938"/>
                    </a:cubicBezTo>
                    <a:cubicBezTo>
                      <a:pt x="0" y="4508"/>
                      <a:pt x="0" y="8694"/>
                      <a:pt x="2582" y="11276"/>
                    </a:cubicBezTo>
                    <a:cubicBezTo>
                      <a:pt x="3874" y="12568"/>
                      <a:pt x="5566" y="13214"/>
                      <a:pt x="7258" y="13214"/>
                    </a:cubicBezTo>
                    <a:cubicBezTo>
                      <a:pt x="8950" y="13214"/>
                      <a:pt x="10642" y="12568"/>
                      <a:pt x="11933" y="11276"/>
                    </a:cubicBezTo>
                    <a:cubicBezTo>
                      <a:pt x="14503" y="8694"/>
                      <a:pt x="14503" y="4508"/>
                      <a:pt x="11933" y="1938"/>
                    </a:cubicBezTo>
                    <a:cubicBezTo>
                      <a:pt x="10642" y="647"/>
                      <a:pt x="8950" y="1"/>
                      <a:pt x="7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1787353" y="3967172"/>
                <a:ext cx="850017" cy="470687"/>
              </a:xfrm>
              <a:custGeom>
                <a:avLst/>
                <a:gdLst/>
                <a:ahLst/>
                <a:cxnLst/>
                <a:rect l="l" t="t" r="r" b="b"/>
                <a:pathLst>
                  <a:path w="18348" h="10160" extrusionOk="0">
                    <a:moveTo>
                      <a:pt x="3599" y="1"/>
                    </a:moveTo>
                    <a:lnTo>
                      <a:pt x="1" y="6610"/>
                    </a:lnTo>
                    <a:lnTo>
                      <a:pt x="4627" y="10159"/>
                    </a:lnTo>
                    <a:lnTo>
                      <a:pt x="4908" y="9877"/>
                    </a:lnTo>
                    <a:cubicBezTo>
                      <a:pt x="6763" y="8023"/>
                      <a:pt x="9195" y="7096"/>
                      <a:pt x="11628" y="7096"/>
                    </a:cubicBezTo>
                    <a:cubicBezTo>
                      <a:pt x="14061" y="7096"/>
                      <a:pt x="16493" y="8023"/>
                      <a:pt x="18347" y="9877"/>
                    </a:cubicBezTo>
                    <a:lnTo>
                      <a:pt x="18347" y="539"/>
                    </a:lnTo>
                    <a:cubicBezTo>
                      <a:pt x="16383" y="2497"/>
                      <a:pt x="13813" y="3477"/>
                      <a:pt x="11242" y="3477"/>
                    </a:cubicBezTo>
                    <a:cubicBezTo>
                      <a:pt x="8672" y="3477"/>
                      <a:pt x="6102" y="2497"/>
                      <a:pt x="4138" y="539"/>
                    </a:cubicBezTo>
                    <a:lnTo>
                      <a:pt x="35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1495900" y="3902358"/>
                <a:ext cx="671934" cy="612172"/>
              </a:xfrm>
              <a:custGeom>
                <a:avLst/>
                <a:gdLst/>
                <a:ahLst/>
                <a:cxnLst/>
                <a:rect l="l" t="t" r="r" b="b"/>
                <a:pathLst>
                  <a:path w="14504" h="13214" extrusionOk="0">
                    <a:moveTo>
                      <a:pt x="7257" y="1"/>
                    </a:moveTo>
                    <a:cubicBezTo>
                      <a:pt x="5567" y="1"/>
                      <a:pt x="3874" y="647"/>
                      <a:pt x="2583" y="1938"/>
                    </a:cubicBezTo>
                    <a:cubicBezTo>
                      <a:pt x="1" y="4508"/>
                      <a:pt x="1" y="8694"/>
                      <a:pt x="2583" y="11276"/>
                    </a:cubicBezTo>
                    <a:cubicBezTo>
                      <a:pt x="3874" y="12568"/>
                      <a:pt x="5567" y="13214"/>
                      <a:pt x="7257" y="13214"/>
                    </a:cubicBezTo>
                    <a:cubicBezTo>
                      <a:pt x="8948" y="13214"/>
                      <a:pt x="10637" y="12568"/>
                      <a:pt x="11922" y="11276"/>
                    </a:cubicBezTo>
                    <a:cubicBezTo>
                      <a:pt x="14504" y="8694"/>
                      <a:pt x="14504" y="4508"/>
                      <a:pt x="11922" y="1938"/>
                    </a:cubicBezTo>
                    <a:cubicBezTo>
                      <a:pt x="10637" y="647"/>
                      <a:pt x="8948" y="1"/>
                      <a:pt x="7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2048182" y="3967172"/>
                <a:ext cx="850573" cy="470687"/>
              </a:xfrm>
              <a:custGeom>
                <a:avLst/>
                <a:gdLst/>
                <a:ahLst/>
                <a:cxnLst/>
                <a:rect l="l" t="t" r="r" b="b"/>
                <a:pathLst>
                  <a:path w="18360" h="10160" extrusionOk="0">
                    <a:moveTo>
                      <a:pt x="14749" y="1"/>
                    </a:moveTo>
                    <a:lnTo>
                      <a:pt x="14210" y="539"/>
                    </a:lnTo>
                    <a:cubicBezTo>
                      <a:pt x="12252" y="2497"/>
                      <a:pt x="9682" y="3477"/>
                      <a:pt x="7110" y="3477"/>
                    </a:cubicBezTo>
                    <a:cubicBezTo>
                      <a:pt x="4538" y="3477"/>
                      <a:pt x="1965" y="2497"/>
                      <a:pt x="1" y="539"/>
                    </a:cubicBezTo>
                    <a:lnTo>
                      <a:pt x="1" y="9877"/>
                    </a:lnTo>
                    <a:cubicBezTo>
                      <a:pt x="1861" y="8023"/>
                      <a:pt x="4294" y="7096"/>
                      <a:pt x="6725" y="7096"/>
                    </a:cubicBezTo>
                    <a:cubicBezTo>
                      <a:pt x="9156" y="7096"/>
                      <a:pt x="11585" y="8023"/>
                      <a:pt x="13440" y="9877"/>
                    </a:cubicBezTo>
                    <a:lnTo>
                      <a:pt x="13721" y="10159"/>
                    </a:lnTo>
                    <a:lnTo>
                      <a:pt x="18360" y="6610"/>
                    </a:lnTo>
                    <a:lnTo>
                      <a:pt x="1474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1" name="Google Shape;61;p2"/>
            <p:cNvGrpSpPr/>
            <p:nvPr/>
          </p:nvGrpSpPr>
          <p:grpSpPr>
            <a:xfrm>
              <a:off x="-957706" y="4601944"/>
              <a:ext cx="4057391" cy="1467678"/>
              <a:chOff x="1495900" y="4012389"/>
              <a:chExt cx="1693755" cy="612681"/>
            </a:xfrm>
          </p:grpSpPr>
          <p:sp>
            <p:nvSpPr>
              <p:cNvPr id="62" name="Google Shape;62;p2"/>
              <p:cNvSpPr/>
              <p:nvPr/>
            </p:nvSpPr>
            <p:spPr>
              <a:xfrm>
                <a:off x="1787353" y="4077202"/>
                <a:ext cx="850017" cy="471197"/>
              </a:xfrm>
              <a:custGeom>
                <a:avLst/>
                <a:gdLst/>
                <a:ahLst/>
                <a:cxnLst/>
                <a:rect l="l" t="t" r="r" b="b"/>
                <a:pathLst>
                  <a:path w="18348" h="10171" extrusionOk="0">
                    <a:moveTo>
                      <a:pt x="3599" y="0"/>
                    </a:moveTo>
                    <a:lnTo>
                      <a:pt x="1" y="6609"/>
                    </a:lnTo>
                    <a:lnTo>
                      <a:pt x="4627" y="10170"/>
                    </a:lnTo>
                    <a:lnTo>
                      <a:pt x="4908" y="9889"/>
                    </a:lnTo>
                    <a:cubicBezTo>
                      <a:pt x="6763" y="8035"/>
                      <a:pt x="9195" y="7108"/>
                      <a:pt x="11628" y="7108"/>
                    </a:cubicBezTo>
                    <a:cubicBezTo>
                      <a:pt x="14061" y="7108"/>
                      <a:pt x="16493" y="8035"/>
                      <a:pt x="18347" y="9889"/>
                    </a:cubicBezTo>
                    <a:lnTo>
                      <a:pt x="18347" y="539"/>
                    </a:lnTo>
                    <a:cubicBezTo>
                      <a:pt x="16383" y="2503"/>
                      <a:pt x="13813" y="3485"/>
                      <a:pt x="11242" y="3485"/>
                    </a:cubicBezTo>
                    <a:cubicBezTo>
                      <a:pt x="8672" y="3485"/>
                      <a:pt x="6102" y="2503"/>
                      <a:pt x="4138" y="539"/>
                    </a:cubicBezTo>
                    <a:lnTo>
                      <a:pt x="35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63" name="Google Shape;63;p2"/>
              <p:cNvGrpSpPr/>
              <p:nvPr/>
            </p:nvGrpSpPr>
            <p:grpSpPr>
              <a:xfrm>
                <a:off x="1495900" y="4012389"/>
                <a:ext cx="1693755" cy="612681"/>
                <a:chOff x="1495900" y="4012389"/>
                <a:chExt cx="1693755" cy="612681"/>
              </a:xfrm>
            </p:grpSpPr>
            <p:sp>
              <p:nvSpPr>
                <p:cNvPr id="64" name="Google Shape;64;p2"/>
                <p:cNvSpPr/>
                <p:nvPr/>
              </p:nvSpPr>
              <p:spPr>
                <a:xfrm>
                  <a:off x="2517721" y="4012389"/>
                  <a:ext cx="671934" cy="6126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04" h="13225" extrusionOk="0">
                      <a:moveTo>
                        <a:pt x="7258" y="0"/>
                      </a:moveTo>
                      <a:cubicBezTo>
                        <a:pt x="5566" y="0"/>
                        <a:pt x="3874" y="646"/>
                        <a:pt x="2582" y="1938"/>
                      </a:cubicBezTo>
                      <a:cubicBezTo>
                        <a:pt x="0" y="4520"/>
                        <a:pt x="0" y="8705"/>
                        <a:pt x="2582" y="11288"/>
                      </a:cubicBezTo>
                      <a:cubicBezTo>
                        <a:pt x="3874" y="12579"/>
                        <a:pt x="5566" y="13225"/>
                        <a:pt x="7258" y="13225"/>
                      </a:cubicBezTo>
                      <a:cubicBezTo>
                        <a:pt x="8950" y="13225"/>
                        <a:pt x="10642" y="12579"/>
                        <a:pt x="11933" y="11288"/>
                      </a:cubicBezTo>
                      <a:cubicBezTo>
                        <a:pt x="14503" y="8705"/>
                        <a:pt x="14503" y="4520"/>
                        <a:pt x="11933" y="1938"/>
                      </a:cubicBezTo>
                      <a:cubicBezTo>
                        <a:pt x="10642" y="646"/>
                        <a:pt x="8950" y="0"/>
                        <a:pt x="725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5" name="Google Shape;65;p2"/>
                <p:cNvSpPr/>
                <p:nvPr/>
              </p:nvSpPr>
              <p:spPr>
                <a:xfrm>
                  <a:off x="1495900" y="4012389"/>
                  <a:ext cx="671934" cy="6126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04" h="13225" extrusionOk="0">
                      <a:moveTo>
                        <a:pt x="7257" y="0"/>
                      </a:moveTo>
                      <a:cubicBezTo>
                        <a:pt x="5567" y="0"/>
                        <a:pt x="3874" y="646"/>
                        <a:pt x="2583" y="1938"/>
                      </a:cubicBezTo>
                      <a:cubicBezTo>
                        <a:pt x="1" y="4520"/>
                        <a:pt x="1" y="8705"/>
                        <a:pt x="2583" y="11288"/>
                      </a:cubicBezTo>
                      <a:cubicBezTo>
                        <a:pt x="3874" y="12579"/>
                        <a:pt x="5567" y="13225"/>
                        <a:pt x="7257" y="13225"/>
                      </a:cubicBezTo>
                      <a:cubicBezTo>
                        <a:pt x="8948" y="13225"/>
                        <a:pt x="10637" y="12579"/>
                        <a:pt x="11922" y="11288"/>
                      </a:cubicBezTo>
                      <a:cubicBezTo>
                        <a:pt x="14504" y="8705"/>
                        <a:pt x="14504" y="4520"/>
                        <a:pt x="11922" y="1938"/>
                      </a:cubicBezTo>
                      <a:cubicBezTo>
                        <a:pt x="10637" y="646"/>
                        <a:pt x="8948" y="0"/>
                        <a:pt x="725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6" name="Google Shape;66;p2"/>
                <p:cNvSpPr/>
                <p:nvPr/>
              </p:nvSpPr>
              <p:spPr>
                <a:xfrm>
                  <a:off x="2048182" y="4077202"/>
                  <a:ext cx="850573" cy="471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60" h="10171" extrusionOk="0">
                      <a:moveTo>
                        <a:pt x="14749" y="0"/>
                      </a:moveTo>
                      <a:lnTo>
                        <a:pt x="14210" y="539"/>
                      </a:lnTo>
                      <a:cubicBezTo>
                        <a:pt x="12252" y="2503"/>
                        <a:pt x="9682" y="3485"/>
                        <a:pt x="7110" y="3485"/>
                      </a:cubicBezTo>
                      <a:cubicBezTo>
                        <a:pt x="4538" y="3485"/>
                        <a:pt x="1965" y="2503"/>
                        <a:pt x="1" y="539"/>
                      </a:cubicBezTo>
                      <a:lnTo>
                        <a:pt x="1" y="9889"/>
                      </a:lnTo>
                      <a:cubicBezTo>
                        <a:pt x="1861" y="8035"/>
                        <a:pt x="4294" y="7108"/>
                        <a:pt x="6725" y="7108"/>
                      </a:cubicBezTo>
                      <a:cubicBezTo>
                        <a:pt x="9156" y="7108"/>
                        <a:pt x="11585" y="8035"/>
                        <a:pt x="13440" y="9889"/>
                      </a:cubicBezTo>
                      <a:lnTo>
                        <a:pt x="13721" y="10170"/>
                      </a:lnTo>
                      <a:lnTo>
                        <a:pt x="18360" y="6609"/>
                      </a:lnTo>
                      <a:lnTo>
                        <a:pt x="1474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67" name="Google Shape;67;p2"/>
          <p:cNvGrpSpPr/>
          <p:nvPr/>
        </p:nvGrpSpPr>
        <p:grpSpPr>
          <a:xfrm rot="-5400000">
            <a:off x="11077077" y="310293"/>
            <a:ext cx="2407265" cy="2770916"/>
            <a:chOff x="5281957" y="3012294"/>
            <a:chExt cx="1805449" cy="2078187"/>
          </a:xfrm>
        </p:grpSpPr>
        <p:sp>
          <p:nvSpPr>
            <p:cNvPr id="68" name="Google Shape;68;p2"/>
            <p:cNvSpPr/>
            <p:nvPr/>
          </p:nvSpPr>
          <p:spPr>
            <a:xfrm>
              <a:off x="6134772" y="3387695"/>
              <a:ext cx="852287" cy="852241"/>
            </a:xfrm>
            <a:custGeom>
              <a:avLst/>
              <a:gdLst/>
              <a:ahLst/>
              <a:cxnLst/>
              <a:rect l="l" t="t" r="r" b="b"/>
              <a:pathLst>
                <a:path w="18397" h="18396" extrusionOk="0">
                  <a:moveTo>
                    <a:pt x="9192" y="0"/>
                  </a:moveTo>
                  <a:cubicBezTo>
                    <a:pt x="4113" y="0"/>
                    <a:pt x="0" y="4112"/>
                    <a:pt x="0" y="9191"/>
                  </a:cubicBezTo>
                  <a:cubicBezTo>
                    <a:pt x="0" y="14271"/>
                    <a:pt x="4113" y="18395"/>
                    <a:pt x="9192" y="18395"/>
                  </a:cubicBezTo>
                  <a:cubicBezTo>
                    <a:pt x="14284" y="18395"/>
                    <a:pt x="18396" y="14271"/>
                    <a:pt x="18396" y="9191"/>
                  </a:cubicBezTo>
                  <a:cubicBezTo>
                    <a:pt x="18396" y="4112"/>
                    <a:pt x="14284" y="0"/>
                    <a:pt x="91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134772" y="3012294"/>
              <a:ext cx="852287" cy="801234"/>
            </a:xfrm>
            <a:custGeom>
              <a:avLst/>
              <a:gdLst/>
              <a:ahLst/>
              <a:cxnLst/>
              <a:rect l="l" t="t" r="r" b="b"/>
              <a:pathLst>
                <a:path w="18397" h="17295" extrusionOk="0">
                  <a:moveTo>
                    <a:pt x="9192" y="1"/>
                  </a:moveTo>
                  <a:cubicBezTo>
                    <a:pt x="9192" y="4468"/>
                    <a:pt x="5569" y="8103"/>
                    <a:pt x="1102" y="8103"/>
                  </a:cubicBezTo>
                  <a:lnTo>
                    <a:pt x="0" y="8103"/>
                  </a:lnTo>
                  <a:lnTo>
                    <a:pt x="0" y="17294"/>
                  </a:lnTo>
                  <a:lnTo>
                    <a:pt x="18396" y="17294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5708365" y="3762446"/>
              <a:ext cx="852287" cy="852287"/>
            </a:xfrm>
            <a:custGeom>
              <a:avLst/>
              <a:gdLst/>
              <a:ahLst/>
              <a:cxnLst/>
              <a:rect l="l" t="t" r="r" b="b"/>
              <a:pathLst>
                <a:path w="18397" h="18397" extrusionOk="0">
                  <a:moveTo>
                    <a:pt x="9204" y="1"/>
                  </a:moveTo>
                  <a:cubicBezTo>
                    <a:pt x="4125" y="1"/>
                    <a:pt x="0" y="4126"/>
                    <a:pt x="0" y="9205"/>
                  </a:cubicBezTo>
                  <a:cubicBezTo>
                    <a:pt x="0" y="14285"/>
                    <a:pt x="4125" y="18397"/>
                    <a:pt x="9204" y="18397"/>
                  </a:cubicBezTo>
                  <a:cubicBezTo>
                    <a:pt x="14284" y="18397"/>
                    <a:pt x="18396" y="14285"/>
                    <a:pt x="18396" y="9205"/>
                  </a:cubicBezTo>
                  <a:cubicBezTo>
                    <a:pt x="18396" y="4126"/>
                    <a:pt x="14284" y="1"/>
                    <a:pt x="92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5708365" y="3387695"/>
              <a:ext cx="852287" cy="801188"/>
            </a:xfrm>
            <a:custGeom>
              <a:avLst/>
              <a:gdLst/>
              <a:ahLst/>
              <a:cxnLst/>
              <a:rect l="l" t="t" r="r" b="b"/>
              <a:pathLst>
                <a:path w="18397" h="17294" extrusionOk="0">
                  <a:moveTo>
                    <a:pt x="9204" y="0"/>
                  </a:moveTo>
                  <a:cubicBezTo>
                    <a:pt x="9204" y="4467"/>
                    <a:pt x="5581" y="8090"/>
                    <a:pt x="1102" y="8090"/>
                  </a:cubicBezTo>
                  <a:lnTo>
                    <a:pt x="0" y="8090"/>
                  </a:lnTo>
                  <a:lnTo>
                    <a:pt x="0" y="17294"/>
                  </a:lnTo>
                  <a:lnTo>
                    <a:pt x="18396" y="1729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5281957" y="4137290"/>
              <a:ext cx="852843" cy="852843"/>
            </a:xfrm>
            <a:custGeom>
              <a:avLst/>
              <a:gdLst/>
              <a:ahLst/>
              <a:cxnLst/>
              <a:rect l="l" t="t" r="r" b="b"/>
              <a:pathLst>
                <a:path w="18409" h="18409" extrusionOk="0">
                  <a:moveTo>
                    <a:pt x="9204" y="0"/>
                  </a:moveTo>
                  <a:cubicBezTo>
                    <a:pt x="4125" y="0"/>
                    <a:pt x="0" y="4125"/>
                    <a:pt x="0" y="9204"/>
                  </a:cubicBezTo>
                  <a:cubicBezTo>
                    <a:pt x="0" y="14283"/>
                    <a:pt x="4125" y="18408"/>
                    <a:pt x="9204" y="18408"/>
                  </a:cubicBezTo>
                  <a:cubicBezTo>
                    <a:pt x="14284" y="18408"/>
                    <a:pt x="18408" y="14283"/>
                    <a:pt x="18408" y="9204"/>
                  </a:cubicBezTo>
                  <a:cubicBezTo>
                    <a:pt x="18408" y="4125"/>
                    <a:pt x="14284" y="0"/>
                    <a:pt x="92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5281957" y="3762446"/>
              <a:ext cx="852843" cy="801280"/>
            </a:xfrm>
            <a:custGeom>
              <a:avLst/>
              <a:gdLst/>
              <a:ahLst/>
              <a:cxnLst/>
              <a:rect l="l" t="t" r="r" b="b"/>
              <a:pathLst>
                <a:path w="18409" h="17296" extrusionOk="0">
                  <a:moveTo>
                    <a:pt x="9204" y="1"/>
                  </a:moveTo>
                  <a:cubicBezTo>
                    <a:pt x="9204" y="319"/>
                    <a:pt x="9192" y="637"/>
                    <a:pt x="9155" y="944"/>
                  </a:cubicBezTo>
                  <a:cubicBezTo>
                    <a:pt x="8690" y="4970"/>
                    <a:pt x="5263" y="8091"/>
                    <a:pt x="1114" y="8091"/>
                  </a:cubicBezTo>
                  <a:lnTo>
                    <a:pt x="0" y="8091"/>
                  </a:lnTo>
                  <a:lnTo>
                    <a:pt x="0" y="17295"/>
                  </a:lnTo>
                  <a:lnTo>
                    <a:pt x="18408" y="17295"/>
                  </a:lnTo>
                  <a:lnTo>
                    <a:pt x="184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74" name="Google Shape;74;p2"/>
            <p:cNvGrpSpPr/>
            <p:nvPr/>
          </p:nvGrpSpPr>
          <p:grpSpPr>
            <a:xfrm>
              <a:off x="5382351" y="3112642"/>
              <a:ext cx="1705056" cy="1977839"/>
              <a:chOff x="5382351" y="3112642"/>
              <a:chExt cx="1705056" cy="1977839"/>
            </a:xfrm>
          </p:grpSpPr>
          <p:sp>
            <p:nvSpPr>
              <p:cNvPr id="75" name="Google Shape;75;p2"/>
              <p:cNvSpPr/>
              <p:nvPr/>
            </p:nvSpPr>
            <p:spPr>
              <a:xfrm>
                <a:off x="6235120" y="3487996"/>
                <a:ext cx="852287" cy="852333"/>
              </a:xfrm>
              <a:custGeom>
                <a:avLst/>
                <a:gdLst/>
                <a:ahLst/>
                <a:cxnLst/>
                <a:rect l="l" t="t" r="r" b="b"/>
                <a:pathLst>
                  <a:path w="18397" h="18398" extrusionOk="0">
                    <a:moveTo>
                      <a:pt x="9192" y="1"/>
                    </a:moveTo>
                    <a:cubicBezTo>
                      <a:pt x="4113" y="1"/>
                      <a:pt x="1" y="4113"/>
                      <a:pt x="1" y="9193"/>
                    </a:cubicBezTo>
                    <a:cubicBezTo>
                      <a:pt x="1" y="14285"/>
                      <a:pt x="4113" y="18397"/>
                      <a:pt x="9192" y="18397"/>
                    </a:cubicBezTo>
                    <a:cubicBezTo>
                      <a:pt x="14284" y="18397"/>
                      <a:pt x="18396" y="14285"/>
                      <a:pt x="18396" y="9193"/>
                    </a:cubicBezTo>
                    <a:cubicBezTo>
                      <a:pt x="18396" y="4113"/>
                      <a:pt x="14284" y="1"/>
                      <a:pt x="91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6235120" y="3112642"/>
                <a:ext cx="852287" cy="801280"/>
              </a:xfrm>
              <a:custGeom>
                <a:avLst/>
                <a:gdLst/>
                <a:ahLst/>
                <a:cxnLst/>
                <a:rect l="l" t="t" r="r" b="b"/>
                <a:pathLst>
                  <a:path w="18397" h="17296" extrusionOk="0">
                    <a:moveTo>
                      <a:pt x="9205" y="1"/>
                    </a:moveTo>
                    <a:cubicBezTo>
                      <a:pt x="9205" y="4480"/>
                      <a:pt x="5569" y="8103"/>
                      <a:pt x="1102" y="8103"/>
                    </a:cubicBezTo>
                    <a:lnTo>
                      <a:pt x="1" y="8103"/>
                    </a:lnTo>
                    <a:lnTo>
                      <a:pt x="1" y="17295"/>
                    </a:lnTo>
                    <a:lnTo>
                      <a:pt x="18396" y="17295"/>
                    </a:lnTo>
                    <a:lnTo>
                      <a:pt x="1839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5808712" y="3862840"/>
                <a:ext cx="852287" cy="852843"/>
              </a:xfrm>
              <a:custGeom>
                <a:avLst/>
                <a:gdLst/>
                <a:ahLst/>
                <a:cxnLst/>
                <a:rect l="l" t="t" r="r" b="b"/>
                <a:pathLst>
                  <a:path w="18397" h="18409" extrusionOk="0">
                    <a:moveTo>
                      <a:pt x="9205" y="1"/>
                    </a:moveTo>
                    <a:cubicBezTo>
                      <a:pt x="4125" y="1"/>
                      <a:pt x="1" y="4125"/>
                      <a:pt x="1" y="9205"/>
                    </a:cubicBezTo>
                    <a:cubicBezTo>
                      <a:pt x="1" y="14283"/>
                      <a:pt x="4125" y="18409"/>
                      <a:pt x="9205" y="18409"/>
                    </a:cubicBezTo>
                    <a:cubicBezTo>
                      <a:pt x="14284" y="18409"/>
                      <a:pt x="18396" y="14283"/>
                      <a:pt x="18396" y="9205"/>
                    </a:cubicBezTo>
                    <a:cubicBezTo>
                      <a:pt x="18396" y="4125"/>
                      <a:pt x="14284" y="1"/>
                      <a:pt x="92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5808712" y="3487996"/>
                <a:ext cx="852843" cy="801280"/>
              </a:xfrm>
              <a:custGeom>
                <a:avLst/>
                <a:gdLst/>
                <a:ahLst/>
                <a:cxnLst/>
                <a:rect l="l" t="t" r="r" b="b"/>
                <a:pathLst>
                  <a:path w="18409" h="17296" extrusionOk="0">
                    <a:moveTo>
                      <a:pt x="9205" y="1"/>
                    </a:moveTo>
                    <a:cubicBezTo>
                      <a:pt x="9205" y="4469"/>
                      <a:pt x="5582" y="8092"/>
                      <a:pt x="1103" y="8092"/>
                    </a:cubicBezTo>
                    <a:lnTo>
                      <a:pt x="1" y="8092"/>
                    </a:lnTo>
                    <a:lnTo>
                      <a:pt x="1" y="17296"/>
                    </a:lnTo>
                    <a:lnTo>
                      <a:pt x="18409" y="17296"/>
                    </a:lnTo>
                    <a:lnTo>
                      <a:pt x="1840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5382351" y="4238240"/>
                <a:ext cx="852797" cy="852241"/>
              </a:xfrm>
              <a:custGeom>
                <a:avLst/>
                <a:gdLst/>
                <a:ahLst/>
                <a:cxnLst/>
                <a:rect l="l" t="t" r="r" b="b"/>
                <a:pathLst>
                  <a:path w="18408" h="18396" extrusionOk="0">
                    <a:moveTo>
                      <a:pt x="9204" y="0"/>
                    </a:moveTo>
                    <a:cubicBezTo>
                      <a:pt x="4124" y="0"/>
                      <a:pt x="0" y="4112"/>
                      <a:pt x="0" y="9191"/>
                    </a:cubicBezTo>
                    <a:cubicBezTo>
                      <a:pt x="0" y="14271"/>
                      <a:pt x="4124" y="18395"/>
                      <a:pt x="9204" y="18395"/>
                    </a:cubicBezTo>
                    <a:cubicBezTo>
                      <a:pt x="14283" y="18395"/>
                      <a:pt x="18408" y="14271"/>
                      <a:pt x="18408" y="9191"/>
                    </a:cubicBezTo>
                    <a:cubicBezTo>
                      <a:pt x="18408" y="4112"/>
                      <a:pt x="14283" y="0"/>
                      <a:pt x="920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5382351" y="3862840"/>
                <a:ext cx="852797" cy="801234"/>
              </a:xfrm>
              <a:custGeom>
                <a:avLst/>
                <a:gdLst/>
                <a:ahLst/>
                <a:cxnLst/>
                <a:rect l="l" t="t" r="r" b="b"/>
                <a:pathLst>
                  <a:path w="18408" h="17295" extrusionOk="0">
                    <a:moveTo>
                      <a:pt x="9204" y="1"/>
                    </a:moveTo>
                    <a:cubicBezTo>
                      <a:pt x="9204" y="319"/>
                      <a:pt x="9191" y="637"/>
                      <a:pt x="9155" y="943"/>
                    </a:cubicBezTo>
                    <a:cubicBezTo>
                      <a:pt x="8690" y="4970"/>
                      <a:pt x="5263" y="8103"/>
                      <a:pt x="1113" y="8103"/>
                    </a:cubicBezTo>
                    <a:lnTo>
                      <a:pt x="0" y="8103"/>
                    </a:lnTo>
                    <a:lnTo>
                      <a:pt x="0" y="17294"/>
                    </a:lnTo>
                    <a:lnTo>
                      <a:pt x="18408" y="17294"/>
                    </a:lnTo>
                    <a:lnTo>
                      <a:pt x="1840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18088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3"/>
          <p:cNvSpPr txBox="1">
            <a:spLocks noGrp="1"/>
          </p:cNvSpPr>
          <p:nvPr>
            <p:ph type="title"/>
          </p:nvPr>
        </p:nvSpPr>
        <p:spPr>
          <a:xfrm>
            <a:off x="960000" y="659309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title" idx="2" hasCustomPrompt="1"/>
          </p:nvPr>
        </p:nvSpPr>
        <p:spPr>
          <a:xfrm>
            <a:off x="990633" y="2012633"/>
            <a:ext cx="11776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r>
              <a:t>xx%</a:t>
            </a:r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1"/>
          </p:nvPr>
        </p:nvSpPr>
        <p:spPr>
          <a:xfrm>
            <a:off x="2216800" y="1859267"/>
            <a:ext cx="3775200" cy="4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 b="1">
                <a:latin typeface="Spline Sans Mono"/>
                <a:ea typeface="Spline Sans Mono"/>
                <a:cs typeface="Spline Sans Mono"/>
                <a:sym typeface="Spline San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3"/>
          </p:nvPr>
        </p:nvSpPr>
        <p:spPr>
          <a:xfrm>
            <a:off x="2216800" y="2223153"/>
            <a:ext cx="3775200" cy="8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title" idx="4" hasCustomPrompt="1"/>
          </p:nvPr>
        </p:nvSpPr>
        <p:spPr>
          <a:xfrm>
            <a:off x="990633" y="3566509"/>
            <a:ext cx="11776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r>
              <a:t>xx%</a:t>
            </a:r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5"/>
          </p:nvPr>
        </p:nvSpPr>
        <p:spPr>
          <a:xfrm>
            <a:off x="2216800" y="3385433"/>
            <a:ext cx="3775200" cy="4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 b="1">
                <a:latin typeface="Spline Sans Mono"/>
                <a:ea typeface="Spline Sans Mono"/>
                <a:cs typeface="Spline Sans Mono"/>
                <a:sym typeface="Spline Sans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subTitle" idx="6"/>
          </p:nvPr>
        </p:nvSpPr>
        <p:spPr>
          <a:xfrm>
            <a:off x="2216800" y="3749320"/>
            <a:ext cx="3775200" cy="8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7" hasCustomPrompt="1"/>
          </p:nvPr>
        </p:nvSpPr>
        <p:spPr>
          <a:xfrm>
            <a:off x="990633" y="5127312"/>
            <a:ext cx="11776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subTitle" idx="8"/>
          </p:nvPr>
        </p:nvSpPr>
        <p:spPr>
          <a:xfrm>
            <a:off x="2216800" y="4911600"/>
            <a:ext cx="3775200" cy="4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 b="1">
                <a:latin typeface="Spline Sans Mono"/>
                <a:ea typeface="Spline Sans Mono"/>
                <a:cs typeface="Spline Sans Mono"/>
                <a:sym typeface="Spline Sans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36" name="Google Shape;636;p13"/>
          <p:cNvSpPr txBox="1">
            <a:spLocks noGrp="1"/>
          </p:cNvSpPr>
          <p:nvPr>
            <p:ph type="subTitle" idx="9"/>
          </p:nvPr>
        </p:nvSpPr>
        <p:spPr>
          <a:xfrm>
            <a:off x="2216800" y="5275487"/>
            <a:ext cx="3775200" cy="8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37" name="Google Shape;637;p13"/>
          <p:cNvSpPr txBox="1">
            <a:spLocks noGrp="1"/>
          </p:cNvSpPr>
          <p:nvPr>
            <p:ph type="title" idx="13" hasCustomPrompt="1"/>
          </p:nvPr>
        </p:nvSpPr>
        <p:spPr>
          <a:xfrm>
            <a:off x="6239767" y="2012633"/>
            <a:ext cx="11496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r>
              <a:t>xx%</a:t>
            </a:r>
          </a:p>
        </p:txBody>
      </p:sp>
      <p:sp>
        <p:nvSpPr>
          <p:cNvPr id="638" name="Google Shape;638;p13"/>
          <p:cNvSpPr txBox="1">
            <a:spLocks noGrp="1"/>
          </p:cNvSpPr>
          <p:nvPr>
            <p:ph type="subTitle" idx="14"/>
          </p:nvPr>
        </p:nvSpPr>
        <p:spPr>
          <a:xfrm>
            <a:off x="7456800" y="1859267"/>
            <a:ext cx="3775200" cy="4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 b="1">
                <a:latin typeface="Spline Sans Mono"/>
                <a:ea typeface="Spline Sans Mono"/>
                <a:cs typeface="Spline Sans Mono"/>
                <a:sym typeface="Spline Sans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39" name="Google Shape;639;p13"/>
          <p:cNvSpPr txBox="1">
            <a:spLocks noGrp="1"/>
          </p:cNvSpPr>
          <p:nvPr>
            <p:ph type="subTitle" idx="15"/>
          </p:nvPr>
        </p:nvSpPr>
        <p:spPr>
          <a:xfrm>
            <a:off x="7456800" y="2223153"/>
            <a:ext cx="3775200" cy="8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40" name="Google Shape;640;p13"/>
          <p:cNvSpPr txBox="1">
            <a:spLocks noGrp="1"/>
          </p:cNvSpPr>
          <p:nvPr>
            <p:ph type="title" idx="16" hasCustomPrompt="1"/>
          </p:nvPr>
        </p:nvSpPr>
        <p:spPr>
          <a:xfrm>
            <a:off x="6239767" y="3566509"/>
            <a:ext cx="11496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r>
              <a:t>xx%</a:t>
            </a:r>
          </a:p>
        </p:txBody>
      </p:sp>
      <p:sp>
        <p:nvSpPr>
          <p:cNvPr id="641" name="Google Shape;641;p13"/>
          <p:cNvSpPr txBox="1">
            <a:spLocks noGrp="1"/>
          </p:cNvSpPr>
          <p:nvPr>
            <p:ph type="subTitle" idx="17"/>
          </p:nvPr>
        </p:nvSpPr>
        <p:spPr>
          <a:xfrm>
            <a:off x="7456800" y="3385433"/>
            <a:ext cx="3775200" cy="4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 b="1">
                <a:latin typeface="Spline Sans Mono"/>
                <a:ea typeface="Spline Sans Mono"/>
                <a:cs typeface="Spline Sans Mono"/>
                <a:sym typeface="Spline Sans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42" name="Google Shape;642;p13"/>
          <p:cNvSpPr txBox="1">
            <a:spLocks noGrp="1"/>
          </p:cNvSpPr>
          <p:nvPr>
            <p:ph type="subTitle" idx="18"/>
          </p:nvPr>
        </p:nvSpPr>
        <p:spPr>
          <a:xfrm>
            <a:off x="7456800" y="3749320"/>
            <a:ext cx="3775200" cy="8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43" name="Google Shape;643;p13"/>
          <p:cNvSpPr txBox="1">
            <a:spLocks noGrp="1"/>
          </p:cNvSpPr>
          <p:nvPr>
            <p:ph type="title" idx="19" hasCustomPrompt="1"/>
          </p:nvPr>
        </p:nvSpPr>
        <p:spPr>
          <a:xfrm>
            <a:off x="6267783" y="5127312"/>
            <a:ext cx="11496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r>
              <a:t>xx%</a:t>
            </a:r>
          </a:p>
        </p:txBody>
      </p:sp>
      <p:sp>
        <p:nvSpPr>
          <p:cNvPr id="644" name="Google Shape;644;p13"/>
          <p:cNvSpPr txBox="1">
            <a:spLocks noGrp="1"/>
          </p:cNvSpPr>
          <p:nvPr>
            <p:ph type="subTitle" idx="20"/>
          </p:nvPr>
        </p:nvSpPr>
        <p:spPr>
          <a:xfrm>
            <a:off x="7456800" y="4911600"/>
            <a:ext cx="3775200" cy="4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 b="1">
                <a:latin typeface="Spline Sans Mono"/>
                <a:ea typeface="Spline Sans Mono"/>
                <a:cs typeface="Spline Sans Mono"/>
                <a:sym typeface="Spline Sans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45" name="Google Shape;645;p13"/>
          <p:cNvSpPr txBox="1">
            <a:spLocks noGrp="1"/>
          </p:cNvSpPr>
          <p:nvPr>
            <p:ph type="subTitle" idx="21"/>
          </p:nvPr>
        </p:nvSpPr>
        <p:spPr>
          <a:xfrm>
            <a:off x="7456800" y="5275487"/>
            <a:ext cx="3775200" cy="8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646" name="Google Shape;646;p13"/>
          <p:cNvGrpSpPr/>
          <p:nvPr/>
        </p:nvGrpSpPr>
        <p:grpSpPr>
          <a:xfrm>
            <a:off x="67" y="500634"/>
            <a:ext cx="12184800" cy="6376873"/>
            <a:chOff x="50" y="375475"/>
            <a:chExt cx="9138600" cy="4782655"/>
          </a:xfrm>
        </p:grpSpPr>
        <p:grpSp>
          <p:nvGrpSpPr>
            <p:cNvPr id="647" name="Google Shape;647;p13"/>
            <p:cNvGrpSpPr/>
            <p:nvPr/>
          </p:nvGrpSpPr>
          <p:grpSpPr>
            <a:xfrm>
              <a:off x="348425" y="375499"/>
              <a:ext cx="8447150" cy="4782632"/>
              <a:chOff x="348425" y="537175"/>
              <a:chExt cx="8447150" cy="4620900"/>
            </a:xfrm>
          </p:grpSpPr>
          <p:cxnSp>
            <p:nvCxnSpPr>
              <p:cNvPr id="648" name="Google Shape;648;p13"/>
              <p:cNvCxnSpPr/>
              <p:nvPr/>
            </p:nvCxnSpPr>
            <p:spPr>
              <a:xfrm>
                <a:off x="348425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9" name="Google Shape;649;p13"/>
              <p:cNvCxnSpPr/>
              <p:nvPr/>
            </p:nvCxnSpPr>
            <p:spPr>
              <a:xfrm>
                <a:off x="732386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0" name="Google Shape;650;p13"/>
              <p:cNvCxnSpPr/>
              <p:nvPr/>
            </p:nvCxnSpPr>
            <p:spPr>
              <a:xfrm>
                <a:off x="1116348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1" name="Google Shape;651;p13"/>
              <p:cNvCxnSpPr/>
              <p:nvPr/>
            </p:nvCxnSpPr>
            <p:spPr>
              <a:xfrm>
                <a:off x="1500309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2" name="Google Shape;652;p13"/>
              <p:cNvCxnSpPr/>
              <p:nvPr/>
            </p:nvCxnSpPr>
            <p:spPr>
              <a:xfrm>
                <a:off x="1884270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3" name="Google Shape;653;p13"/>
              <p:cNvCxnSpPr/>
              <p:nvPr/>
            </p:nvCxnSpPr>
            <p:spPr>
              <a:xfrm>
                <a:off x="2268232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4" name="Google Shape;654;p13"/>
              <p:cNvCxnSpPr/>
              <p:nvPr/>
            </p:nvCxnSpPr>
            <p:spPr>
              <a:xfrm>
                <a:off x="2652193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5" name="Google Shape;655;p13"/>
              <p:cNvCxnSpPr/>
              <p:nvPr/>
            </p:nvCxnSpPr>
            <p:spPr>
              <a:xfrm>
                <a:off x="3036155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6" name="Google Shape;656;p13"/>
              <p:cNvCxnSpPr/>
              <p:nvPr/>
            </p:nvCxnSpPr>
            <p:spPr>
              <a:xfrm>
                <a:off x="3420116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7" name="Google Shape;657;p13"/>
              <p:cNvCxnSpPr/>
              <p:nvPr/>
            </p:nvCxnSpPr>
            <p:spPr>
              <a:xfrm>
                <a:off x="3804077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8" name="Google Shape;658;p13"/>
              <p:cNvCxnSpPr/>
              <p:nvPr/>
            </p:nvCxnSpPr>
            <p:spPr>
              <a:xfrm>
                <a:off x="4188039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9" name="Google Shape;659;p13"/>
              <p:cNvCxnSpPr/>
              <p:nvPr/>
            </p:nvCxnSpPr>
            <p:spPr>
              <a:xfrm>
                <a:off x="4572000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0" name="Google Shape;660;p13"/>
              <p:cNvCxnSpPr/>
              <p:nvPr/>
            </p:nvCxnSpPr>
            <p:spPr>
              <a:xfrm>
                <a:off x="4955961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1" name="Google Shape;661;p13"/>
              <p:cNvCxnSpPr/>
              <p:nvPr/>
            </p:nvCxnSpPr>
            <p:spPr>
              <a:xfrm>
                <a:off x="5339923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2" name="Google Shape;662;p13"/>
              <p:cNvCxnSpPr/>
              <p:nvPr/>
            </p:nvCxnSpPr>
            <p:spPr>
              <a:xfrm>
                <a:off x="5723884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3" name="Google Shape;663;p13"/>
              <p:cNvCxnSpPr/>
              <p:nvPr/>
            </p:nvCxnSpPr>
            <p:spPr>
              <a:xfrm>
                <a:off x="6107845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4" name="Google Shape;664;p13"/>
              <p:cNvCxnSpPr/>
              <p:nvPr/>
            </p:nvCxnSpPr>
            <p:spPr>
              <a:xfrm>
                <a:off x="6491807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5" name="Google Shape;665;p13"/>
              <p:cNvCxnSpPr/>
              <p:nvPr/>
            </p:nvCxnSpPr>
            <p:spPr>
              <a:xfrm>
                <a:off x="6875768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6" name="Google Shape;666;p13"/>
              <p:cNvCxnSpPr/>
              <p:nvPr/>
            </p:nvCxnSpPr>
            <p:spPr>
              <a:xfrm>
                <a:off x="7259730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7" name="Google Shape;667;p13"/>
              <p:cNvCxnSpPr/>
              <p:nvPr/>
            </p:nvCxnSpPr>
            <p:spPr>
              <a:xfrm>
                <a:off x="7643691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8" name="Google Shape;668;p13"/>
              <p:cNvCxnSpPr/>
              <p:nvPr/>
            </p:nvCxnSpPr>
            <p:spPr>
              <a:xfrm>
                <a:off x="8027652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9" name="Google Shape;669;p13"/>
              <p:cNvCxnSpPr/>
              <p:nvPr/>
            </p:nvCxnSpPr>
            <p:spPr>
              <a:xfrm>
                <a:off x="8411614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0" name="Google Shape;670;p13"/>
              <p:cNvCxnSpPr/>
              <p:nvPr/>
            </p:nvCxnSpPr>
            <p:spPr>
              <a:xfrm>
                <a:off x="8795575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671" name="Google Shape;671;p13"/>
            <p:cNvCxnSpPr/>
            <p:nvPr/>
          </p:nvCxnSpPr>
          <p:spPr>
            <a:xfrm rot="10800000">
              <a:off x="50" y="375475"/>
              <a:ext cx="91386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2" name="Google Shape;672;p13"/>
            <p:cNvCxnSpPr/>
            <p:nvPr/>
          </p:nvCxnSpPr>
          <p:spPr>
            <a:xfrm rot="10800000">
              <a:off x="50" y="716701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3" name="Google Shape;673;p13"/>
            <p:cNvCxnSpPr/>
            <p:nvPr/>
          </p:nvCxnSpPr>
          <p:spPr>
            <a:xfrm rot="10800000">
              <a:off x="50" y="1057927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4" name="Google Shape;674;p13"/>
            <p:cNvCxnSpPr/>
            <p:nvPr/>
          </p:nvCxnSpPr>
          <p:spPr>
            <a:xfrm rot="10800000">
              <a:off x="50" y="1399153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5" name="Google Shape;675;p13"/>
            <p:cNvCxnSpPr/>
            <p:nvPr/>
          </p:nvCxnSpPr>
          <p:spPr>
            <a:xfrm rot="10800000">
              <a:off x="50" y="1740379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6" name="Google Shape;676;p13"/>
            <p:cNvCxnSpPr/>
            <p:nvPr/>
          </p:nvCxnSpPr>
          <p:spPr>
            <a:xfrm rot="10800000">
              <a:off x="50" y="2081605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7" name="Google Shape;677;p13"/>
            <p:cNvCxnSpPr/>
            <p:nvPr/>
          </p:nvCxnSpPr>
          <p:spPr>
            <a:xfrm rot="10800000">
              <a:off x="50" y="2422831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8" name="Google Shape;678;p13"/>
            <p:cNvCxnSpPr/>
            <p:nvPr/>
          </p:nvCxnSpPr>
          <p:spPr>
            <a:xfrm rot="10800000">
              <a:off x="50" y="2764057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9" name="Google Shape;679;p13"/>
            <p:cNvCxnSpPr/>
            <p:nvPr/>
          </p:nvCxnSpPr>
          <p:spPr>
            <a:xfrm rot="10800000">
              <a:off x="50" y="3105283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0" name="Google Shape;680;p13"/>
            <p:cNvCxnSpPr/>
            <p:nvPr/>
          </p:nvCxnSpPr>
          <p:spPr>
            <a:xfrm rot="10800000">
              <a:off x="50" y="3446509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1" name="Google Shape;681;p13"/>
            <p:cNvCxnSpPr/>
            <p:nvPr/>
          </p:nvCxnSpPr>
          <p:spPr>
            <a:xfrm rot="10800000">
              <a:off x="50" y="3787735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2" name="Google Shape;682;p13"/>
            <p:cNvCxnSpPr/>
            <p:nvPr/>
          </p:nvCxnSpPr>
          <p:spPr>
            <a:xfrm rot="10800000">
              <a:off x="50" y="4128961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3" name="Google Shape;683;p13"/>
            <p:cNvCxnSpPr/>
            <p:nvPr/>
          </p:nvCxnSpPr>
          <p:spPr>
            <a:xfrm rot="10800000">
              <a:off x="50" y="4470187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4" name="Google Shape;684;p13"/>
            <p:cNvCxnSpPr/>
            <p:nvPr/>
          </p:nvCxnSpPr>
          <p:spPr>
            <a:xfrm rot="10800000">
              <a:off x="50" y="4811413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85" name="Google Shape;685;p13"/>
          <p:cNvGrpSpPr/>
          <p:nvPr/>
        </p:nvGrpSpPr>
        <p:grpSpPr>
          <a:xfrm>
            <a:off x="10954800" y="159667"/>
            <a:ext cx="277200" cy="201700"/>
            <a:chOff x="192250" y="119750"/>
            <a:chExt cx="207900" cy="151275"/>
          </a:xfrm>
        </p:grpSpPr>
        <p:cxnSp>
          <p:nvCxnSpPr>
            <p:cNvPr id="686" name="Google Shape;686;p13"/>
            <p:cNvCxnSpPr/>
            <p:nvPr/>
          </p:nvCxnSpPr>
          <p:spPr>
            <a:xfrm>
              <a:off x="192250" y="119750"/>
              <a:ext cx="207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7" name="Google Shape;687;p13"/>
            <p:cNvCxnSpPr/>
            <p:nvPr/>
          </p:nvCxnSpPr>
          <p:spPr>
            <a:xfrm>
              <a:off x="192250" y="195388"/>
              <a:ext cx="207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8" name="Google Shape;688;p13"/>
            <p:cNvCxnSpPr/>
            <p:nvPr/>
          </p:nvCxnSpPr>
          <p:spPr>
            <a:xfrm>
              <a:off x="192250" y="271025"/>
              <a:ext cx="207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89" name="Google Shape;689;p13"/>
          <p:cNvGrpSpPr/>
          <p:nvPr/>
        </p:nvGrpSpPr>
        <p:grpSpPr>
          <a:xfrm rot="-5400000">
            <a:off x="9974869" y="2681106"/>
            <a:ext cx="4385697" cy="1871437"/>
            <a:chOff x="1495900" y="3902358"/>
            <a:chExt cx="1693755" cy="722711"/>
          </a:xfrm>
        </p:grpSpPr>
        <p:grpSp>
          <p:nvGrpSpPr>
            <p:cNvPr id="690" name="Google Shape;690;p13"/>
            <p:cNvGrpSpPr/>
            <p:nvPr/>
          </p:nvGrpSpPr>
          <p:grpSpPr>
            <a:xfrm>
              <a:off x="1495900" y="3902358"/>
              <a:ext cx="1693755" cy="612172"/>
              <a:chOff x="1495900" y="3902358"/>
              <a:chExt cx="1693755" cy="612172"/>
            </a:xfrm>
          </p:grpSpPr>
          <p:sp>
            <p:nvSpPr>
              <p:cNvPr id="691" name="Google Shape;691;p13"/>
              <p:cNvSpPr/>
              <p:nvPr/>
            </p:nvSpPr>
            <p:spPr>
              <a:xfrm>
                <a:off x="2517721" y="3902358"/>
                <a:ext cx="671934" cy="612172"/>
              </a:xfrm>
              <a:custGeom>
                <a:avLst/>
                <a:gdLst/>
                <a:ahLst/>
                <a:cxnLst/>
                <a:rect l="l" t="t" r="r" b="b"/>
                <a:pathLst>
                  <a:path w="14504" h="13214" extrusionOk="0">
                    <a:moveTo>
                      <a:pt x="7258" y="1"/>
                    </a:moveTo>
                    <a:cubicBezTo>
                      <a:pt x="5566" y="1"/>
                      <a:pt x="3874" y="647"/>
                      <a:pt x="2582" y="1938"/>
                    </a:cubicBezTo>
                    <a:cubicBezTo>
                      <a:pt x="0" y="4508"/>
                      <a:pt x="0" y="8694"/>
                      <a:pt x="2582" y="11276"/>
                    </a:cubicBezTo>
                    <a:cubicBezTo>
                      <a:pt x="3874" y="12568"/>
                      <a:pt x="5566" y="13214"/>
                      <a:pt x="7258" y="13214"/>
                    </a:cubicBezTo>
                    <a:cubicBezTo>
                      <a:pt x="8950" y="13214"/>
                      <a:pt x="10642" y="12568"/>
                      <a:pt x="11933" y="11276"/>
                    </a:cubicBezTo>
                    <a:cubicBezTo>
                      <a:pt x="14503" y="8694"/>
                      <a:pt x="14503" y="4508"/>
                      <a:pt x="11933" y="1938"/>
                    </a:cubicBezTo>
                    <a:cubicBezTo>
                      <a:pt x="10642" y="647"/>
                      <a:pt x="8950" y="1"/>
                      <a:pt x="72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2" name="Google Shape;692;p13"/>
              <p:cNvSpPr/>
              <p:nvPr/>
            </p:nvSpPr>
            <p:spPr>
              <a:xfrm>
                <a:off x="1787353" y="3967172"/>
                <a:ext cx="850017" cy="470687"/>
              </a:xfrm>
              <a:custGeom>
                <a:avLst/>
                <a:gdLst/>
                <a:ahLst/>
                <a:cxnLst/>
                <a:rect l="l" t="t" r="r" b="b"/>
                <a:pathLst>
                  <a:path w="18348" h="10160" extrusionOk="0">
                    <a:moveTo>
                      <a:pt x="3599" y="1"/>
                    </a:moveTo>
                    <a:lnTo>
                      <a:pt x="1" y="6610"/>
                    </a:lnTo>
                    <a:lnTo>
                      <a:pt x="4627" y="10159"/>
                    </a:lnTo>
                    <a:lnTo>
                      <a:pt x="4908" y="9877"/>
                    </a:lnTo>
                    <a:cubicBezTo>
                      <a:pt x="6763" y="8023"/>
                      <a:pt x="9195" y="7096"/>
                      <a:pt x="11628" y="7096"/>
                    </a:cubicBezTo>
                    <a:cubicBezTo>
                      <a:pt x="14061" y="7096"/>
                      <a:pt x="16493" y="8023"/>
                      <a:pt x="18347" y="9877"/>
                    </a:cubicBezTo>
                    <a:lnTo>
                      <a:pt x="18347" y="539"/>
                    </a:lnTo>
                    <a:cubicBezTo>
                      <a:pt x="16383" y="2497"/>
                      <a:pt x="13813" y="3477"/>
                      <a:pt x="11242" y="3477"/>
                    </a:cubicBezTo>
                    <a:cubicBezTo>
                      <a:pt x="8672" y="3477"/>
                      <a:pt x="6102" y="2497"/>
                      <a:pt x="4138" y="539"/>
                    </a:cubicBezTo>
                    <a:lnTo>
                      <a:pt x="359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3" name="Google Shape;693;p13"/>
              <p:cNvSpPr/>
              <p:nvPr/>
            </p:nvSpPr>
            <p:spPr>
              <a:xfrm>
                <a:off x="1495900" y="3902358"/>
                <a:ext cx="671934" cy="612172"/>
              </a:xfrm>
              <a:custGeom>
                <a:avLst/>
                <a:gdLst/>
                <a:ahLst/>
                <a:cxnLst/>
                <a:rect l="l" t="t" r="r" b="b"/>
                <a:pathLst>
                  <a:path w="14504" h="13214" extrusionOk="0">
                    <a:moveTo>
                      <a:pt x="7257" y="1"/>
                    </a:moveTo>
                    <a:cubicBezTo>
                      <a:pt x="5567" y="1"/>
                      <a:pt x="3874" y="647"/>
                      <a:pt x="2583" y="1938"/>
                    </a:cubicBezTo>
                    <a:cubicBezTo>
                      <a:pt x="1" y="4508"/>
                      <a:pt x="1" y="8694"/>
                      <a:pt x="2583" y="11276"/>
                    </a:cubicBezTo>
                    <a:cubicBezTo>
                      <a:pt x="3874" y="12568"/>
                      <a:pt x="5567" y="13214"/>
                      <a:pt x="7257" y="13214"/>
                    </a:cubicBezTo>
                    <a:cubicBezTo>
                      <a:pt x="8948" y="13214"/>
                      <a:pt x="10637" y="12568"/>
                      <a:pt x="11922" y="11276"/>
                    </a:cubicBezTo>
                    <a:cubicBezTo>
                      <a:pt x="14504" y="8694"/>
                      <a:pt x="14504" y="4508"/>
                      <a:pt x="11922" y="1938"/>
                    </a:cubicBezTo>
                    <a:cubicBezTo>
                      <a:pt x="10637" y="647"/>
                      <a:pt x="8948" y="1"/>
                      <a:pt x="72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4" name="Google Shape;694;p13"/>
              <p:cNvSpPr/>
              <p:nvPr/>
            </p:nvSpPr>
            <p:spPr>
              <a:xfrm>
                <a:off x="2048182" y="3967172"/>
                <a:ext cx="850573" cy="470687"/>
              </a:xfrm>
              <a:custGeom>
                <a:avLst/>
                <a:gdLst/>
                <a:ahLst/>
                <a:cxnLst/>
                <a:rect l="l" t="t" r="r" b="b"/>
                <a:pathLst>
                  <a:path w="18360" h="10160" extrusionOk="0">
                    <a:moveTo>
                      <a:pt x="14749" y="1"/>
                    </a:moveTo>
                    <a:lnTo>
                      <a:pt x="14210" y="539"/>
                    </a:lnTo>
                    <a:cubicBezTo>
                      <a:pt x="12252" y="2497"/>
                      <a:pt x="9682" y="3477"/>
                      <a:pt x="7110" y="3477"/>
                    </a:cubicBezTo>
                    <a:cubicBezTo>
                      <a:pt x="4538" y="3477"/>
                      <a:pt x="1965" y="2497"/>
                      <a:pt x="1" y="539"/>
                    </a:cubicBezTo>
                    <a:lnTo>
                      <a:pt x="1" y="9877"/>
                    </a:lnTo>
                    <a:cubicBezTo>
                      <a:pt x="1861" y="8023"/>
                      <a:pt x="4294" y="7096"/>
                      <a:pt x="6725" y="7096"/>
                    </a:cubicBezTo>
                    <a:cubicBezTo>
                      <a:pt x="9156" y="7096"/>
                      <a:pt x="11585" y="8023"/>
                      <a:pt x="13440" y="9877"/>
                    </a:cubicBezTo>
                    <a:lnTo>
                      <a:pt x="13721" y="10159"/>
                    </a:lnTo>
                    <a:lnTo>
                      <a:pt x="18360" y="6610"/>
                    </a:lnTo>
                    <a:lnTo>
                      <a:pt x="1474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95" name="Google Shape;695;p13"/>
            <p:cNvGrpSpPr/>
            <p:nvPr/>
          </p:nvGrpSpPr>
          <p:grpSpPr>
            <a:xfrm>
              <a:off x="1495900" y="4012389"/>
              <a:ext cx="1693755" cy="612681"/>
              <a:chOff x="1495900" y="4012389"/>
              <a:chExt cx="1693755" cy="612681"/>
            </a:xfrm>
          </p:grpSpPr>
          <p:sp>
            <p:nvSpPr>
              <p:cNvPr id="696" name="Google Shape;696;p13"/>
              <p:cNvSpPr/>
              <p:nvPr/>
            </p:nvSpPr>
            <p:spPr>
              <a:xfrm>
                <a:off x="1787353" y="4077202"/>
                <a:ext cx="850017" cy="471197"/>
              </a:xfrm>
              <a:custGeom>
                <a:avLst/>
                <a:gdLst/>
                <a:ahLst/>
                <a:cxnLst/>
                <a:rect l="l" t="t" r="r" b="b"/>
                <a:pathLst>
                  <a:path w="18348" h="10171" extrusionOk="0">
                    <a:moveTo>
                      <a:pt x="3599" y="0"/>
                    </a:moveTo>
                    <a:lnTo>
                      <a:pt x="1" y="6609"/>
                    </a:lnTo>
                    <a:lnTo>
                      <a:pt x="4627" y="10170"/>
                    </a:lnTo>
                    <a:lnTo>
                      <a:pt x="4908" y="9889"/>
                    </a:lnTo>
                    <a:cubicBezTo>
                      <a:pt x="6763" y="8035"/>
                      <a:pt x="9195" y="7108"/>
                      <a:pt x="11628" y="7108"/>
                    </a:cubicBezTo>
                    <a:cubicBezTo>
                      <a:pt x="14061" y="7108"/>
                      <a:pt x="16493" y="8035"/>
                      <a:pt x="18347" y="9889"/>
                    </a:cubicBezTo>
                    <a:lnTo>
                      <a:pt x="18347" y="539"/>
                    </a:lnTo>
                    <a:cubicBezTo>
                      <a:pt x="16383" y="2503"/>
                      <a:pt x="13813" y="3485"/>
                      <a:pt x="11242" y="3485"/>
                    </a:cubicBezTo>
                    <a:cubicBezTo>
                      <a:pt x="8672" y="3485"/>
                      <a:pt x="6102" y="2503"/>
                      <a:pt x="4138" y="539"/>
                    </a:cubicBezTo>
                    <a:lnTo>
                      <a:pt x="35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697" name="Google Shape;697;p13"/>
              <p:cNvGrpSpPr/>
              <p:nvPr/>
            </p:nvGrpSpPr>
            <p:grpSpPr>
              <a:xfrm>
                <a:off x="1495900" y="4012389"/>
                <a:ext cx="1693755" cy="612681"/>
                <a:chOff x="1495900" y="4012389"/>
                <a:chExt cx="1693755" cy="612681"/>
              </a:xfrm>
            </p:grpSpPr>
            <p:sp>
              <p:nvSpPr>
                <p:cNvPr id="698" name="Google Shape;698;p13"/>
                <p:cNvSpPr/>
                <p:nvPr/>
              </p:nvSpPr>
              <p:spPr>
                <a:xfrm>
                  <a:off x="2517721" y="4012389"/>
                  <a:ext cx="671934" cy="6126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04" h="13225" extrusionOk="0">
                      <a:moveTo>
                        <a:pt x="7258" y="0"/>
                      </a:moveTo>
                      <a:cubicBezTo>
                        <a:pt x="5566" y="0"/>
                        <a:pt x="3874" y="646"/>
                        <a:pt x="2582" y="1938"/>
                      </a:cubicBezTo>
                      <a:cubicBezTo>
                        <a:pt x="0" y="4520"/>
                        <a:pt x="0" y="8705"/>
                        <a:pt x="2582" y="11288"/>
                      </a:cubicBezTo>
                      <a:cubicBezTo>
                        <a:pt x="3874" y="12579"/>
                        <a:pt x="5566" y="13225"/>
                        <a:pt x="7258" y="13225"/>
                      </a:cubicBezTo>
                      <a:cubicBezTo>
                        <a:pt x="8950" y="13225"/>
                        <a:pt x="10642" y="12579"/>
                        <a:pt x="11933" y="11288"/>
                      </a:cubicBezTo>
                      <a:cubicBezTo>
                        <a:pt x="14503" y="8705"/>
                        <a:pt x="14503" y="4520"/>
                        <a:pt x="11933" y="1938"/>
                      </a:cubicBezTo>
                      <a:cubicBezTo>
                        <a:pt x="10642" y="646"/>
                        <a:pt x="8950" y="0"/>
                        <a:pt x="725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99" name="Google Shape;699;p13"/>
                <p:cNvSpPr/>
                <p:nvPr/>
              </p:nvSpPr>
              <p:spPr>
                <a:xfrm>
                  <a:off x="1495900" y="4012389"/>
                  <a:ext cx="671934" cy="6126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04" h="13225" extrusionOk="0">
                      <a:moveTo>
                        <a:pt x="7257" y="0"/>
                      </a:moveTo>
                      <a:cubicBezTo>
                        <a:pt x="5567" y="0"/>
                        <a:pt x="3874" y="646"/>
                        <a:pt x="2583" y="1938"/>
                      </a:cubicBezTo>
                      <a:cubicBezTo>
                        <a:pt x="1" y="4520"/>
                        <a:pt x="1" y="8705"/>
                        <a:pt x="2583" y="11288"/>
                      </a:cubicBezTo>
                      <a:cubicBezTo>
                        <a:pt x="3874" y="12579"/>
                        <a:pt x="5567" y="13225"/>
                        <a:pt x="7257" y="13225"/>
                      </a:cubicBezTo>
                      <a:cubicBezTo>
                        <a:pt x="8948" y="13225"/>
                        <a:pt x="10637" y="12579"/>
                        <a:pt x="11922" y="11288"/>
                      </a:cubicBezTo>
                      <a:cubicBezTo>
                        <a:pt x="14504" y="8705"/>
                        <a:pt x="14504" y="4520"/>
                        <a:pt x="11922" y="1938"/>
                      </a:cubicBezTo>
                      <a:cubicBezTo>
                        <a:pt x="10637" y="646"/>
                        <a:pt x="8948" y="0"/>
                        <a:pt x="725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00" name="Google Shape;700;p13"/>
                <p:cNvSpPr/>
                <p:nvPr/>
              </p:nvSpPr>
              <p:spPr>
                <a:xfrm>
                  <a:off x="2048182" y="4077202"/>
                  <a:ext cx="850573" cy="471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60" h="10171" extrusionOk="0">
                      <a:moveTo>
                        <a:pt x="14749" y="0"/>
                      </a:moveTo>
                      <a:lnTo>
                        <a:pt x="14210" y="539"/>
                      </a:lnTo>
                      <a:cubicBezTo>
                        <a:pt x="12252" y="2503"/>
                        <a:pt x="9682" y="3485"/>
                        <a:pt x="7110" y="3485"/>
                      </a:cubicBezTo>
                      <a:cubicBezTo>
                        <a:pt x="4538" y="3485"/>
                        <a:pt x="1965" y="2503"/>
                        <a:pt x="1" y="539"/>
                      </a:cubicBezTo>
                      <a:lnTo>
                        <a:pt x="1" y="9889"/>
                      </a:lnTo>
                      <a:cubicBezTo>
                        <a:pt x="1861" y="8035"/>
                        <a:pt x="4294" y="7108"/>
                        <a:pt x="6725" y="7108"/>
                      </a:cubicBezTo>
                      <a:cubicBezTo>
                        <a:pt x="9156" y="7108"/>
                        <a:pt x="11585" y="8035"/>
                        <a:pt x="13440" y="9889"/>
                      </a:cubicBezTo>
                      <a:lnTo>
                        <a:pt x="13721" y="10170"/>
                      </a:lnTo>
                      <a:lnTo>
                        <a:pt x="18360" y="6609"/>
                      </a:lnTo>
                      <a:lnTo>
                        <a:pt x="1474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8236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14"/>
          <p:cNvSpPr txBox="1">
            <a:spLocks noGrp="1"/>
          </p:cNvSpPr>
          <p:nvPr>
            <p:ph type="subTitle" idx="1"/>
          </p:nvPr>
        </p:nvSpPr>
        <p:spPr>
          <a:xfrm>
            <a:off x="5346000" y="4988075"/>
            <a:ext cx="5886000" cy="6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 b="1">
                <a:latin typeface="Spline Sans Mono"/>
                <a:ea typeface="Spline Sans Mono"/>
                <a:cs typeface="Spline Sans Mono"/>
                <a:sym typeface="Spline Sans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03" name="Google Shape;703;p14"/>
          <p:cNvSpPr txBox="1">
            <a:spLocks noGrp="1"/>
          </p:cNvSpPr>
          <p:nvPr>
            <p:ph type="subTitle" idx="2"/>
          </p:nvPr>
        </p:nvSpPr>
        <p:spPr>
          <a:xfrm>
            <a:off x="5346000" y="1201117"/>
            <a:ext cx="5886000" cy="37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704" name="Google Shape;704;p14"/>
          <p:cNvGrpSpPr/>
          <p:nvPr/>
        </p:nvGrpSpPr>
        <p:grpSpPr>
          <a:xfrm>
            <a:off x="67" y="500634"/>
            <a:ext cx="12184800" cy="6376873"/>
            <a:chOff x="50" y="375475"/>
            <a:chExt cx="9138600" cy="4782655"/>
          </a:xfrm>
        </p:grpSpPr>
        <p:grpSp>
          <p:nvGrpSpPr>
            <p:cNvPr id="705" name="Google Shape;705;p14"/>
            <p:cNvGrpSpPr/>
            <p:nvPr/>
          </p:nvGrpSpPr>
          <p:grpSpPr>
            <a:xfrm>
              <a:off x="348425" y="375499"/>
              <a:ext cx="8447150" cy="4782632"/>
              <a:chOff x="348425" y="537175"/>
              <a:chExt cx="8447150" cy="4620900"/>
            </a:xfrm>
          </p:grpSpPr>
          <p:cxnSp>
            <p:nvCxnSpPr>
              <p:cNvPr id="706" name="Google Shape;706;p14"/>
              <p:cNvCxnSpPr/>
              <p:nvPr/>
            </p:nvCxnSpPr>
            <p:spPr>
              <a:xfrm>
                <a:off x="348425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7" name="Google Shape;707;p14"/>
              <p:cNvCxnSpPr/>
              <p:nvPr/>
            </p:nvCxnSpPr>
            <p:spPr>
              <a:xfrm>
                <a:off x="732386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8" name="Google Shape;708;p14"/>
              <p:cNvCxnSpPr/>
              <p:nvPr/>
            </p:nvCxnSpPr>
            <p:spPr>
              <a:xfrm>
                <a:off x="1116348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9" name="Google Shape;709;p14"/>
              <p:cNvCxnSpPr/>
              <p:nvPr/>
            </p:nvCxnSpPr>
            <p:spPr>
              <a:xfrm>
                <a:off x="1500309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0" name="Google Shape;710;p14"/>
              <p:cNvCxnSpPr/>
              <p:nvPr/>
            </p:nvCxnSpPr>
            <p:spPr>
              <a:xfrm>
                <a:off x="1884270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1" name="Google Shape;711;p14"/>
              <p:cNvCxnSpPr/>
              <p:nvPr/>
            </p:nvCxnSpPr>
            <p:spPr>
              <a:xfrm>
                <a:off x="2268232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2" name="Google Shape;712;p14"/>
              <p:cNvCxnSpPr/>
              <p:nvPr/>
            </p:nvCxnSpPr>
            <p:spPr>
              <a:xfrm>
                <a:off x="2652193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3" name="Google Shape;713;p14"/>
              <p:cNvCxnSpPr/>
              <p:nvPr/>
            </p:nvCxnSpPr>
            <p:spPr>
              <a:xfrm>
                <a:off x="3036155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4" name="Google Shape;714;p14"/>
              <p:cNvCxnSpPr/>
              <p:nvPr/>
            </p:nvCxnSpPr>
            <p:spPr>
              <a:xfrm>
                <a:off x="3420116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5" name="Google Shape;715;p14"/>
              <p:cNvCxnSpPr/>
              <p:nvPr/>
            </p:nvCxnSpPr>
            <p:spPr>
              <a:xfrm>
                <a:off x="3804077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6" name="Google Shape;716;p14"/>
              <p:cNvCxnSpPr/>
              <p:nvPr/>
            </p:nvCxnSpPr>
            <p:spPr>
              <a:xfrm>
                <a:off x="4188039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7" name="Google Shape;717;p14"/>
              <p:cNvCxnSpPr/>
              <p:nvPr/>
            </p:nvCxnSpPr>
            <p:spPr>
              <a:xfrm>
                <a:off x="4572000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8" name="Google Shape;718;p14"/>
              <p:cNvCxnSpPr/>
              <p:nvPr/>
            </p:nvCxnSpPr>
            <p:spPr>
              <a:xfrm>
                <a:off x="4955961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9" name="Google Shape;719;p14"/>
              <p:cNvCxnSpPr/>
              <p:nvPr/>
            </p:nvCxnSpPr>
            <p:spPr>
              <a:xfrm>
                <a:off x="5339923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0" name="Google Shape;720;p14"/>
              <p:cNvCxnSpPr/>
              <p:nvPr/>
            </p:nvCxnSpPr>
            <p:spPr>
              <a:xfrm>
                <a:off x="5723884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1" name="Google Shape;721;p14"/>
              <p:cNvCxnSpPr/>
              <p:nvPr/>
            </p:nvCxnSpPr>
            <p:spPr>
              <a:xfrm>
                <a:off x="6107845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2" name="Google Shape;722;p14"/>
              <p:cNvCxnSpPr/>
              <p:nvPr/>
            </p:nvCxnSpPr>
            <p:spPr>
              <a:xfrm>
                <a:off x="6491807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3" name="Google Shape;723;p14"/>
              <p:cNvCxnSpPr/>
              <p:nvPr/>
            </p:nvCxnSpPr>
            <p:spPr>
              <a:xfrm>
                <a:off x="6875768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4" name="Google Shape;724;p14"/>
              <p:cNvCxnSpPr/>
              <p:nvPr/>
            </p:nvCxnSpPr>
            <p:spPr>
              <a:xfrm>
                <a:off x="7259730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5" name="Google Shape;725;p14"/>
              <p:cNvCxnSpPr/>
              <p:nvPr/>
            </p:nvCxnSpPr>
            <p:spPr>
              <a:xfrm>
                <a:off x="7643691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6" name="Google Shape;726;p14"/>
              <p:cNvCxnSpPr/>
              <p:nvPr/>
            </p:nvCxnSpPr>
            <p:spPr>
              <a:xfrm>
                <a:off x="8027652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7" name="Google Shape;727;p14"/>
              <p:cNvCxnSpPr/>
              <p:nvPr/>
            </p:nvCxnSpPr>
            <p:spPr>
              <a:xfrm>
                <a:off x="8411614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8" name="Google Shape;728;p14"/>
              <p:cNvCxnSpPr/>
              <p:nvPr/>
            </p:nvCxnSpPr>
            <p:spPr>
              <a:xfrm>
                <a:off x="8795575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729" name="Google Shape;729;p14"/>
            <p:cNvCxnSpPr/>
            <p:nvPr/>
          </p:nvCxnSpPr>
          <p:spPr>
            <a:xfrm rot="10800000">
              <a:off x="50" y="375475"/>
              <a:ext cx="91386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0" name="Google Shape;730;p14"/>
            <p:cNvCxnSpPr/>
            <p:nvPr/>
          </p:nvCxnSpPr>
          <p:spPr>
            <a:xfrm rot="10800000">
              <a:off x="50" y="716701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1" name="Google Shape;731;p14"/>
            <p:cNvCxnSpPr/>
            <p:nvPr/>
          </p:nvCxnSpPr>
          <p:spPr>
            <a:xfrm rot="10800000">
              <a:off x="50" y="1057927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2" name="Google Shape;732;p14"/>
            <p:cNvCxnSpPr/>
            <p:nvPr/>
          </p:nvCxnSpPr>
          <p:spPr>
            <a:xfrm rot="10800000">
              <a:off x="50" y="1399153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3" name="Google Shape;733;p14"/>
            <p:cNvCxnSpPr/>
            <p:nvPr/>
          </p:nvCxnSpPr>
          <p:spPr>
            <a:xfrm rot="10800000">
              <a:off x="50" y="1740379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4" name="Google Shape;734;p14"/>
            <p:cNvCxnSpPr/>
            <p:nvPr/>
          </p:nvCxnSpPr>
          <p:spPr>
            <a:xfrm rot="10800000">
              <a:off x="50" y="2081605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5" name="Google Shape;735;p14"/>
            <p:cNvCxnSpPr/>
            <p:nvPr/>
          </p:nvCxnSpPr>
          <p:spPr>
            <a:xfrm rot="10800000">
              <a:off x="50" y="2422831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6" name="Google Shape;736;p14"/>
            <p:cNvCxnSpPr/>
            <p:nvPr/>
          </p:nvCxnSpPr>
          <p:spPr>
            <a:xfrm rot="10800000">
              <a:off x="50" y="2764057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7" name="Google Shape;737;p14"/>
            <p:cNvCxnSpPr/>
            <p:nvPr/>
          </p:nvCxnSpPr>
          <p:spPr>
            <a:xfrm rot="10800000">
              <a:off x="50" y="3105283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8" name="Google Shape;738;p14"/>
            <p:cNvCxnSpPr/>
            <p:nvPr/>
          </p:nvCxnSpPr>
          <p:spPr>
            <a:xfrm rot="10800000">
              <a:off x="50" y="3446509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9" name="Google Shape;739;p14"/>
            <p:cNvCxnSpPr/>
            <p:nvPr/>
          </p:nvCxnSpPr>
          <p:spPr>
            <a:xfrm rot="10800000">
              <a:off x="50" y="3787735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0" name="Google Shape;740;p14"/>
            <p:cNvCxnSpPr/>
            <p:nvPr/>
          </p:nvCxnSpPr>
          <p:spPr>
            <a:xfrm rot="10800000">
              <a:off x="50" y="4128961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1" name="Google Shape;741;p14"/>
            <p:cNvCxnSpPr/>
            <p:nvPr/>
          </p:nvCxnSpPr>
          <p:spPr>
            <a:xfrm rot="10800000">
              <a:off x="50" y="4470187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2" name="Google Shape;742;p14"/>
            <p:cNvCxnSpPr/>
            <p:nvPr/>
          </p:nvCxnSpPr>
          <p:spPr>
            <a:xfrm rot="10800000">
              <a:off x="50" y="4811413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43" name="Google Shape;743;p14"/>
          <p:cNvSpPr txBox="1">
            <a:spLocks noGrp="1"/>
          </p:cNvSpPr>
          <p:nvPr>
            <p:ph type="subTitle" idx="3"/>
          </p:nvPr>
        </p:nvSpPr>
        <p:spPr>
          <a:xfrm>
            <a:off x="960000" y="97200"/>
            <a:ext cx="10272000" cy="3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Spline Sans Mono SemiBold"/>
              <a:buNone/>
              <a:defRPr>
                <a:latin typeface="Spline Sans Mono SemiBold"/>
                <a:ea typeface="Spline Sans Mono SemiBold"/>
                <a:cs typeface="Spline Sans Mono SemiBold"/>
                <a:sym typeface="Spline Sans Mon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744" name="Google Shape;744;p14"/>
          <p:cNvGrpSpPr/>
          <p:nvPr/>
        </p:nvGrpSpPr>
        <p:grpSpPr>
          <a:xfrm>
            <a:off x="10954800" y="159667"/>
            <a:ext cx="277200" cy="201700"/>
            <a:chOff x="192250" y="119750"/>
            <a:chExt cx="207900" cy="151275"/>
          </a:xfrm>
        </p:grpSpPr>
        <p:cxnSp>
          <p:nvCxnSpPr>
            <p:cNvPr id="745" name="Google Shape;745;p14"/>
            <p:cNvCxnSpPr/>
            <p:nvPr/>
          </p:nvCxnSpPr>
          <p:spPr>
            <a:xfrm>
              <a:off x="192250" y="119750"/>
              <a:ext cx="207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6" name="Google Shape;746;p14"/>
            <p:cNvCxnSpPr/>
            <p:nvPr/>
          </p:nvCxnSpPr>
          <p:spPr>
            <a:xfrm>
              <a:off x="192250" y="195388"/>
              <a:ext cx="207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7" name="Google Shape;747;p14"/>
            <p:cNvCxnSpPr/>
            <p:nvPr/>
          </p:nvCxnSpPr>
          <p:spPr>
            <a:xfrm>
              <a:off x="192250" y="271025"/>
              <a:ext cx="207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48" name="Google Shape;748;p14"/>
          <p:cNvGrpSpPr/>
          <p:nvPr/>
        </p:nvGrpSpPr>
        <p:grpSpPr>
          <a:xfrm rot="5400000">
            <a:off x="-893257" y="4752543"/>
            <a:ext cx="2407265" cy="2770916"/>
            <a:chOff x="5281957" y="3012294"/>
            <a:chExt cx="1805449" cy="2078187"/>
          </a:xfrm>
        </p:grpSpPr>
        <p:sp>
          <p:nvSpPr>
            <p:cNvPr id="749" name="Google Shape;749;p14"/>
            <p:cNvSpPr/>
            <p:nvPr/>
          </p:nvSpPr>
          <p:spPr>
            <a:xfrm>
              <a:off x="6134772" y="3387695"/>
              <a:ext cx="852287" cy="852241"/>
            </a:xfrm>
            <a:custGeom>
              <a:avLst/>
              <a:gdLst/>
              <a:ahLst/>
              <a:cxnLst/>
              <a:rect l="l" t="t" r="r" b="b"/>
              <a:pathLst>
                <a:path w="18397" h="18396" extrusionOk="0">
                  <a:moveTo>
                    <a:pt x="9192" y="0"/>
                  </a:moveTo>
                  <a:cubicBezTo>
                    <a:pt x="4113" y="0"/>
                    <a:pt x="0" y="4112"/>
                    <a:pt x="0" y="9191"/>
                  </a:cubicBezTo>
                  <a:cubicBezTo>
                    <a:pt x="0" y="14271"/>
                    <a:pt x="4113" y="18395"/>
                    <a:pt x="9192" y="18395"/>
                  </a:cubicBezTo>
                  <a:cubicBezTo>
                    <a:pt x="14284" y="18395"/>
                    <a:pt x="18396" y="14271"/>
                    <a:pt x="18396" y="9191"/>
                  </a:cubicBezTo>
                  <a:cubicBezTo>
                    <a:pt x="18396" y="4112"/>
                    <a:pt x="14284" y="0"/>
                    <a:pt x="91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0" name="Google Shape;750;p14"/>
            <p:cNvSpPr/>
            <p:nvPr/>
          </p:nvSpPr>
          <p:spPr>
            <a:xfrm>
              <a:off x="6134772" y="3012294"/>
              <a:ext cx="852287" cy="801234"/>
            </a:xfrm>
            <a:custGeom>
              <a:avLst/>
              <a:gdLst/>
              <a:ahLst/>
              <a:cxnLst/>
              <a:rect l="l" t="t" r="r" b="b"/>
              <a:pathLst>
                <a:path w="18397" h="17295" extrusionOk="0">
                  <a:moveTo>
                    <a:pt x="9192" y="1"/>
                  </a:moveTo>
                  <a:cubicBezTo>
                    <a:pt x="9192" y="4468"/>
                    <a:pt x="5569" y="8103"/>
                    <a:pt x="1102" y="8103"/>
                  </a:cubicBezTo>
                  <a:lnTo>
                    <a:pt x="0" y="8103"/>
                  </a:lnTo>
                  <a:lnTo>
                    <a:pt x="0" y="17294"/>
                  </a:lnTo>
                  <a:lnTo>
                    <a:pt x="18396" y="17294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1" name="Google Shape;751;p14"/>
            <p:cNvSpPr/>
            <p:nvPr/>
          </p:nvSpPr>
          <p:spPr>
            <a:xfrm>
              <a:off x="5708365" y="3762446"/>
              <a:ext cx="852287" cy="852287"/>
            </a:xfrm>
            <a:custGeom>
              <a:avLst/>
              <a:gdLst/>
              <a:ahLst/>
              <a:cxnLst/>
              <a:rect l="l" t="t" r="r" b="b"/>
              <a:pathLst>
                <a:path w="18397" h="18397" extrusionOk="0">
                  <a:moveTo>
                    <a:pt x="9204" y="1"/>
                  </a:moveTo>
                  <a:cubicBezTo>
                    <a:pt x="4125" y="1"/>
                    <a:pt x="0" y="4126"/>
                    <a:pt x="0" y="9205"/>
                  </a:cubicBezTo>
                  <a:cubicBezTo>
                    <a:pt x="0" y="14285"/>
                    <a:pt x="4125" y="18397"/>
                    <a:pt x="9204" y="18397"/>
                  </a:cubicBezTo>
                  <a:cubicBezTo>
                    <a:pt x="14284" y="18397"/>
                    <a:pt x="18396" y="14285"/>
                    <a:pt x="18396" y="9205"/>
                  </a:cubicBezTo>
                  <a:cubicBezTo>
                    <a:pt x="18396" y="4126"/>
                    <a:pt x="14284" y="1"/>
                    <a:pt x="92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2" name="Google Shape;752;p14"/>
            <p:cNvSpPr/>
            <p:nvPr/>
          </p:nvSpPr>
          <p:spPr>
            <a:xfrm>
              <a:off x="5708365" y="3387695"/>
              <a:ext cx="852287" cy="801188"/>
            </a:xfrm>
            <a:custGeom>
              <a:avLst/>
              <a:gdLst/>
              <a:ahLst/>
              <a:cxnLst/>
              <a:rect l="l" t="t" r="r" b="b"/>
              <a:pathLst>
                <a:path w="18397" h="17294" extrusionOk="0">
                  <a:moveTo>
                    <a:pt x="9204" y="0"/>
                  </a:moveTo>
                  <a:cubicBezTo>
                    <a:pt x="9204" y="4467"/>
                    <a:pt x="5581" y="8090"/>
                    <a:pt x="1102" y="8090"/>
                  </a:cubicBezTo>
                  <a:lnTo>
                    <a:pt x="0" y="8090"/>
                  </a:lnTo>
                  <a:lnTo>
                    <a:pt x="0" y="17294"/>
                  </a:lnTo>
                  <a:lnTo>
                    <a:pt x="18396" y="1729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3" name="Google Shape;753;p14"/>
            <p:cNvSpPr/>
            <p:nvPr/>
          </p:nvSpPr>
          <p:spPr>
            <a:xfrm>
              <a:off x="5281957" y="4137290"/>
              <a:ext cx="852843" cy="852843"/>
            </a:xfrm>
            <a:custGeom>
              <a:avLst/>
              <a:gdLst/>
              <a:ahLst/>
              <a:cxnLst/>
              <a:rect l="l" t="t" r="r" b="b"/>
              <a:pathLst>
                <a:path w="18409" h="18409" extrusionOk="0">
                  <a:moveTo>
                    <a:pt x="9204" y="0"/>
                  </a:moveTo>
                  <a:cubicBezTo>
                    <a:pt x="4125" y="0"/>
                    <a:pt x="0" y="4125"/>
                    <a:pt x="0" y="9204"/>
                  </a:cubicBezTo>
                  <a:cubicBezTo>
                    <a:pt x="0" y="14283"/>
                    <a:pt x="4125" y="18408"/>
                    <a:pt x="9204" y="18408"/>
                  </a:cubicBezTo>
                  <a:cubicBezTo>
                    <a:pt x="14284" y="18408"/>
                    <a:pt x="18408" y="14283"/>
                    <a:pt x="18408" y="9204"/>
                  </a:cubicBezTo>
                  <a:cubicBezTo>
                    <a:pt x="18408" y="4125"/>
                    <a:pt x="14284" y="0"/>
                    <a:pt x="92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4" name="Google Shape;754;p14"/>
            <p:cNvSpPr/>
            <p:nvPr/>
          </p:nvSpPr>
          <p:spPr>
            <a:xfrm>
              <a:off x="5281957" y="3762446"/>
              <a:ext cx="852843" cy="801280"/>
            </a:xfrm>
            <a:custGeom>
              <a:avLst/>
              <a:gdLst/>
              <a:ahLst/>
              <a:cxnLst/>
              <a:rect l="l" t="t" r="r" b="b"/>
              <a:pathLst>
                <a:path w="18409" h="17296" extrusionOk="0">
                  <a:moveTo>
                    <a:pt x="9204" y="1"/>
                  </a:moveTo>
                  <a:cubicBezTo>
                    <a:pt x="9204" y="319"/>
                    <a:pt x="9192" y="637"/>
                    <a:pt x="9155" y="944"/>
                  </a:cubicBezTo>
                  <a:cubicBezTo>
                    <a:pt x="8690" y="4970"/>
                    <a:pt x="5263" y="8091"/>
                    <a:pt x="1114" y="8091"/>
                  </a:cubicBezTo>
                  <a:lnTo>
                    <a:pt x="0" y="8091"/>
                  </a:lnTo>
                  <a:lnTo>
                    <a:pt x="0" y="17295"/>
                  </a:lnTo>
                  <a:lnTo>
                    <a:pt x="18408" y="17295"/>
                  </a:lnTo>
                  <a:lnTo>
                    <a:pt x="184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755" name="Google Shape;755;p14"/>
            <p:cNvGrpSpPr/>
            <p:nvPr/>
          </p:nvGrpSpPr>
          <p:grpSpPr>
            <a:xfrm>
              <a:off x="5382351" y="3112642"/>
              <a:ext cx="1705056" cy="1977839"/>
              <a:chOff x="5382351" y="3112642"/>
              <a:chExt cx="1705056" cy="1977839"/>
            </a:xfrm>
          </p:grpSpPr>
          <p:sp>
            <p:nvSpPr>
              <p:cNvPr id="756" name="Google Shape;756;p14"/>
              <p:cNvSpPr/>
              <p:nvPr/>
            </p:nvSpPr>
            <p:spPr>
              <a:xfrm>
                <a:off x="6235120" y="3487996"/>
                <a:ext cx="852287" cy="852333"/>
              </a:xfrm>
              <a:custGeom>
                <a:avLst/>
                <a:gdLst/>
                <a:ahLst/>
                <a:cxnLst/>
                <a:rect l="l" t="t" r="r" b="b"/>
                <a:pathLst>
                  <a:path w="18397" h="18398" extrusionOk="0">
                    <a:moveTo>
                      <a:pt x="9192" y="1"/>
                    </a:moveTo>
                    <a:cubicBezTo>
                      <a:pt x="4113" y="1"/>
                      <a:pt x="1" y="4113"/>
                      <a:pt x="1" y="9193"/>
                    </a:cubicBezTo>
                    <a:cubicBezTo>
                      <a:pt x="1" y="14285"/>
                      <a:pt x="4113" y="18397"/>
                      <a:pt x="9192" y="18397"/>
                    </a:cubicBezTo>
                    <a:cubicBezTo>
                      <a:pt x="14284" y="18397"/>
                      <a:pt x="18396" y="14285"/>
                      <a:pt x="18396" y="9193"/>
                    </a:cubicBezTo>
                    <a:cubicBezTo>
                      <a:pt x="18396" y="4113"/>
                      <a:pt x="14284" y="1"/>
                      <a:pt x="91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7" name="Google Shape;757;p14"/>
              <p:cNvSpPr/>
              <p:nvPr/>
            </p:nvSpPr>
            <p:spPr>
              <a:xfrm>
                <a:off x="6235120" y="3112642"/>
                <a:ext cx="852287" cy="801280"/>
              </a:xfrm>
              <a:custGeom>
                <a:avLst/>
                <a:gdLst/>
                <a:ahLst/>
                <a:cxnLst/>
                <a:rect l="l" t="t" r="r" b="b"/>
                <a:pathLst>
                  <a:path w="18397" h="17296" extrusionOk="0">
                    <a:moveTo>
                      <a:pt x="9205" y="1"/>
                    </a:moveTo>
                    <a:cubicBezTo>
                      <a:pt x="9205" y="4480"/>
                      <a:pt x="5569" y="8103"/>
                      <a:pt x="1102" y="8103"/>
                    </a:cubicBezTo>
                    <a:lnTo>
                      <a:pt x="1" y="8103"/>
                    </a:lnTo>
                    <a:lnTo>
                      <a:pt x="1" y="17295"/>
                    </a:lnTo>
                    <a:lnTo>
                      <a:pt x="18396" y="17295"/>
                    </a:lnTo>
                    <a:lnTo>
                      <a:pt x="1839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8" name="Google Shape;758;p14"/>
              <p:cNvSpPr/>
              <p:nvPr/>
            </p:nvSpPr>
            <p:spPr>
              <a:xfrm>
                <a:off x="5808712" y="3862840"/>
                <a:ext cx="852287" cy="852843"/>
              </a:xfrm>
              <a:custGeom>
                <a:avLst/>
                <a:gdLst/>
                <a:ahLst/>
                <a:cxnLst/>
                <a:rect l="l" t="t" r="r" b="b"/>
                <a:pathLst>
                  <a:path w="18397" h="18409" extrusionOk="0">
                    <a:moveTo>
                      <a:pt x="9205" y="1"/>
                    </a:moveTo>
                    <a:cubicBezTo>
                      <a:pt x="4125" y="1"/>
                      <a:pt x="1" y="4125"/>
                      <a:pt x="1" y="9205"/>
                    </a:cubicBezTo>
                    <a:cubicBezTo>
                      <a:pt x="1" y="14283"/>
                      <a:pt x="4125" y="18409"/>
                      <a:pt x="9205" y="18409"/>
                    </a:cubicBezTo>
                    <a:cubicBezTo>
                      <a:pt x="14284" y="18409"/>
                      <a:pt x="18396" y="14283"/>
                      <a:pt x="18396" y="9205"/>
                    </a:cubicBezTo>
                    <a:cubicBezTo>
                      <a:pt x="18396" y="4125"/>
                      <a:pt x="14284" y="1"/>
                      <a:pt x="92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9" name="Google Shape;759;p14"/>
              <p:cNvSpPr/>
              <p:nvPr/>
            </p:nvSpPr>
            <p:spPr>
              <a:xfrm>
                <a:off x="5808712" y="3487996"/>
                <a:ext cx="852843" cy="801280"/>
              </a:xfrm>
              <a:custGeom>
                <a:avLst/>
                <a:gdLst/>
                <a:ahLst/>
                <a:cxnLst/>
                <a:rect l="l" t="t" r="r" b="b"/>
                <a:pathLst>
                  <a:path w="18409" h="17296" extrusionOk="0">
                    <a:moveTo>
                      <a:pt x="9205" y="1"/>
                    </a:moveTo>
                    <a:cubicBezTo>
                      <a:pt x="9205" y="4469"/>
                      <a:pt x="5582" y="8092"/>
                      <a:pt x="1103" y="8092"/>
                    </a:cubicBezTo>
                    <a:lnTo>
                      <a:pt x="1" y="8092"/>
                    </a:lnTo>
                    <a:lnTo>
                      <a:pt x="1" y="17296"/>
                    </a:lnTo>
                    <a:lnTo>
                      <a:pt x="18409" y="17296"/>
                    </a:lnTo>
                    <a:lnTo>
                      <a:pt x="1840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0" name="Google Shape;760;p14"/>
              <p:cNvSpPr/>
              <p:nvPr/>
            </p:nvSpPr>
            <p:spPr>
              <a:xfrm>
                <a:off x="5382351" y="4238240"/>
                <a:ext cx="852797" cy="852241"/>
              </a:xfrm>
              <a:custGeom>
                <a:avLst/>
                <a:gdLst/>
                <a:ahLst/>
                <a:cxnLst/>
                <a:rect l="l" t="t" r="r" b="b"/>
                <a:pathLst>
                  <a:path w="18408" h="18396" extrusionOk="0">
                    <a:moveTo>
                      <a:pt x="9204" y="0"/>
                    </a:moveTo>
                    <a:cubicBezTo>
                      <a:pt x="4124" y="0"/>
                      <a:pt x="0" y="4112"/>
                      <a:pt x="0" y="9191"/>
                    </a:cubicBezTo>
                    <a:cubicBezTo>
                      <a:pt x="0" y="14271"/>
                      <a:pt x="4124" y="18395"/>
                      <a:pt x="9204" y="18395"/>
                    </a:cubicBezTo>
                    <a:cubicBezTo>
                      <a:pt x="14283" y="18395"/>
                      <a:pt x="18408" y="14271"/>
                      <a:pt x="18408" y="9191"/>
                    </a:cubicBezTo>
                    <a:cubicBezTo>
                      <a:pt x="18408" y="4112"/>
                      <a:pt x="14283" y="0"/>
                      <a:pt x="920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1" name="Google Shape;761;p14"/>
              <p:cNvSpPr/>
              <p:nvPr/>
            </p:nvSpPr>
            <p:spPr>
              <a:xfrm>
                <a:off x="5382351" y="3862840"/>
                <a:ext cx="852797" cy="801234"/>
              </a:xfrm>
              <a:custGeom>
                <a:avLst/>
                <a:gdLst/>
                <a:ahLst/>
                <a:cxnLst/>
                <a:rect l="l" t="t" r="r" b="b"/>
                <a:pathLst>
                  <a:path w="18408" h="17295" extrusionOk="0">
                    <a:moveTo>
                      <a:pt x="9204" y="1"/>
                    </a:moveTo>
                    <a:cubicBezTo>
                      <a:pt x="9204" y="319"/>
                      <a:pt x="9191" y="637"/>
                      <a:pt x="9155" y="943"/>
                    </a:cubicBezTo>
                    <a:cubicBezTo>
                      <a:pt x="8690" y="4970"/>
                      <a:pt x="5263" y="8103"/>
                      <a:pt x="1113" y="8103"/>
                    </a:cubicBezTo>
                    <a:lnTo>
                      <a:pt x="0" y="8103"/>
                    </a:lnTo>
                    <a:lnTo>
                      <a:pt x="0" y="17294"/>
                    </a:lnTo>
                    <a:lnTo>
                      <a:pt x="18408" y="17294"/>
                    </a:lnTo>
                    <a:lnTo>
                      <a:pt x="1840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762" name="Google Shape;762;p14"/>
          <p:cNvGrpSpPr/>
          <p:nvPr/>
        </p:nvGrpSpPr>
        <p:grpSpPr>
          <a:xfrm rot="-2700000">
            <a:off x="8527112" y="4702963"/>
            <a:ext cx="5409803" cy="2308319"/>
            <a:chOff x="-957706" y="4338367"/>
            <a:chExt cx="4057391" cy="1731255"/>
          </a:xfrm>
        </p:grpSpPr>
        <p:grpSp>
          <p:nvGrpSpPr>
            <p:cNvPr id="763" name="Google Shape;763;p14"/>
            <p:cNvGrpSpPr/>
            <p:nvPr/>
          </p:nvGrpSpPr>
          <p:grpSpPr>
            <a:xfrm>
              <a:off x="-957706" y="4338367"/>
              <a:ext cx="4057391" cy="1466457"/>
              <a:chOff x="1495900" y="3902358"/>
              <a:chExt cx="1693755" cy="612172"/>
            </a:xfrm>
          </p:grpSpPr>
          <p:sp>
            <p:nvSpPr>
              <p:cNvPr id="764" name="Google Shape;764;p14"/>
              <p:cNvSpPr/>
              <p:nvPr/>
            </p:nvSpPr>
            <p:spPr>
              <a:xfrm>
                <a:off x="2517721" y="3902358"/>
                <a:ext cx="671934" cy="612172"/>
              </a:xfrm>
              <a:custGeom>
                <a:avLst/>
                <a:gdLst/>
                <a:ahLst/>
                <a:cxnLst/>
                <a:rect l="l" t="t" r="r" b="b"/>
                <a:pathLst>
                  <a:path w="14504" h="13214" extrusionOk="0">
                    <a:moveTo>
                      <a:pt x="7258" y="1"/>
                    </a:moveTo>
                    <a:cubicBezTo>
                      <a:pt x="5566" y="1"/>
                      <a:pt x="3874" y="647"/>
                      <a:pt x="2582" y="1938"/>
                    </a:cubicBezTo>
                    <a:cubicBezTo>
                      <a:pt x="0" y="4508"/>
                      <a:pt x="0" y="8694"/>
                      <a:pt x="2582" y="11276"/>
                    </a:cubicBezTo>
                    <a:cubicBezTo>
                      <a:pt x="3874" y="12568"/>
                      <a:pt x="5566" y="13214"/>
                      <a:pt x="7258" y="13214"/>
                    </a:cubicBezTo>
                    <a:cubicBezTo>
                      <a:pt x="8950" y="13214"/>
                      <a:pt x="10642" y="12568"/>
                      <a:pt x="11933" y="11276"/>
                    </a:cubicBezTo>
                    <a:cubicBezTo>
                      <a:pt x="14503" y="8694"/>
                      <a:pt x="14503" y="4508"/>
                      <a:pt x="11933" y="1938"/>
                    </a:cubicBezTo>
                    <a:cubicBezTo>
                      <a:pt x="10642" y="647"/>
                      <a:pt x="8950" y="1"/>
                      <a:pt x="7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5" name="Google Shape;765;p14"/>
              <p:cNvSpPr/>
              <p:nvPr/>
            </p:nvSpPr>
            <p:spPr>
              <a:xfrm>
                <a:off x="1787353" y="3967172"/>
                <a:ext cx="850017" cy="470687"/>
              </a:xfrm>
              <a:custGeom>
                <a:avLst/>
                <a:gdLst/>
                <a:ahLst/>
                <a:cxnLst/>
                <a:rect l="l" t="t" r="r" b="b"/>
                <a:pathLst>
                  <a:path w="18348" h="10160" extrusionOk="0">
                    <a:moveTo>
                      <a:pt x="3599" y="1"/>
                    </a:moveTo>
                    <a:lnTo>
                      <a:pt x="1" y="6610"/>
                    </a:lnTo>
                    <a:lnTo>
                      <a:pt x="4627" y="10159"/>
                    </a:lnTo>
                    <a:lnTo>
                      <a:pt x="4908" y="9877"/>
                    </a:lnTo>
                    <a:cubicBezTo>
                      <a:pt x="6763" y="8023"/>
                      <a:pt x="9195" y="7096"/>
                      <a:pt x="11628" y="7096"/>
                    </a:cubicBezTo>
                    <a:cubicBezTo>
                      <a:pt x="14061" y="7096"/>
                      <a:pt x="16493" y="8023"/>
                      <a:pt x="18347" y="9877"/>
                    </a:cubicBezTo>
                    <a:lnTo>
                      <a:pt x="18347" y="539"/>
                    </a:lnTo>
                    <a:cubicBezTo>
                      <a:pt x="16383" y="2497"/>
                      <a:pt x="13813" y="3477"/>
                      <a:pt x="11242" y="3477"/>
                    </a:cubicBezTo>
                    <a:cubicBezTo>
                      <a:pt x="8672" y="3477"/>
                      <a:pt x="6102" y="2497"/>
                      <a:pt x="4138" y="539"/>
                    </a:cubicBezTo>
                    <a:lnTo>
                      <a:pt x="35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6" name="Google Shape;766;p14"/>
              <p:cNvSpPr/>
              <p:nvPr/>
            </p:nvSpPr>
            <p:spPr>
              <a:xfrm>
                <a:off x="1495900" y="3902358"/>
                <a:ext cx="671934" cy="612172"/>
              </a:xfrm>
              <a:custGeom>
                <a:avLst/>
                <a:gdLst/>
                <a:ahLst/>
                <a:cxnLst/>
                <a:rect l="l" t="t" r="r" b="b"/>
                <a:pathLst>
                  <a:path w="14504" h="13214" extrusionOk="0">
                    <a:moveTo>
                      <a:pt x="7257" y="1"/>
                    </a:moveTo>
                    <a:cubicBezTo>
                      <a:pt x="5567" y="1"/>
                      <a:pt x="3874" y="647"/>
                      <a:pt x="2583" y="1938"/>
                    </a:cubicBezTo>
                    <a:cubicBezTo>
                      <a:pt x="1" y="4508"/>
                      <a:pt x="1" y="8694"/>
                      <a:pt x="2583" y="11276"/>
                    </a:cubicBezTo>
                    <a:cubicBezTo>
                      <a:pt x="3874" y="12568"/>
                      <a:pt x="5567" y="13214"/>
                      <a:pt x="7257" y="13214"/>
                    </a:cubicBezTo>
                    <a:cubicBezTo>
                      <a:pt x="8948" y="13214"/>
                      <a:pt x="10637" y="12568"/>
                      <a:pt x="11922" y="11276"/>
                    </a:cubicBezTo>
                    <a:cubicBezTo>
                      <a:pt x="14504" y="8694"/>
                      <a:pt x="14504" y="4508"/>
                      <a:pt x="11922" y="1938"/>
                    </a:cubicBezTo>
                    <a:cubicBezTo>
                      <a:pt x="10637" y="647"/>
                      <a:pt x="8948" y="1"/>
                      <a:pt x="7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7" name="Google Shape;767;p14"/>
              <p:cNvSpPr/>
              <p:nvPr/>
            </p:nvSpPr>
            <p:spPr>
              <a:xfrm>
                <a:off x="2048182" y="3967172"/>
                <a:ext cx="850573" cy="470687"/>
              </a:xfrm>
              <a:custGeom>
                <a:avLst/>
                <a:gdLst/>
                <a:ahLst/>
                <a:cxnLst/>
                <a:rect l="l" t="t" r="r" b="b"/>
                <a:pathLst>
                  <a:path w="18360" h="10160" extrusionOk="0">
                    <a:moveTo>
                      <a:pt x="14749" y="1"/>
                    </a:moveTo>
                    <a:lnTo>
                      <a:pt x="14210" y="539"/>
                    </a:lnTo>
                    <a:cubicBezTo>
                      <a:pt x="12252" y="2497"/>
                      <a:pt x="9682" y="3477"/>
                      <a:pt x="7110" y="3477"/>
                    </a:cubicBezTo>
                    <a:cubicBezTo>
                      <a:pt x="4538" y="3477"/>
                      <a:pt x="1965" y="2497"/>
                      <a:pt x="1" y="539"/>
                    </a:cubicBezTo>
                    <a:lnTo>
                      <a:pt x="1" y="9877"/>
                    </a:lnTo>
                    <a:cubicBezTo>
                      <a:pt x="1861" y="8023"/>
                      <a:pt x="4294" y="7096"/>
                      <a:pt x="6725" y="7096"/>
                    </a:cubicBezTo>
                    <a:cubicBezTo>
                      <a:pt x="9156" y="7096"/>
                      <a:pt x="11585" y="8023"/>
                      <a:pt x="13440" y="9877"/>
                    </a:cubicBezTo>
                    <a:lnTo>
                      <a:pt x="13721" y="10159"/>
                    </a:lnTo>
                    <a:lnTo>
                      <a:pt x="18360" y="6610"/>
                    </a:lnTo>
                    <a:lnTo>
                      <a:pt x="1474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68" name="Google Shape;768;p14"/>
            <p:cNvGrpSpPr/>
            <p:nvPr/>
          </p:nvGrpSpPr>
          <p:grpSpPr>
            <a:xfrm>
              <a:off x="-957706" y="4601944"/>
              <a:ext cx="4057391" cy="1467678"/>
              <a:chOff x="1495900" y="4012389"/>
              <a:chExt cx="1693755" cy="612681"/>
            </a:xfrm>
          </p:grpSpPr>
          <p:sp>
            <p:nvSpPr>
              <p:cNvPr id="769" name="Google Shape;769;p14"/>
              <p:cNvSpPr/>
              <p:nvPr/>
            </p:nvSpPr>
            <p:spPr>
              <a:xfrm>
                <a:off x="1787353" y="4077202"/>
                <a:ext cx="850017" cy="471197"/>
              </a:xfrm>
              <a:custGeom>
                <a:avLst/>
                <a:gdLst/>
                <a:ahLst/>
                <a:cxnLst/>
                <a:rect l="l" t="t" r="r" b="b"/>
                <a:pathLst>
                  <a:path w="18348" h="10171" extrusionOk="0">
                    <a:moveTo>
                      <a:pt x="3599" y="0"/>
                    </a:moveTo>
                    <a:lnTo>
                      <a:pt x="1" y="6609"/>
                    </a:lnTo>
                    <a:lnTo>
                      <a:pt x="4627" y="10170"/>
                    </a:lnTo>
                    <a:lnTo>
                      <a:pt x="4908" y="9889"/>
                    </a:lnTo>
                    <a:cubicBezTo>
                      <a:pt x="6763" y="8035"/>
                      <a:pt x="9195" y="7108"/>
                      <a:pt x="11628" y="7108"/>
                    </a:cubicBezTo>
                    <a:cubicBezTo>
                      <a:pt x="14061" y="7108"/>
                      <a:pt x="16493" y="8035"/>
                      <a:pt x="18347" y="9889"/>
                    </a:cubicBezTo>
                    <a:lnTo>
                      <a:pt x="18347" y="539"/>
                    </a:lnTo>
                    <a:cubicBezTo>
                      <a:pt x="16383" y="2503"/>
                      <a:pt x="13813" y="3485"/>
                      <a:pt x="11242" y="3485"/>
                    </a:cubicBezTo>
                    <a:cubicBezTo>
                      <a:pt x="8672" y="3485"/>
                      <a:pt x="6102" y="2503"/>
                      <a:pt x="4138" y="539"/>
                    </a:cubicBezTo>
                    <a:lnTo>
                      <a:pt x="35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770" name="Google Shape;770;p14"/>
              <p:cNvGrpSpPr/>
              <p:nvPr/>
            </p:nvGrpSpPr>
            <p:grpSpPr>
              <a:xfrm>
                <a:off x="1495900" y="4012389"/>
                <a:ext cx="1693755" cy="612681"/>
                <a:chOff x="1495900" y="4012389"/>
                <a:chExt cx="1693755" cy="612681"/>
              </a:xfrm>
            </p:grpSpPr>
            <p:sp>
              <p:nvSpPr>
                <p:cNvPr id="771" name="Google Shape;771;p14"/>
                <p:cNvSpPr/>
                <p:nvPr/>
              </p:nvSpPr>
              <p:spPr>
                <a:xfrm>
                  <a:off x="2517721" y="4012389"/>
                  <a:ext cx="671934" cy="6126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04" h="13225" extrusionOk="0">
                      <a:moveTo>
                        <a:pt x="7258" y="0"/>
                      </a:moveTo>
                      <a:cubicBezTo>
                        <a:pt x="5566" y="0"/>
                        <a:pt x="3874" y="646"/>
                        <a:pt x="2582" y="1938"/>
                      </a:cubicBezTo>
                      <a:cubicBezTo>
                        <a:pt x="0" y="4520"/>
                        <a:pt x="0" y="8705"/>
                        <a:pt x="2582" y="11288"/>
                      </a:cubicBezTo>
                      <a:cubicBezTo>
                        <a:pt x="3874" y="12579"/>
                        <a:pt x="5566" y="13225"/>
                        <a:pt x="7258" y="13225"/>
                      </a:cubicBezTo>
                      <a:cubicBezTo>
                        <a:pt x="8950" y="13225"/>
                        <a:pt x="10642" y="12579"/>
                        <a:pt x="11933" y="11288"/>
                      </a:cubicBezTo>
                      <a:cubicBezTo>
                        <a:pt x="14503" y="8705"/>
                        <a:pt x="14503" y="4520"/>
                        <a:pt x="11933" y="1938"/>
                      </a:cubicBezTo>
                      <a:cubicBezTo>
                        <a:pt x="10642" y="646"/>
                        <a:pt x="8950" y="0"/>
                        <a:pt x="725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72" name="Google Shape;772;p14"/>
                <p:cNvSpPr/>
                <p:nvPr/>
              </p:nvSpPr>
              <p:spPr>
                <a:xfrm>
                  <a:off x="1495900" y="4012389"/>
                  <a:ext cx="671934" cy="6126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04" h="13225" extrusionOk="0">
                      <a:moveTo>
                        <a:pt x="7257" y="0"/>
                      </a:moveTo>
                      <a:cubicBezTo>
                        <a:pt x="5567" y="0"/>
                        <a:pt x="3874" y="646"/>
                        <a:pt x="2583" y="1938"/>
                      </a:cubicBezTo>
                      <a:cubicBezTo>
                        <a:pt x="1" y="4520"/>
                        <a:pt x="1" y="8705"/>
                        <a:pt x="2583" y="11288"/>
                      </a:cubicBezTo>
                      <a:cubicBezTo>
                        <a:pt x="3874" y="12579"/>
                        <a:pt x="5567" y="13225"/>
                        <a:pt x="7257" y="13225"/>
                      </a:cubicBezTo>
                      <a:cubicBezTo>
                        <a:pt x="8948" y="13225"/>
                        <a:pt x="10637" y="12579"/>
                        <a:pt x="11922" y="11288"/>
                      </a:cubicBezTo>
                      <a:cubicBezTo>
                        <a:pt x="14504" y="8705"/>
                        <a:pt x="14504" y="4520"/>
                        <a:pt x="11922" y="1938"/>
                      </a:cubicBezTo>
                      <a:cubicBezTo>
                        <a:pt x="10637" y="646"/>
                        <a:pt x="8948" y="0"/>
                        <a:pt x="725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73" name="Google Shape;773;p14"/>
                <p:cNvSpPr/>
                <p:nvPr/>
              </p:nvSpPr>
              <p:spPr>
                <a:xfrm>
                  <a:off x="2048182" y="4077202"/>
                  <a:ext cx="850573" cy="471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60" h="10171" extrusionOk="0">
                      <a:moveTo>
                        <a:pt x="14749" y="0"/>
                      </a:moveTo>
                      <a:lnTo>
                        <a:pt x="14210" y="539"/>
                      </a:lnTo>
                      <a:cubicBezTo>
                        <a:pt x="12252" y="2503"/>
                        <a:pt x="9682" y="3485"/>
                        <a:pt x="7110" y="3485"/>
                      </a:cubicBezTo>
                      <a:cubicBezTo>
                        <a:pt x="4538" y="3485"/>
                        <a:pt x="1965" y="2503"/>
                        <a:pt x="1" y="539"/>
                      </a:cubicBezTo>
                      <a:lnTo>
                        <a:pt x="1" y="9889"/>
                      </a:lnTo>
                      <a:cubicBezTo>
                        <a:pt x="1861" y="8035"/>
                        <a:pt x="4294" y="7108"/>
                        <a:pt x="6725" y="7108"/>
                      </a:cubicBezTo>
                      <a:cubicBezTo>
                        <a:pt x="9156" y="7108"/>
                        <a:pt x="11585" y="8035"/>
                        <a:pt x="13440" y="9889"/>
                      </a:cubicBezTo>
                      <a:lnTo>
                        <a:pt x="13721" y="10170"/>
                      </a:lnTo>
                      <a:lnTo>
                        <a:pt x="18360" y="6609"/>
                      </a:lnTo>
                      <a:lnTo>
                        <a:pt x="1474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782363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15"/>
          <p:cNvSpPr txBox="1">
            <a:spLocks noGrp="1"/>
          </p:cNvSpPr>
          <p:nvPr>
            <p:ph type="title"/>
          </p:nvPr>
        </p:nvSpPr>
        <p:spPr>
          <a:xfrm>
            <a:off x="960000" y="659309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76" name="Google Shape;776;p15"/>
          <p:cNvGrpSpPr/>
          <p:nvPr/>
        </p:nvGrpSpPr>
        <p:grpSpPr>
          <a:xfrm>
            <a:off x="67" y="500634"/>
            <a:ext cx="12184800" cy="6376873"/>
            <a:chOff x="50" y="375475"/>
            <a:chExt cx="9138600" cy="4782655"/>
          </a:xfrm>
        </p:grpSpPr>
        <p:grpSp>
          <p:nvGrpSpPr>
            <p:cNvPr id="777" name="Google Shape;777;p15"/>
            <p:cNvGrpSpPr/>
            <p:nvPr/>
          </p:nvGrpSpPr>
          <p:grpSpPr>
            <a:xfrm>
              <a:off x="348425" y="375499"/>
              <a:ext cx="8447150" cy="4782632"/>
              <a:chOff x="348425" y="537175"/>
              <a:chExt cx="8447150" cy="4620900"/>
            </a:xfrm>
          </p:grpSpPr>
          <p:cxnSp>
            <p:nvCxnSpPr>
              <p:cNvPr id="778" name="Google Shape;778;p15"/>
              <p:cNvCxnSpPr/>
              <p:nvPr/>
            </p:nvCxnSpPr>
            <p:spPr>
              <a:xfrm>
                <a:off x="348425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9" name="Google Shape;779;p15"/>
              <p:cNvCxnSpPr/>
              <p:nvPr/>
            </p:nvCxnSpPr>
            <p:spPr>
              <a:xfrm>
                <a:off x="732386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0" name="Google Shape;780;p15"/>
              <p:cNvCxnSpPr/>
              <p:nvPr/>
            </p:nvCxnSpPr>
            <p:spPr>
              <a:xfrm>
                <a:off x="1116348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1" name="Google Shape;781;p15"/>
              <p:cNvCxnSpPr/>
              <p:nvPr/>
            </p:nvCxnSpPr>
            <p:spPr>
              <a:xfrm>
                <a:off x="1500309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2" name="Google Shape;782;p15"/>
              <p:cNvCxnSpPr/>
              <p:nvPr/>
            </p:nvCxnSpPr>
            <p:spPr>
              <a:xfrm>
                <a:off x="1884270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3" name="Google Shape;783;p15"/>
              <p:cNvCxnSpPr/>
              <p:nvPr/>
            </p:nvCxnSpPr>
            <p:spPr>
              <a:xfrm>
                <a:off x="2268232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4" name="Google Shape;784;p15"/>
              <p:cNvCxnSpPr/>
              <p:nvPr/>
            </p:nvCxnSpPr>
            <p:spPr>
              <a:xfrm>
                <a:off x="2652193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5" name="Google Shape;785;p15"/>
              <p:cNvCxnSpPr/>
              <p:nvPr/>
            </p:nvCxnSpPr>
            <p:spPr>
              <a:xfrm>
                <a:off x="3036155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6" name="Google Shape;786;p15"/>
              <p:cNvCxnSpPr/>
              <p:nvPr/>
            </p:nvCxnSpPr>
            <p:spPr>
              <a:xfrm>
                <a:off x="3420116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7" name="Google Shape;787;p15"/>
              <p:cNvCxnSpPr/>
              <p:nvPr/>
            </p:nvCxnSpPr>
            <p:spPr>
              <a:xfrm>
                <a:off x="3804077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8" name="Google Shape;788;p15"/>
              <p:cNvCxnSpPr/>
              <p:nvPr/>
            </p:nvCxnSpPr>
            <p:spPr>
              <a:xfrm>
                <a:off x="4188039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9" name="Google Shape;789;p15"/>
              <p:cNvCxnSpPr/>
              <p:nvPr/>
            </p:nvCxnSpPr>
            <p:spPr>
              <a:xfrm>
                <a:off x="4572000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0" name="Google Shape;790;p15"/>
              <p:cNvCxnSpPr/>
              <p:nvPr/>
            </p:nvCxnSpPr>
            <p:spPr>
              <a:xfrm>
                <a:off x="4955961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1" name="Google Shape;791;p15"/>
              <p:cNvCxnSpPr/>
              <p:nvPr/>
            </p:nvCxnSpPr>
            <p:spPr>
              <a:xfrm>
                <a:off x="5339923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2" name="Google Shape;792;p15"/>
              <p:cNvCxnSpPr/>
              <p:nvPr/>
            </p:nvCxnSpPr>
            <p:spPr>
              <a:xfrm>
                <a:off x="5723884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3" name="Google Shape;793;p15"/>
              <p:cNvCxnSpPr/>
              <p:nvPr/>
            </p:nvCxnSpPr>
            <p:spPr>
              <a:xfrm>
                <a:off x="6107845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4" name="Google Shape;794;p15"/>
              <p:cNvCxnSpPr/>
              <p:nvPr/>
            </p:nvCxnSpPr>
            <p:spPr>
              <a:xfrm>
                <a:off x="6491807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5" name="Google Shape;795;p15"/>
              <p:cNvCxnSpPr/>
              <p:nvPr/>
            </p:nvCxnSpPr>
            <p:spPr>
              <a:xfrm>
                <a:off x="6875768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6" name="Google Shape;796;p15"/>
              <p:cNvCxnSpPr/>
              <p:nvPr/>
            </p:nvCxnSpPr>
            <p:spPr>
              <a:xfrm>
                <a:off x="7259730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7" name="Google Shape;797;p15"/>
              <p:cNvCxnSpPr/>
              <p:nvPr/>
            </p:nvCxnSpPr>
            <p:spPr>
              <a:xfrm>
                <a:off x="7643691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8" name="Google Shape;798;p15"/>
              <p:cNvCxnSpPr/>
              <p:nvPr/>
            </p:nvCxnSpPr>
            <p:spPr>
              <a:xfrm>
                <a:off x="8027652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9" name="Google Shape;799;p15"/>
              <p:cNvCxnSpPr/>
              <p:nvPr/>
            </p:nvCxnSpPr>
            <p:spPr>
              <a:xfrm>
                <a:off x="8411614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0" name="Google Shape;800;p15"/>
              <p:cNvCxnSpPr/>
              <p:nvPr/>
            </p:nvCxnSpPr>
            <p:spPr>
              <a:xfrm>
                <a:off x="8795575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801" name="Google Shape;801;p15"/>
            <p:cNvCxnSpPr/>
            <p:nvPr/>
          </p:nvCxnSpPr>
          <p:spPr>
            <a:xfrm rot="10800000">
              <a:off x="50" y="375475"/>
              <a:ext cx="91386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2" name="Google Shape;802;p15"/>
            <p:cNvCxnSpPr/>
            <p:nvPr/>
          </p:nvCxnSpPr>
          <p:spPr>
            <a:xfrm rot="10800000">
              <a:off x="50" y="716701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3" name="Google Shape;803;p15"/>
            <p:cNvCxnSpPr/>
            <p:nvPr/>
          </p:nvCxnSpPr>
          <p:spPr>
            <a:xfrm rot="10800000">
              <a:off x="50" y="1057927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4" name="Google Shape;804;p15"/>
            <p:cNvCxnSpPr/>
            <p:nvPr/>
          </p:nvCxnSpPr>
          <p:spPr>
            <a:xfrm rot="10800000">
              <a:off x="50" y="1399153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5" name="Google Shape;805;p15"/>
            <p:cNvCxnSpPr/>
            <p:nvPr/>
          </p:nvCxnSpPr>
          <p:spPr>
            <a:xfrm rot="10800000">
              <a:off x="50" y="1740379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6" name="Google Shape;806;p15"/>
            <p:cNvCxnSpPr/>
            <p:nvPr/>
          </p:nvCxnSpPr>
          <p:spPr>
            <a:xfrm rot="10800000">
              <a:off x="50" y="2081605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7" name="Google Shape;807;p15"/>
            <p:cNvCxnSpPr/>
            <p:nvPr/>
          </p:nvCxnSpPr>
          <p:spPr>
            <a:xfrm rot="10800000">
              <a:off x="50" y="2422831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8" name="Google Shape;808;p15"/>
            <p:cNvCxnSpPr/>
            <p:nvPr/>
          </p:nvCxnSpPr>
          <p:spPr>
            <a:xfrm rot="10800000">
              <a:off x="50" y="2764057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9" name="Google Shape;809;p15"/>
            <p:cNvCxnSpPr/>
            <p:nvPr/>
          </p:nvCxnSpPr>
          <p:spPr>
            <a:xfrm rot="10800000">
              <a:off x="50" y="3105283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0" name="Google Shape;810;p15"/>
            <p:cNvCxnSpPr/>
            <p:nvPr/>
          </p:nvCxnSpPr>
          <p:spPr>
            <a:xfrm rot="10800000">
              <a:off x="50" y="3446509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1" name="Google Shape;811;p15"/>
            <p:cNvCxnSpPr/>
            <p:nvPr/>
          </p:nvCxnSpPr>
          <p:spPr>
            <a:xfrm rot="10800000">
              <a:off x="50" y="3787735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2" name="Google Shape;812;p15"/>
            <p:cNvCxnSpPr/>
            <p:nvPr/>
          </p:nvCxnSpPr>
          <p:spPr>
            <a:xfrm rot="10800000">
              <a:off x="50" y="4128961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3" name="Google Shape;813;p15"/>
            <p:cNvCxnSpPr/>
            <p:nvPr/>
          </p:nvCxnSpPr>
          <p:spPr>
            <a:xfrm rot="10800000">
              <a:off x="50" y="4470187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4" name="Google Shape;814;p15"/>
            <p:cNvCxnSpPr/>
            <p:nvPr/>
          </p:nvCxnSpPr>
          <p:spPr>
            <a:xfrm rot="10800000">
              <a:off x="50" y="4811413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15" name="Google Shape;815;p15"/>
          <p:cNvGrpSpPr/>
          <p:nvPr/>
        </p:nvGrpSpPr>
        <p:grpSpPr>
          <a:xfrm>
            <a:off x="10954800" y="159667"/>
            <a:ext cx="277200" cy="201700"/>
            <a:chOff x="192250" y="119750"/>
            <a:chExt cx="207900" cy="151275"/>
          </a:xfrm>
        </p:grpSpPr>
        <p:cxnSp>
          <p:nvCxnSpPr>
            <p:cNvPr id="816" name="Google Shape;816;p15"/>
            <p:cNvCxnSpPr/>
            <p:nvPr/>
          </p:nvCxnSpPr>
          <p:spPr>
            <a:xfrm>
              <a:off x="192250" y="119750"/>
              <a:ext cx="207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7" name="Google Shape;817;p15"/>
            <p:cNvCxnSpPr/>
            <p:nvPr/>
          </p:nvCxnSpPr>
          <p:spPr>
            <a:xfrm>
              <a:off x="192250" y="195388"/>
              <a:ext cx="207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8" name="Google Shape;818;p15"/>
            <p:cNvCxnSpPr/>
            <p:nvPr/>
          </p:nvCxnSpPr>
          <p:spPr>
            <a:xfrm>
              <a:off x="192250" y="271025"/>
              <a:ext cx="207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19" name="Google Shape;819;p15"/>
          <p:cNvGrpSpPr/>
          <p:nvPr/>
        </p:nvGrpSpPr>
        <p:grpSpPr>
          <a:xfrm>
            <a:off x="6984293" y="5886090"/>
            <a:ext cx="5409855" cy="2308340"/>
            <a:chOff x="-957706" y="4338367"/>
            <a:chExt cx="4057391" cy="1731255"/>
          </a:xfrm>
        </p:grpSpPr>
        <p:grpSp>
          <p:nvGrpSpPr>
            <p:cNvPr id="820" name="Google Shape;820;p15"/>
            <p:cNvGrpSpPr/>
            <p:nvPr/>
          </p:nvGrpSpPr>
          <p:grpSpPr>
            <a:xfrm>
              <a:off x="-957706" y="4338367"/>
              <a:ext cx="4057391" cy="1466457"/>
              <a:chOff x="1495900" y="3902358"/>
              <a:chExt cx="1693755" cy="612172"/>
            </a:xfrm>
          </p:grpSpPr>
          <p:sp>
            <p:nvSpPr>
              <p:cNvPr id="821" name="Google Shape;821;p15"/>
              <p:cNvSpPr/>
              <p:nvPr/>
            </p:nvSpPr>
            <p:spPr>
              <a:xfrm>
                <a:off x="2517721" y="3902358"/>
                <a:ext cx="671934" cy="612172"/>
              </a:xfrm>
              <a:custGeom>
                <a:avLst/>
                <a:gdLst/>
                <a:ahLst/>
                <a:cxnLst/>
                <a:rect l="l" t="t" r="r" b="b"/>
                <a:pathLst>
                  <a:path w="14504" h="13214" extrusionOk="0">
                    <a:moveTo>
                      <a:pt x="7258" y="1"/>
                    </a:moveTo>
                    <a:cubicBezTo>
                      <a:pt x="5566" y="1"/>
                      <a:pt x="3874" y="647"/>
                      <a:pt x="2582" y="1938"/>
                    </a:cubicBezTo>
                    <a:cubicBezTo>
                      <a:pt x="0" y="4508"/>
                      <a:pt x="0" y="8694"/>
                      <a:pt x="2582" y="11276"/>
                    </a:cubicBezTo>
                    <a:cubicBezTo>
                      <a:pt x="3874" y="12568"/>
                      <a:pt x="5566" y="13214"/>
                      <a:pt x="7258" y="13214"/>
                    </a:cubicBezTo>
                    <a:cubicBezTo>
                      <a:pt x="8950" y="13214"/>
                      <a:pt x="10642" y="12568"/>
                      <a:pt x="11933" y="11276"/>
                    </a:cubicBezTo>
                    <a:cubicBezTo>
                      <a:pt x="14503" y="8694"/>
                      <a:pt x="14503" y="4508"/>
                      <a:pt x="11933" y="1938"/>
                    </a:cubicBezTo>
                    <a:cubicBezTo>
                      <a:pt x="10642" y="647"/>
                      <a:pt x="8950" y="1"/>
                      <a:pt x="7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2" name="Google Shape;822;p15"/>
              <p:cNvSpPr/>
              <p:nvPr/>
            </p:nvSpPr>
            <p:spPr>
              <a:xfrm>
                <a:off x="1787353" y="3967172"/>
                <a:ext cx="850017" cy="470687"/>
              </a:xfrm>
              <a:custGeom>
                <a:avLst/>
                <a:gdLst/>
                <a:ahLst/>
                <a:cxnLst/>
                <a:rect l="l" t="t" r="r" b="b"/>
                <a:pathLst>
                  <a:path w="18348" h="10160" extrusionOk="0">
                    <a:moveTo>
                      <a:pt x="3599" y="1"/>
                    </a:moveTo>
                    <a:lnTo>
                      <a:pt x="1" y="6610"/>
                    </a:lnTo>
                    <a:lnTo>
                      <a:pt x="4627" y="10159"/>
                    </a:lnTo>
                    <a:lnTo>
                      <a:pt x="4908" y="9877"/>
                    </a:lnTo>
                    <a:cubicBezTo>
                      <a:pt x="6763" y="8023"/>
                      <a:pt x="9195" y="7096"/>
                      <a:pt x="11628" y="7096"/>
                    </a:cubicBezTo>
                    <a:cubicBezTo>
                      <a:pt x="14061" y="7096"/>
                      <a:pt x="16493" y="8023"/>
                      <a:pt x="18347" y="9877"/>
                    </a:cubicBezTo>
                    <a:lnTo>
                      <a:pt x="18347" y="539"/>
                    </a:lnTo>
                    <a:cubicBezTo>
                      <a:pt x="16383" y="2497"/>
                      <a:pt x="13813" y="3477"/>
                      <a:pt x="11242" y="3477"/>
                    </a:cubicBezTo>
                    <a:cubicBezTo>
                      <a:pt x="8672" y="3477"/>
                      <a:pt x="6102" y="2497"/>
                      <a:pt x="4138" y="539"/>
                    </a:cubicBezTo>
                    <a:lnTo>
                      <a:pt x="35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3" name="Google Shape;823;p15"/>
              <p:cNvSpPr/>
              <p:nvPr/>
            </p:nvSpPr>
            <p:spPr>
              <a:xfrm>
                <a:off x="1495900" y="3902358"/>
                <a:ext cx="671934" cy="612172"/>
              </a:xfrm>
              <a:custGeom>
                <a:avLst/>
                <a:gdLst/>
                <a:ahLst/>
                <a:cxnLst/>
                <a:rect l="l" t="t" r="r" b="b"/>
                <a:pathLst>
                  <a:path w="14504" h="13214" extrusionOk="0">
                    <a:moveTo>
                      <a:pt x="7257" y="1"/>
                    </a:moveTo>
                    <a:cubicBezTo>
                      <a:pt x="5567" y="1"/>
                      <a:pt x="3874" y="647"/>
                      <a:pt x="2583" y="1938"/>
                    </a:cubicBezTo>
                    <a:cubicBezTo>
                      <a:pt x="1" y="4508"/>
                      <a:pt x="1" y="8694"/>
                      <a:pt x="2583" y="11276"/>
                    </a:cubicBezTo>
                    <a:cubicBezTo>
                      <a:pt x="3874" y="12568"/>
                      <a:pt x="5567" y="13214"/>
                      <a:pt x="7257" y="13214"/>
                    </a:cubicBezTo>
                    <a:cubicBezTo>
                      <a:pt x="8948" y="13214"/>
                      <a:pt x="10637" y="12568"/>
                      <a:pt x="11922" y="11276"/>
                    </a:cubicBezTo>
                    <a:cubicBezTo>
                      <a:pt x="14504" y="8694"/>
                      <a:pt x="14504" y="4508"/>
                      <a:pt x="11922" y="1938"/>
                    </a:cubicBezTo>
                    <a:cubicBezTo>
                      <a:pt x="10637" y="647"/>
                      <a:pt x="8948" y="1"/>
                      <a:pt x="7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4" name="Google Shape;824;p15"/>
              <p:cNvSpPr/>
              <p:nvPr/>
            </p:nvSpPr>
            <p:spPr>
              <a:xfrm>
                <a:off x="2048182" y="3967172"/>
                <a:ext cx="850573" cy="470687"/>
              </a:xfrm>
              <a:custGeom>
                <a:avLst/>
                <a:gdLst/>
                <a:ahLst/>
                <a:cxnLst/>
                <a:rect l="l" t="t" r="r" b="b"/>
                <a:pathLst>
                  <a:path w="18360" h="10160" extrusionOk="0">
                    <a:moveTo>
                      <a:pt x="14749" y="1"/>
                    </a:moveTo>
                    <a:lnTo>
                      <a:pt x="14210" y="539"/>
                    </a:lnTo>
                    <a:cubicBezTo>
                      <a:pt x="12252" y="2497"/>
                      <a:pt x="9682" y="3477"/>
                      <a:pt x="7110" y="3477"/>
                    </a:cubicBezTo>
                    <a:cubicBezTo>
                      <a:pt x="4538" y="3477"/>
                      <a:pt x="1965" y="2497"/>
                      <a:pt x="1" y="539"/>
                    </a:cubicBezTo>
                    <a:lnTo>
                      <a:pt x="1" y="9877"/>
                    </a:lnTo>
                    <a:cubicBezTo>
                      <a:pt x="1861" y="8023"/>
                      <a:pt x="4294" y="7096"/>
                      <a:pt x="6725" y="7096"/>
                    </a:cubicBezTo>
                    <a:cubicBezTo>
                      <a:pt x="9156" y="7096"/>
                      <a:pt x="11585" y="8023"/>
                      <a:pt x="13440" y="9877"/>
                    </a:cubicBezTo>
                    <a:lnTo>
                      <a:pt x="13721" y="10159"/>
                    </a:lnTo>
                    <a:lnTo>
                      <a:pt x="18360" y="6610"/>
                    </a:lnTo>
                    <a:lnTo>
                      <a:pt x="1474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25" name="Google Shape;825;p15"/>
            <p:cNvGrpSpPr/>
            <p:nvPr/>
          </p:nvGrpSpPr>
          <p:grpSpPr>
            <a:xfrm>
              <a:off x="-957706" y="4601944"/>
              <a:ext cx="4057391" cy="1467678"/>
              <a:chOff x="1495900" y="4012389"/>
              <a:chExt cx="1693755" cy="612681"/>
            </a:xfrm>
          </p:grpSpPr>
          <p:sp>
            <p:nvSpPr>
              <p:cNvPr id="826" name="Google Shape;826;p15"/>
              <p:cNvSpPr/>
              <p:nvPr/>
            </p:nvSpPr>
            <p:spPr>
              <a:xfrm>
                <a:off x="1787353" y="4077202"/>
                <a:ext cx="850017" cy="471197"/>
              </a:xfrm>
              <a:custGeom>
                <a:avLst/>
                <a:gdLst/>
                <a:ahLst/>
                <a:cxnLst/>
                <a:rect l="l" t="t" r="r" b="b"/>
                <a:pathLst>
                  <a:path w="18348" h="10171" extrusionOk="0">
                    <a:moveTo>
                      <a:pt x="3599" y="0"/>
                    </a:moveTo>
                    <a:lnTo>
                      <a:pt x="1" y="6609"/>
                    </a:lnTo>
                    <a:lnTo>
                      <a:pt x="4627" y="10170"/>
                    </a:lnTo>
                    <a:lnTo>
                      <a:pt x="4908" y="9889"/>
                    </a:lnTo>
                    <a:cubicBezTo>
                      <a:pt x="6763" y="8035"/>
                      <a:pt x="9195" y="7108"/>
                      <a:pt x="11628" y="7108"/>
                    </a:cubicBezTo>
                    <a:cubicBezTo>
                      <a:pt x="14061" y="7108"/>
                      <a:pt x="16493" y="8035"/>
                      <a:pt x="18347" y="9889"/>
                    </a:cubicBezTo>
                    <a:lnTo>
                      <a:pt x="18347" y="539"/>
                    </a:lnTo>
                    <a:cubicBezTo>
                      <a:pt x="16383" y="2503"/>
                      <a:pt x="13813" y="3485"/>
                      <a:pt x="11242" y="3485"/>
                    </a:cubicBezTo>
                    <a:cubicBezTo>
                      <a:pt x="8672" y="3485"/>
                      <a:pt x="6102" y="2503"/>
                      <a:pt x="4138" y="539"/>
                    </a:cubicBezTo>
                    <a:lnTo>
                      <a:pt x="35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827" name="Google Shape;827;p15"/>
              <p:cNvGrpSpPr/>
              <p:nvPr/>
            </p:nvGrpSpPr>
            <p:grpSpPr>
              <a:xfrm>
                <a:off x="1495900" y="4012389"/>
                <a:ext cx="1693755" cy="612681"/>
                <a:chOff x="1495900" y="4012389"/>
                <a:chExt cx="1693755" cy="612681"/>
              </a:xfrm>
            </p:grpSpPr>
            <p:sp>
              <p:nvSpPr>
                <p:cNvPr id="828" name="Google Shape;828;p15"/>
                <p:cNvSpPr/>
                <p:nvPr/>
              </p:nvSpPr>
              <p:spPr>
                <a:xfrm>
                  <a:off x="2517721" y="4012389"/>
                  <a:ext cx="671934" cy="6126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04" h="13225" extrusionOk="0">
                      <a:moveTo>
                        <a:pt x="7258" y="0"/>
                      </a:moveTo>
                      <a:cubicBezTo>
                        <a:pt x="5566" y="0"/>
                        <a:pt x="3874" y="646"/>
                        <a:pt x="2582" y="1938"/>
                      </a:cubicBezTo>
                      <a:cubicBezTo>
                        <a:pt x="0" y="4520"/>
                        <a:pt x="0" y="8705"/>
                        <a:pt x="2582" y="11288"/>
                      </a:cubicBezTo>
                      <a:cubicBezTo>
                        <a:pt x="3874" y="12579"/>
                        <a:pt x="5566" y="13225"/>
                        <a:pt x="7258" y="13225"/>
                      </a:cubicBezTo>
                      <a:cubicBezTo>
                        <a:pt x="8950" y="13225"/>
                        <a:pt x="10642" y="12579"/>
                        <a:pt x="11933" y="11288"/>
                      </a:cubicBezTo>
                      <a:cubicBezTo>
                        <a:pt x="14503" y="8705"/>
                        <a:pt x="14503" y="4520"/>
                        <a:pt x="11933" y="1938"/>
                      </a:cubicBezTo>
                      <a:cubicBezTo>
                        <a:pt x="10642" y="646"/>
                        <a:pt x="8950" y="0"/>
                        <a:pt x="725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29" name="Google Shape;829;p15"/>
                <p:cNvSpPr/>
                <p:nvPr/>
              </p:nvSpPr>
              <p:spPr>
                <a:xfrm>
                  <a:off x="1495900" y="4012389"/>
                  <a:ext cx="671934" cy="6126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04" h="13225" extrusionOk="0">
                      <a:moveTo>
                        <a:pt x="7257" y="0"/>
                      </a:moveTo>
                      <a:cubicBezTo>
                        <a:pt x="5567" y="0"/>
                        <a:pt x="3874" y="646"/>
                        <a:pt x="2583" y="1938"/>
                      </a:cubicBezTo>
                      <a:cubicBezTo>
                        <a:pt x="1" y="4520"/>
                        <a:pt x="1" y="8705"/>
                        <a:pt x="2583" y="11288"/>
                      </a:cubicBezTo>
                      <a:cubicBezTo>
                        <a:pt x="3874" y="12579"/>
                        <a:pt x="5567" y="13225"/>
                        <a:pt x="7257" y="13225"/>
                      </a:cubicBezTo>
                      <a:cubicBezTo>
                        <a:pt x="8948" y="13225"/>
                        <a:pt x="10637" y="12579"/>
                        <a:pt x="11922" y="11288"/>
                      </a:cubicBezTo>
                      <a:cubicBezTo>
                        <a:pt x="14504" y="8705"/>
                        <a:pt x="14504" y="4520"/>
                        <a:pt x="11922" y="1938"/>
                      </a:cubicBezTo>
                      <a:cubicBezTo>
                        <a:pt x="10637" y="646"/>
                        <a:pt x="8948" y="0"/>
                        <a:pt x="725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30" name="Google Shape;830;p15"/>
                <p:cNvSpPr/>
                <p:nvPr/>
              </p:nvSpPr>
              <p:spPr>
                <a:xfrm>
                  <a:off x="2048182" y="4077202"/>
                  <a:ext cx="850573" cy="471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60" h="10171" extrusionOk="0">
                      <a:moveTo>
                        <a:pt x="14749" y="0"/>
                      </a:moveTo>
                      <a:lnTo>
                        <a:pt x="14210" y="539"/>
                      </a:lnTo>
                      <a:cubicBezTo>
                        <a:pt x="12252" y="2503"/>
                        <a:pt x="9682" y="3485"/>
                        <a:pt x="7110" y="3485"/>
                      </a:cubicBezTo>
                      <a:cubicBezTo>
                        <a:pt x="4538" y="3485"/>
                        <a:pt x="1965" y="2503"/>
                        <a:pt x="1" y="539"/>
                      </a:cubicBezTo>
                      <a:lnTo>
                        <a:pt x="1" y="9889"/>
                      </a:lnTo>
                      <a:cubicBezTo>
                        <a:pt x="1861" y="8035"/>
                        <a:pt x="4294" y="7108"/>
                        <a:pt x="6725" y="7108"/>
                      </a:cubicBezTo>
                      <a:cubicBezTo>
                        <a:pt x="9156" y="7108"/>
                        <a:pt x="11585" y="8035"/>
                        <a:pt x="13440" y="9889"/>
                      </a:cubicBezTo>
                      <a:lnTo>
                        <a:pt x="13721" y="10170"/>
                      </a:lnTo>
                      <a:lnTo>
                        <a:pt x="18360" y="6609"/>
                      </a:lnTo>
                      <a:lnTo>
                        <a:pt x="1474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831" name="Google Shape;831;p15"/>
          <p:cNvGrpSpPr/>
          <p:nvPr/>
        </p:nvGrpSpPr>
        <p:grpSpPr>
          <a:xfrm rot="-5400000">
            <a:off x="11077077" y="310293"/>
            <a:ext cx="2407265" cy="2770916"/>
            <a:chOff x="5281957" y="3012294"/>
            <a:chExt cx="1805449" cy="2078187"/>
          </a:xfrm>
        </p:grpSpPr>
        <p:sp>
          <p:nvSpPr>
            <p:cNvPr id="832" name="Google Shape;832;p15"/>
            <p:cNvSpPr/>
            <p:nvPr/>
          </p:nvSpPr>
          <p:spPr>
            <a:xfrm>
              <a:off x="6134772" y="3387695"/>
              <a:ext cx="852287" cy="852241"/>
            </a:xfrm>
            <a:custGeom>
              <a:avLst/>
              <a:gdLst/>
              <a:ahLst/>
              <a:cxnLst/>
              <a:rect l="l" t="t" r="r" b="b"/>
              <a:pathLst>
                <a:path w="18397" h="18396" extrusionOk="0">
                  <a:moveTo>
                    <a:pt x="9192" y="0"/>
                  </a:moveTo>
                  <a:cubicBezTo>
                    <a:pt x="4113" y="0"/>
                    <a:pt x="0" y="4112"/>
                    <a:pt x="0" y="9191"/>
                  </a:cubicBezTo>
                  <a:cubicBezTo>
                    <a:pt x="0" y="14271"/>
                    <a:pt x="4113" y="18395"/>
                    <a:pt x="9192" y="18395"/>
                  </a:cubicBezTo>
                  <a:cubicBezTo>
                    <a:pt x="14284" y="18395"/>
                    <a:pt x="18396" y="14271"/>
                    <a:pt x="18396" y="9191"/>
                  </a:cubicBezTo>
                  <a:cubicBezTo>
                    <a:pt x="18396" y="4112"/>
                    <a:pt x="14284" y="0"/>
                    <a:pt x="91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3" name="Google Shape;833;p15"/>
            <p:cNvSpPr/>
            <p:nvPr/>
          </p:nvSpPr>
          <p:spPr>
            <a:xfrm>
              <a:off x="6134772" y="3012294"/>
              <a:ext cx="852287" cy="801234"/>
            </a:xfrm>
            <a:custGeom>
              <a:avLst/>
              <a:gdLst/>
              <a:ahLst/>
              <a:cxnLst/>
              <a:rect l="l" t="t" r="r" b="b"/>
              <a:pathLst>
                <a:path w="18397" h="17295" extrusionOk="0">
                  <a:moveTo>
                    <a:pt x="9192" y="1"/>
                  </a:moveTo>
                  <a:cubicBezTo>
                    <a:pt x="9192" y="4468"/>
                    <a:pt x="5569" y="8103"/>
                    <a:pt x="1102" y="8103"/>
                  </a:cubicBezTo>
                  <a:lnTo>
                    <a:pt x="0" y="8103"/>
                  </a:lnTo>
                  <a:lnTo>
                    <a:pt x="0" y="17294"/>
                  </a:lnTo>
                  <a:lnTo>
                    <a:pt x="18396" y="17294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4" name="Google Shape;834;p15"/>
            <p:cNvSpPr/>
            <p:nvPr/>
          </p:nvSpPr>
          <p:spPr>
            <a:xfrm>
              <a:off x="5708365" y="3762446"/>
              <a:ext cx="852287" cy="852287"/>
            </a:xfrm>
            <a:custGeom>
              <a:avLst/>
              <a:gdLst/>
              <a:ahLst/>
              <a:cxnLst/>
              <a:rect l="l" t="t" r="r" b="b"/>
              <a:pathLst>
                <a:path w="18397" h="18397" extrusionOk="0">
                  <a:moveTo>
                    <a:pt x="9204" y="1"/>
                  </a:moveTo>
                  <a:cubicBezTo>
                    <a:pt x="4125" y="1"/>
                    <a:pt x="0" y="4126"/>
                    <a:pt x="0" y="9205"/>
                  </a:cubicBezTo>
                  <a:cubicBezTo>
                    <a:pt x="0" y="14285"/>
                    <a:pt x="4125" y="18397"/>
                    <a:pt x="9204" y="18397"/>
                  </a:cubicBezTo>
                  <a:cubicBezTo>
                    <a:pt x="14284" y="18397"/>
                    <a:pt x="18396" y="14285"/>
                    <a:pt x="18396" y="9205"/>
                  </a:cubicBezTo>
                  <a:cubicBezTo>
                    <a:pt x="18396" y="4126"/>
                    <a:pt x="14284" y="1"/>
                    <a:pt x="92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5" name="Google Shape;835;p15"/>
            <p:cNvSpPr/>
            <p:nvPr/>
          </p:nvSpPr>
          <p:spPr>
            <a:xfrm>
              <a:off x="5708365" y="3387695"/>
              <a:ext cx="852287" cy="801188"/>
            </a:xfrm>
            <a:custGeom>
              <a:avLst/>
              <a:gdLst/>
              <a:ahLst/>
              <a:cxnLst/>
              <a:rect l="l" t="t" r="r" b="b"/>
              <a:pathLst>
                <a:path w="18397" h="17294" extrusionOk="0">
                  <a:moveTo>
                    <a:pt x="9204" y="0"/>
                  </a:moveTo>
                  <a:cubicBezTo>
                    <a:pt x="9204" y="4467"/>
                    <a:pt x="5581" y="8090"/>
                    <a:pt x="1102" y="8090"/>
                  </a:cubicBezTo>
                  <a:lnTo>
                    <a:pt x="0" y="8090"/>
                  </a:lnTo>
                  <a:lnTo>
                    <a:pt x="0" y="17294"/>
                  </a:lnTo>
                  <a:lnTo>
                    <a:pt x="18396" y="1729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6" name="Google Shape;836;p15"/>
            <p:cNvSpPr/>
            <p:nvPr/>
          </p:nvSpPr>
          <p:spPr>
            <a:xfrm>
              <a:off x="5281957" y="4137290"/>
              <a:ext cx="852843" cy="852843"/>
            </a:xfrm>
            <a:custGeom>
              <a:avLst/>
              <a:gdLst/>
              <a:ahLst/>
              <a:cxnLst/>
              <a:rect l="l" t="t" r="r" b="b"/>
              <a:pathLst>
                <a:path w="18409" h="18409" extrusionOk="0">
                  <a:moveTo>
                    <a:pt x="9204" y="0"/>
                  </a:moveTo>
                  <a:cubicBezTo>
                    <a:pt x="4125" y="0"/>
                    <a:pt x="0" y="4125"/>
                    <a:pt x="0" y="9204"/>
                  </a:cubicBezTo>
                  <a:cubicBezTo>
                    <a:pt x="0" y="14283"/>
                    <a:pt x="4125" y="18408"/>
                    <a:pt x="9204" y="18408"/>
                  </a:cubicBezTo>
                  <a:cubicBezTo>
                    <a:pt x="14284" y="18408"/>
                    <a:pt x="18408" y="14283"/>
                    <a:pt x="18408" y="9204"/>
                  </a:cubicBezTo>
                  <a:cubicBezTo>
                    <a:pt x="18408" y="4125"/>
                    <a:pt x="14284" y="0"/>
                    <a:pt x="92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7" name="Google Shape;837;p15"/>
            <p:cNvSpPr/>
            <p:nvPr/>
          </p:nvSpPr>
          <p:spPr>
            <a:xfrm>
              <a:off x="5281957" y="3762446"/>
              <a:ext cx="852843" cy="801280"/>
            </a:xfrm>
            <a:custGeom>
              <a:avLst/>
              <a:gdLst/>
              <a:ahLst/>
              <a:cxnLst/>
              <a:rect l="l" t="t" r="r" b="b"/>
              <a:pathLst>
                <a:path w="18409" h="17296" extrusionOk="0">
                  <a:moveTo>
                    <a:pt x="9204" y="1"/>
                  </a:moveTo>
                  <a:cubicBezTo>
                    <a:pt x="9204" y="319"/>
                    <a:pt x="9192" y="637"/>
                    <a:pt x="9155" y="944"/>
                  </a:cubicBezTo>
                  <a:cubicBezTo>
                    <a:pt x="8690" y="4970"/>
                    <a:pt x="5263" y="8091"/>
                    <a:pt x="1114" y="8091"/>
                  </a:cubicBezTo>
                  <a:lnTo>
                    <a:pt x="0" y="8091"/>
                  </a:lnTo>
                  <a:lnTo>
                    <a:pt x="0" y="17295"/>
                  </a:lnTo>
                  <a:lnTo>
                    <a:pt x="18408" y="17295"/>
                  </a:lnTo>
                  <a:lnTo>
                    <a:pt x="184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838" name="Google Shape;838;p15"/>
            <p:cNvGrpSpPr/>
            <p:nvPr/>
          </p:nvGrpSpPr>
          <p:grpSpPr>
            <a:xfrm>
              <a:off x="5382351" y="3112642"/>
              <a:ext cx="1705056" cy="1977839"/>
              <a:chOff x="5382351" y="3112642"/>
              <a:chExt cx="1705056" cy="1977839"/>
            </a:xfrm>
          </p:grpSpPr>
          <p:sp>
            <p:nvSpPr>
              <p:cNvPr id="839" name="Google Shape;839;p15"/>
              <p:cNvSpPr/>
              <p:nvPr/>
            </p:nvSpPr>
            <p:spPr>
              <a:xfrm>
                <a:off x="6235120" y="3487996"/>
                <a:ext cx="852287" cy="852333"/>
              </a:xfrm>
              <a:custGeom>
                <a:avLst/>
                <a:gdLst/>
                <a:ahLst/>
                <a:cxnLst/>
                <a:rect l="l" t="t" r="r" b="b"/>
                <a:pathLst>
                  <a:path w="18397" h="18398" extrusionOk="0">
                    <a:moveTo>
                      <a:pt x="9192" y="1"/>
                    </a:moveTo>
                    <a:cubicBezTo>
                      <a:pt x="4113" y="1"/>
                      <a:pt x="1" y="4113"/>
                      <a:pt x="1" y="9193"/>
                    </a:cubicBezTo>
                    <a:cubicBezTo>
                      <a:pt x="1" y="14285"/>
                      <a:pt x="4113" y="18397"/>
                      <a:pt x="9192" y="18397"/>
                    </a:cubicBezTo>
                    <a:cubicBezTo>
                      <a:pt x="14284" y="18397"/>
                      <a:pt x="18396" y="14285"/>
                      <a:pt x="18396" y="9193"/>
                    </a:cubicBezTo>
                    <a:cubicBezTo>
                      <a:pt x="18396" y="4113"/>
                      <a:pt x="14284" y="1"/>
                      <a:pt x="91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0" name="Google Shape;840;p15"/>
              <p:cNvSpPr/>
              <p:nvPr/>
            </p:nvSpPr>
            <p:spPr>
              <a:xfrm>
                <a:off x="6235120" y="3112642"/>
                <a:ext cx="852287" cy="801280"/>
              </a:xfrm>
              <a:custGeom>
                <a:avLst/>
                <a:gdLst/>
                <a:ahLst/>
                <a:cxnLst/>
                <a:rect l="l" t="t" r="r" b="b"/>
                <a:pathLst>
                  <a:path w="18397" h="17296" extrusionOk="0">
                    <a:moveTo>
                      <a:pt x="9205" y="1"/>
                    </a:moveTo>
                    <a:cubicBezTo>
                      <a:pt x="9205" y="4480"/>
                      <a:pt x="5569" y="8103"/>
                      <a:pt x="1102" y="8103"/>
                    </a:cubicBezTo>
                    <a:lnTo>
                      <a:pt x="1" y="8103"/>
                    </a:lnTo>
                    <a:lnTo>
                      <a:pt x="1" y="17295"/>
                    </a:lnTo>
                    <a:lnTo>
                      <a:pt x="18396" y="17295"/>
                    </a:lnTo>
                    <a:lnTo>
                      <a:pt x="1839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1" name="Google Shape;841;p15"/>
              <p:cNvSpPr/>
              <p:nvPr/>
            </p:nvSpPr>
            <p:spPr>
              <a:xfrm>
                <a:off x="5808712" y="3862840"/>
                <a:ext cx="852287" cy="852843"/>
              </a:xfrm>
              <a:custGeom>
                <a:avLst/>
                <a:gdLst/>
                <a:ahLst/>
                <a:cxnLst/>
                <a:rect l="l" t="t" r="r" b="b"/>
                <a:pathLst>
                  <a:path w="18397" h="18409" extrusionOk="0">
                    <a:moveTo>
                      <a:pt x="9205" y="1"/>
                    </a:moveTo>
                    <a:cubicBezTo>
                      <a:pt x="4125" y="1"/>
                      <a:pt x="1" y="4125"/>
                      <a:pt x="1" y="9205"/>
                    </a:cubicBezTo>
                    <a:cubicBezTo>
                      <a:pt x="1" y="14283"/>
                      <a:pt x="4125" y="18409"/>
                      <a:pt x="9205" y="18409"/>
                    </a:cubicBezTo>
                    <a:cubicBezTo>
                      <a:pt x="14284" y="18409"/>
                      <a:pt x="18396" y="14283"/>
                      <a:pt x="18396" y="9205"/>
                    </a:cubicBezTo>
                    <a:cubicBezTo>
                      <a:pt x="18396" y="4125"/>
                      <a:pt x="14284" y="1"/>
                      <a:pt x="92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2" name="Google Shape;842;p15"/>
              <p:cNvSpPr/>
              <p:nvPr/>
            </p:nvSpPr>
            <p:spPr>
              <a:xfrm>
                <a:off x="5808712" y="3487996"/>
                <a:ext cx="852843" cy="801280"/>
              </a:xfrm>
              <a:custGeom>
                <a:avLst/>
                <a:gdLst/>
                <a:ahLst/>
                <a:cxnLst/>
                <a:rect l="l" t="t" r="r" b="b"/>
                <a:pathLst>
                  <a:path w="18409" h="17296" extrusionOk="0">
                    <a:moveTo>
                      <a:pt x="9205" y="1"/>
                    </a:moveTo>
                    <a:cubicBezTo>
                      <a:pt x="9205" y="4469"/>
                      <a:pt x="5582" y="8092"/>
                      <a:pt x="1103" y="8092"/>
                    </a:cubicBezTo>
                    <a:lnTo>
                      <a:pt x="1" y="8092"/>
                    </a:lnTo>
                    <a:lnTo>
                      <a:pt x="1" y="17296"/>
                    </a:lnTo>
                    <a:lnTo>
                      <a:pt x="18409" y="17296"/>
                    </a:lnTo>
                    <a:lnTo>
                      <a:pt x="1840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3" name="Google Shape;843;p15"/>
              <p:cNvSpPr/>
              <p:nvPr/>
            </p:nvSpPr>
            <p:spPr>
              <a:xfrm>
                <a:off x="5382351" y="4238240"/>
                <a:ext cx="852797" cy="852241"/>
              </a:xfrm>
              <a:custGeom>
                <a:avLst/>
                <a:gdLst/>
                <a:ahLst/>
                <a:cxnLst/>
                <a:rect l="l" t="t" r="r" b="b"/>
                <a:pathLst>
                  <a:path w="18408" h="18396" extrusionOk="0">
                    <a:moveTo>
                      <a:pt x="9204" y="0"/>
                    </a:moveTo>
                    <a:cubicBezTo>
                      <a:pt x="4124" y="0"/>
                      <a:pt x="0" y="4112"/>
                      <a:pt x="0" y="9191"/>
                    </a:cubicBezTo>
                    <a:cubicBezTo>
                      <a:pt x="0" y="14271"/>
                      <a:pt x="4124" y="18395"/>
                      <a:pt x="9204" y="18395"/>
                    </a:cubicBezTo>
                    <a:cubicBezTo>
                      <a:pt x="14283" y="18395"/>
                      <a:pt x="18408" y="14271"/>
                      <a:pt x="18408" y="9191"/>
                    </a:cubicBezTo>
                    <a:cubicBezTo>
                      <a:pt x="18408" y="4112"/>
                      <a:pt x="14283" y="0"/>
                      <a:pt x="920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4" name="Google Shape;844;p15"/>
              <p:cNvSpPr/>
              <p:nvPr/>
            </p:nvSpPr>
            <p:spPr>
              <a:xfrm>
                <a:off x="5382351" y="3862840"/>
                <a:ext cx="852797" cy="801234"/>
              </a:xfrm>
              <a:custGeom>
                <a:avLst/>
                <a:gdLst/>
                <a:ahLst/>
                <a:cxnLst/>
                <a:rect l="l" t="t" r="r" b="b"/>
                <a:pathLst>
                  <a:path w="18408" h="17295" extrusionOk="0">
                    <a:moveTo>
                      <a:pt x="9204" y="1"/>
                    </a:moveTo>
                    <a:cubicBezTo>
                      <a:pt x="9204" y="319"/>
                      <a:pt x="9191" y="637"/>
                      <a:pt x="9155" y="943"/>
                    </a:cubicBezTo>
                    <a:cubicBezTo>
                      <a:pt x="8690" y="4970"/>
                      <a:pt x="5263" y="8103"/>
                      <a:pt x="1113" y="8103"/>
                    </a:cubicBezTo>
                    <a:lnTo>
                      <a:pt x="0" y="8103"/>
                    </a:lnTo>
                    <a:lnTo>
                      <a:pt x="0" y="17294"/>
                    </a:lnTo>
                    <a:lnTo>
                      <a:pt x="18408" y="17294"/>
                    </a:lnTo>
                    <a:lnTo>
                      <a:pt x="1840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3030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16"/>
          <p:cNvSpPr txBox="1">
            <a:spLocks noGrp="1"/>
          </p:cNvSpPr>
          <p:nvPr>
            <p:ph type="title"/>
          </p:nvPr>
        </p:nvSpPr>
        <p:spPr>
          <a:xfrm>
            <a:off x="960000" y="659309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847" name="Google Shape;847;p16"/>
          <p:cNvGrpSpPr/>
          <p:nvPr/>
        </p:nvGrpSpPr>
        <p:grpSpPr>
          <a:xfrm>
            <a:off x="67" y="500634"/>
            <a:ext cx="12184800" cy="6376873"/>
            <a:chOff x="50" y="375475"/>
            <a:chExt cx="9138600" cy="4782655"/>
          </a:xfrm>
        </p:grpSpPr>
        <p:grpSp>
          <p:nvGrpSpPr>
            <p:cNvPr id="848" name="Google Shape;848;p16"/>
            <p:cNvGrpSpPr/>
            <p:nvPr/>
          </p:nvGrpSpPr>
          <p:grpSpPr>
            <a:xfrm>
              <a:off x="348425" y="375499"/>
              <a:ext cx="8447150" cy="4782632"/>
              <a:chOff x="348425" y="537175"/>
              <a:chExt cx="8447150" cy="4620900"/>
            </a:xfrm>
          </p:grpSpPr>
          <p:cxnSp>
            <p:nvCxnSpPr>
              <p:cNvPr id="849" name="Google Shape;849;p16"/>
              <p:cNvCxnSpPr/>
              <p:nvPr/>
            </p:nvCxnSpPr>
            <p:spPr>
              <a:xfrm>
                <a:off x="348425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0" name="Google Shape;850;p16"/>
              <p:cNvCxnSpPr/>
              <p:nvPr/>
            </p:nvCxnSpPr>
            <p:spPr>
              <a:xfrm>
                <a:off x="732386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1" name="Google Shape;851;p16"/>
              <p:cNvCxnSpPr/>
              <p:nvPr/>
            </p:nvCxnSpPr>
            <p:spPr>
              <a:xfrm>
                <a:off x="1116348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2" name="Google Shape;852;p16"/>
              <p:cNvCxnSpPr/>
              <p:nvPr/>
            </p:nvCxnSpPr>
            <p:spPr>
              <a:xfrm>
                <a:off x="1500309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3" name="Google Shape;853;p16"/>
              <p:cNvCxnSpPr/>
              <p:nvPr/>
            </p:nvCxnSpPr>
            <p:spPr>
              <a:xfrm>
                <a:off x="1884270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4" name="Google Shape;854;p16"/>
              <p:cNvCxnSpPr/>
              <p:nvPr/>
            </p:nvCxnSpPr>
            <p:spPr>
              <a:xfrm>
                <a:off x="2268232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5" name="Google Shape;855;p16"/>
              <p:cNvCxnSpPr/>
              <p:nvPr/>
            </p:nvCxnSpPr>
            <p:spPr>
              <a:xfrm>
                <a:off x="2652193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6" name="Google Shape;856;p16"/>
              <p:cNvCxnSpPr/>
              <p:nvPr/>
            </p:nvCxnSpPr>
            <p:spPr>
              <a:xfrm>
                <a:off x="3036155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7" name="Google Shape;857;p16"/>
              <p:cNvCxnSpPr/>
              <p:nvPr/>
            </p:nvCxnSpPr>
            <p:spPr>
              <a:xfrm>
                <a:off x="3420116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8" name="Google Shape;858;p16"/>
              <p:cNvCxnSpPr/>
              <p:nvPr/>
            </p:nvCxnSpPr>
            <p:spPr>
              <a:xfrm>
                <a:off x="3804077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9" name="Google Shape;859;p16"/>
              <p:cNvCxnSpPr/>
              <p:nvPr/>
            </p:nvCxnSpPr>
            <p:spPr>
              <a:xfrm>
                <a:off x="4188039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0" name="Google Shape;860;p16"/>
              <p:cNvCxnSpPr/>
              <p:nvPr/>
            </p:nvCxnSpPr>
            <p:spPr>
              <a:xfrm>
                <a:off x="4572000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1" name="Google Shape;861;p16"/>
              <p:cNvCxnSpPr/>
              <p:nvPr/>
            </p:nvCxnSpPr>
            <p:spPr>
              <a:xfrm>
                <a:off x="4955961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2" name="Google Shape;862;p16"/>
              <p:cNvCxnSpPr/>
              <p:nvPr/>
            </p:nvCxnSpPr>
            <p:spPr>
              <a:xfrm>
                <a:off x="5339923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3" name="Google Shape;863;p16"/>
              <p:cNvCxnSpPr/>
              <p:nvPr/>
            </p:nvCxnSpPr>
            <p:spPr>
              <a:xfrm>
                <a:off x="5723884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4" name="Google Shape;864;p16"/>
              <p:cNvCxnSpPr/>
              <p:nvPr/>
            </p:nvCxnSpPr>
            <p:spPr>
              <a:xfrm>
                <a:off x="6107845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5" name="Google Shape;865;p16"/>
              <p:cNvCxnSpPr/>
              <p:nvPr/>
            </p:nvCxnSpPr>
            <p:spPr>
              <a:xfrm>
                <a:off x="6491807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6" name="Google Shape;866;p16"/>
              <p:cNvCxnSpPr/>
              <p:nvPr/>
            </p:nvCxnSpPr>
            <p:spPr>
              <a:xfrm>
                <a:off x="6875768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7" name="Google Shape;867;p16"/>
              <p:cNvCxnSpPr/>
              <p:nvPr/>
            </p:nvCxnSpPr>
            <p:spPr>
              <a:xfrm>
                <a:off x="7259730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8" name="Google Shape;868;p16"/>
              <p:cNvCxnSpPr/>
              <p:nvPr/>
            </p:nvCxnSpPr>
            <p:spPr>
              <a:xfrm>
                <a:off x="7643691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9" name="Google Shape;869;p16"/>
              <p:cNvCxnSpPr/>
              <p:nvPr/>
            </p:nvCxnSpPr>
            <p:spPr>
              <a:xfrm>
                <a:off x="8027652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0" name="Google Shape;870;p16"/>
              <p:cNvCxnSpPr/>
              <p:nvPr/>
            </p:nvCxnSpPr>
            <p:spPr>
              <a:xfrm>
                <a:off x="8411614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1" name="Google Shape;871;p16"/>
              <p:cNvCxnSpPr/>
              <p:nvPr/>
            </p:nvCxnSpPr>
            <p:spPr>
              <a:xfrm>
                <a:off x="8795575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872" name="Google Shape;872;p16"/>
            <p:cNvCxnSpPr/>
            <p:nvPr/>
          </p:nvCxnSpPr>
          <p:spPr>
            <a:xfrm rot="10800000">
              <a:off x="50" y="375475"/>
              <a:ext cx="91386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3" name="Google Shape;873;p16"/>
            <p:cNvCxnSpPr/>
            <p:nvPr/>
          </p:nvCxnSpPr>
          <p:spPr>
            <a:xfrm rot="10800000">
              <a:off x="50" y="716701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4" name="Google Shape;874;p16"/>
            <p:cNvCxnSpPr/>
            <p:nvPr/>
          </p:nvCxnSpPr>
          <p:spPr>
            <a:xfrm rot="10800000">
              <a:off x="50" y="1057927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5" name="Google Shape;875;p16"/>
            <p:cNvCxnSpPr/>
            <p:nvPr/>
          </p:nvCxnSpPr>
          <p:spPr>
            <a:xfrm rot="10800000">
              <a:off x="50" y="1399153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6" name="Google Shape;876;p16"/>
            <p:cNvCxnSpPr/>
            <p:nvPr/>
          </p:nvCxnSpPr>
          <p:spPr>
            <a:xfrm rot="10800000">
              <a:off x="50" y="1740379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7" name="Google Shape;877;p16"/>
            <p:cNvCxnSpPr/>
            <p:nvPr/>
          </p:nvCxnSpPr>
          <p:spPr>
            <a:xfrm rot="10800000">
              <a:off x="50" y="2081605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8" name="Google Shape;878;p16"/>
            <p:cNvCxnSpPr/>
            <p:nvPr/>
          </p:nvCxnSpPr>
          <p:spPr>
            <a:xfrm rot="10800000">
              <a:off x="50" y="2422831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9" name="Google Shape;879;p16"/>
            <p:cNvCxnSpPr/>
            <p:nvPr/>
          </p:nvCxnSpPr>
          <p:spPr>
            <a:xfrm rot="10800000">
              <a:off x="50" y="2764057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0" name="Google Shape;880;p16"/>
            <p:cNvCxnSpPr/>
            <p:nvPr/>
          </p:nvCxnSpPr>
          <p:spPr>
            <a:xfrm rot="10800000">
              <a:off x="50" y="3105283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1" name="Google Shape;881;p16"/>
            <p:cNvCxnSpPr/>
            <p:nvPr/>
          </p:nvCxnSpPr>
          <p:spPr>
            <a:xfrm rot="10800000">
              <a:off x="50" y="3446509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2" name="Google Shape;882;p16"/>
            <p:cNvCxnSpPr/>
            <p:nvPr/>
          </p:nvCxnSpPr>
          <p:spPr>
            <a:xfrm rot="10800000">
              <a:off x="50" y="3787735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3" name="Google Shape;883;p16"/>
            <p:cNvCxnSpPr/>
            <p:nvPr/>
          </p:nvCxnSpPr>
          <p:spPr>
            <a:xfrm rot="10800000">
              <a:off x="50" y="4128961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4" name="Google Shape;884;p16"/>
            <p:cNvCxnSpPr/>
            <p:nvPr/>
          </p:nvCxnSpPr>
          <p:spPr>
            <a:xfrm rot="10800000">
              <a:off x="50" y="4470187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5" name="Google Shape;885;p16"/>
            <p:cNvCxnSpPr/>
            <p:nvPr/>
          </p:nvCxnSpPr>
          <p:spPr>
            <a:xfrm rot="10800000">
              <a:off x="50" y="4811413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86" name="Google Shape;886;p16"/>
          <p:cNvGrpSpPr/>
          <p:nvPr/>
        </p:nvGrpSpPr>
        <p:grpSpPr>
          <a:xfrm>
            <a:off x="10954800" y="159667"/>
            <a:ext cx="277200" cy="201700"/>
            <a:chOff x="192250" y="119750"/>
            <a:chExt cx="207900" cy="151275"/>
          </a:xfrm>
        </p:grpSpPr>
        <p:cxnSp>
          <p:nvCxnSpPr>
            <p:cNvPr id="887" name="Google Shape;887;p16"/>
            <p:cNvCxnSpPr/>
            <p:nvPr/>
          </p:nvCxnSpPr>
          <p:spPr>
            <a:xfrm>
              <a:off x="192250" y="119750"/>
              <a:ext cx="207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8" name="Google Shape;888;p16"/>
            <p:cNvCxnSpPr/>
            <p:nvPr/>
          </p:nvCxnSpPr>
          <p:spPr>
            <a:xfrm>
              <a:off x="192250" y="195388"/>
              <a:ext cx="207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9" name="Google Shape;889;p16"/>
            <p:cNvCxnSpPr/>
            <p:nvPr/>
          </p:nvCxnSpPr>
          <p:spPr>
            <a:xfrm>
              <a:off x="192250" y="271025"/>
              <a:ext cx="207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90" name="Google Shape;890;p16"/>
          <p:cNvGrpSpPr/>
          <p:nvPr/>
        </p:nvGrpSpPr>
        <p:grpSpPr>
          <a:xfrm rot="-2700000">
            <a:off x="9039158" y="5202265"/>
            <a:ext cx="4385693" cy="1871475"/>
            <a:chOff x="1495900" y="3902358"/>
            <a:chExt cx="1693755" cy="722711"/>
          </a:xfrm>
        </p:grpSpPr>
        <p:grpSp>
          <p:nvGrpSpPr>
            <p:cNvPr id="891" name="Google Shape;891;p16"/>
            <p:cNvGrpSpPr/>
            <p:nvPr/>
          </p:nvGrpSpPr>
          <p:grpSpPr>
            <a:xfrm>
              <a:off x="1495900" y="3902358"/>
              <a:ext cx="1693755" cy="612172"/>
              <a:chOff x="1495900" y="3902358"/>
              <a:chExt cx="1693755" cy="612172"/>
            </a:xfrm>
          </p:grpSpPr>
          <p:sp>
            <p:nvSpPr>
              <p:cNvPr id="892" name="Google Shape;892;p16"/>
              <p:cNvSpPr/>
              <p:nvPr/>
            </p:nvSpPr>
            <p:spPr>
              <a:xfrm>
                <a:off x="2517721" y="3902358"/>
                <a:ext cx="671934" cy="612172"/>
              </a:xfrm>
              <a:custGeom>
                <a:avLst/>
                <a:gdLst/>
                <a:ahLst/>
                <a:cxnLst/>
                <a:rect l="l" t="t" r="r" b="b"/>
                <a:pathLst>
                  <a:path w="14504" h="13214" extrusionOk="0">
                    <a:moveTo>
                      <a:pt x="7258" y="1"/>
                    </a:moveTo>
                    <a:cubicBezTo>
                      <a:pt x="5566" y="1"/>
                      <a:pt x="3874" y="647"/>
                      <a:pt x="2582" y="1938"/>
                    </a:cubicBezTo>
                    <a:cubicBezTo>
                      <a:pt x="0" y="4508"/>
                      <a:pt x="0" y="8694"/>
                      <a:pt x="2582" y="11276"/>
                    </a:cubicBezTo>
                    <a:cubicBezTo>
                      <a:pt x="3874" y="12568"/>
                      <a:pt x="5566" y="13214"/>
                      <a:pt x="7258" y="13214"/>
                    </a:cubicBezTo>
                    <a:cubicBezTo>
                      <a:pt x="8950" y="13214"/>
                      <a:pt x="10642" y="12568"/>
                      <a:pt x="11933" y="11276"/>
                    </a:cubicBezTo>
                    <a:cubicBezTo>
                      <a:pt x="14503" y="8694"/>
                      <a:pt x="14503" y="4508"/>
                      <a:pt x="11933" y="1938"/>
                    </a:cubicBezTo>
                    <a:cubicBezTo>
                      <a:pt x="10642" y="647"/>
                      <a:pt x="8950" y="1"/>
                      <a:pt x="72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3" name="Google Shape;893;p16"/>
              <p:cNvSpPr/>
              <p:nvPr/>
            </p:nvSpPr>
            <p:spPr>
              <a:xfrm>
                <a:off x="1787353" y="3967172"/>
                <a:ext cx="850017" cy="470687"/>
              </a:xfrm>
              <a:custGeom>
                <a:avLst/>
                <a:gdLst/>
                <a:ahLst/>
                <a:cxnLst/>
                <a:rect l="l" t="t" r="r" b="b"/>
                <a:pathLst>
                  <a:path w="18348" h="10160" extrusionOk="0">
                    <a:moveTo>
                      <a:pt x="3599" y="1"/>
                    </a:moveTo>
                    <a:lnTo>
                      <a:pt x="1" y="6610"/>
                    </a:lnTo>
                    <a:lnTo>
                      <a:pt x="4627" y="10159"/>
                    </a:lnTo>
                    <a:lnTo>
                      <a:pt x="4908" y="9877"/>
                    </a:lnTo>
                    <a:cubicBezTo>
                      <a:pt x="6763" y="8023"/>
                      <a:pt x="9195" y="7096"/>
                      <a:pt x="11628" y="7096"/>
                    </a:cubicBezTo>
                    <a:cubicBezTo>
                      <a:pt x="14061" y="7096"/>
                      <a:pt x="16493" y="8023"/>
                      <a:pt x="18347" y="9877"/>
                    </a:cubicBezTo>
                    <a:lnTo>
                      <a:pt x="18347" y="539"/>
                    </a:lnTo>
                    <a:cubicBezTo>
                      <a:pt x="16383" y="2497"/>
                      <a:pt x="13813" y="3477"/>
                      <a:pt x="11242" y="3477"/>
                    </a:cubicBezTo>
                    <a:cubicBezTo>
                      <a:pt x="8672" y="3477"/>
                      <a:pt x="6102" y="2497"/>
                      <a:pt x="4138" y="539"/>
                    </a:cubicBezTo>
                    <a:lnTo>
                      <a:pt x="359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4" name="Google Shape;894;p16"/>
              <p:cNvSpPr/>
              <p:nvPr/>
            </p:nvSpPr>
            <p:spPr>
              <a:xfrm>
                <a:off x="1495900" y="3902358"/>
                <a:ext cx="671934" cy="612172"/>
              </a:xfrm>
              <a:custGeom>
                <a:avLst/>
                <a:gdLst/>
                <a:ahLst/>
                <a:cxnLst/>
                <a:rect l="l" t="t" r="r" b="b"/>
                <a:pathLst>
                  <a:path w="14504" h="13214" extrusionOk="0">
                    <a:moveTo>
                      <a:pt x="7257" y="1"/>
                    </a:moveTo>
                    <a:cubicBezTo>
                      <a:pt x="5567" y="1"/>
                      <a:pt x="3874" y="647"/>
                      <a:pt x="2583" y="1938"/>
                    </a:cubicBezTo>
                    <a:cubicBezTo>
                      <a:pt x="1" y="4508"/>
                      <a:pt x="1" y="8694"/>
                      <a:pt x="2583" y="11276"/>
                    </a:cubicBezTo>
                    <a:cubicBezTo>
                      <a:pt x="3874" y="12568"/>
                      <a:pt x="5567" y="13214"/>
                      <a:pt x="7257" y="13214"/>
                    </a:cubicBezTo>
                    <a:cubicBezTo>
                      <a:pt x="8948" y="13214"/>
                      <a:pt x="10637" y="12568"/>
                      <a:pt x="11922" y="11276"/>
                    </a:cubicBezTo>
                    <a:cubicBezTo>
                      <a:pt x="14504" y="8694"/>
                      <a:pt x="14504" y="4508"/>
                      <a:pt x="11922" y="1938"/>
                    </a:cubicBezTo>
                    <a:cubicBezTo>
                      <a:pt x="10637" y="647"/>
                      <a:pt x="8948" y="1"/>
                      <a:pt x="72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5" name="Google Shape;895;p16"/>
              <p:cNvSpPr/>
              <p:nvPr/>
            </p:nvSpPr>
            <p:spPr>
              <a:xfrm>
                <a:off x="2048182" y="3967172"/>
                <a:ext cx="850573" cy="470687"/>
              </a:xfrm>
              <a:custGeom>
                <a:avLst/>
                <a:gdLst/>
                <a:ahLst/>
                <a:cxnLst/>
                <a:rect l="l" t="t" r="r" b="b"/>
                <a:pathLst>
                  <a:path w="18360" h="10160" extrusionOk="0">
                    <a:moveTo>
                      <a:pt x="14749" y="1"/>
                    </a:moveTo>
                    <a:lnTo>
                      <a:pt x="14210" y="539"/>
                    </a:lnTo>
                    <a:cubicBezTo>
                      <a:pt x="12252" y="2497"/>
                      <a:pt x="9682" y="3477"/>
                      <a:pt x="7110" y="3477"/>
                    </a:cubicBezTo>
                    <a:cubicBezTo>
                      <a:pt x="4538" y="3477"/>
                      <a:pt x="1965" y="2497"/>
                      <a:pt x="1" y="539"/>
                    </a:cubicBezTo>
                    <a:lnTo>
                      <a:pt x="1" y="9877"/>
                    </a:lnTo>
                    <a:cubicBezTo>
                      <a:pt x="1861" y="8023"/>
                      <a:pt x="4294" y="7096"/>
                      <a:pt x="6725" y="7096"/>
                    </a:cubicBezTo>
                    <a:cubicBezTo>
                      <a:pt x="9156" y="7096"/>
                      <a:pt x="11585" y="8023"/>
                      <a:pt x="13440" y="9877"/>
                    </a:cubicBezTo>
                    <a:lnTo>
                      <a:pt x="13721" y="10159"/>
                    </a:lnTo>
                    <a:lnTo>
                      <a:pt x="18360" y="6610"/>
                    </a:lnTo>
                    <a:lnTo>
                      <a:pt x="1474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96" name="Google Shape;896;p16"/>
            <p:cNvGrpSpPr/>
            <p:nvPr/>
          </p:nvGrpSpPr>
          <p:grpSpPr>
            <a:xfrm>
              <a:off x="1495900" y="4012389"/>
              <a:ext cx="1693755" cy="612681"/>
              <a:chOff x="1495900" y="4012389"/>
              <a:chExt cx="1693755" cy="612681"/>
            </a:xfrm>
          </p:grpSpPr>
          <p:sp>
            <p:nvSpPr>
              <p:cNvPr id="897" name="Google Shape;897;p16"/>
              <p:cNvSpPr/>
              <p:nvPr/>
            </p:nvSpPr>
            <p:spPr>
              <a:xfrm>
                <a:off x="1787353" y="4077202"/>
                <a:ext cx="850017" cy="471197"/>
              </a:xfrm>
              <a:custGeom>
                <a:avLst/>
                <a:gdLst/>
                <a:ahLst/>
                <a:cxnLst/>
                <a:rect l="l" t="t" r="r" b="b"/>
                <a:pathLst>
                  <a:path w="18348" h="10171" extrusionOk="0">
                    <a:moveTo>
                      <a:pt x="3599" y="0"/>
                    </a:moveTo>
                    <a:lnTo>
                      <a:pt x="1" y="6609"/>
                    </a:lnTo>
                    <a:lnTo>
                      <a:pt x="4627" y="10170"/>
                    </a:lnTo>
                    <a:lnTo>
                      <a:pt x="4908" y="9889"/>
                    </a:lnTo>
                    <a:cubicBezTo>
                      <a:pt x="6763" y="8035"/>
                      <a:pt x="9195" y="7108"/>
                      <a:pt x="11628" y="7108"/>
                    </a:cubicBezTo>
                    <a:cubicBezTo>
                      <a:pt x="14061" y="7108"/>
                      <a:pt x="16493" y="8035"/>
                      <a:pt x="18347" y="9889"/>
                    </a:cubicBezTo>
                    <a:lnTo>
                      <a:pt x="18347" y="539"/>
                    </a:lnTo>
                    <a:cubicBezTo>
                      <a:pt x="16383" y="2503"/>
                      <a:pt x="13813" y="3485"/>
                      <a:pt x="11242" y="3485"/>
                    </a:cubicBezTo>
                    <a:cubicBezTo>
                      <a:pt x="8672" y="3485"/>
                      <a:pt x="6102" y="2503"/>
                      <a:pt x="4138" y="539"/>
                    </a:cubicBezTo>
                    <a:lnTo>
                      <a:pt x="35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898" name="Google Shape;898;p16"/>
              <p:cNvGrpSpPr/>
              <p:nvPr/>
            </p:nvGrpSpPr>
            <p:grpSpPr>
              <a:xfrm>
                <a:off x="1495900" y="4012389"/>
                <a:ext cx="1693755" cy="612681"/>
                <a:chOff x="1495900" y="4012389"/>
                <a:chExt cx="1693755" cy="612681"/>
              </a:xfrm>
            </p:grpSpPr>
            <p:sp>
              <p:nvSpPr>
                <p:cNvPr id="899" name="Google Shape;899;p16"/>
                <p:cNvSpPr/>
                <p:nvPr/>
              </p:nvSpPr>
              <p:spPr>
                <a:xfrm>
                  <a:off x="2517721" y="4012389"/>
                  <a:ext cx="671934" cy="6126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04" h="13225" extrusionOk="0">
                      <a:moveTo>
                        <a:pt x="7258" y="0"/>
                      </a:moveTo>
                      <a:cubicBezTo>
                        <a:pt x="5566" y="0"/>
                        <a:pt x="3874" y="646"/>
                        <a:pt x="2582" y="1938"/>
                      </a:cubicBezTo>
                      <a:cubicBezTo>
                        <a:pt x="0" y="4520"/>
                        <a:pt x="0" y="8705"/>
                        <a:pt x="2582" y="11288"/>
                      </a:cubicBezTo>
                      <a:cubicBezTo>
                        <a:pt x="3874" y="12579"/>
                        <a:pt x="5566" y="13225"/>
                        <a:pt x="7258" y="13225"/>
                      </a:cubicBezTo>
                      <a:cubicBezTo>
                        <a:pt x="8950" y="13225"/>
                        <a:pt x="10642" y="12579"/>
                        <a:pt x="11933" y="11288"/>
                      </a:cubicBezTo>
                      <a:cubicBezTo>
                        <a:pt x="14503" y="8705"/>
                        <a:pt x="14503" y="4520"/>
                        <a:pt x="11933" y="1938"/>
                      </a:cubicBezTo>
                      <a:cubicBezTo>
                        <a:pt x="10642" y="646"/>
                        <a:pt x="8950" y="0"/>
                        <a:pt x="725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00" name="Google Shape;900;p16"/>
                <p:cNvSpPr/>
                <p:nvPr/>
              </p:nvSpPr>
              <p:spPr>
                <a:xfrm>
                  <a:off x="1495900" y="4012389"/>
                  <a:ext cx="671934" cy="6126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04" h="13225" extrusionOk="0">
                      <a:moveTo>
                        <a:pt x="7257" y="0"/>
                      </a:moveTo>
                      <a:cubicBezTo>
                        <a:pt x="5567" y="0"/>
                        <a:pt x="3874" y="646"/>
                        <a:pt x="2583" y="1938"/>
                      </a:cubicBezTo>
                      <a:cubicBezTo>
                        <a:pt x="1" y="4520"/>
                        <a:pt x="1" y="8705"/>
                        <a:pt x="2583" y="11288"/>
                      </a:cubicBezTo>
                      <a:cubicBezTo>
                        <a:pt x="3874" y="12579"/>
                        <a:pt x="5567" y="13225"/>
                        <a:pt x="7257" y="13225"/>
                      </a:cubicBezTo>
                      <a:cubicBezTo>
                        <a:pt x="8948" y="13225"/>
                        <a:pt x="10637" y="12579"/>
                        <a:pt x="11922" y="11288"/>
                      </a:cubicBezTo>
                      <a:cubicBezTo>
                        <a:pt x="14504" y="8705"/>
                        <a:pt x="14504" y="4520"/>
                        <a:pt x="11922" y="1938"/>
                      </a:cubicBezTo>
                      <a:cubicBezTo>
                        <a:pt x="10637" y="646"/>
                        <a:pt x="8948" y="0"/>
                        <a:pt x="725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01" name="Google Shape;901;p16"/>
                <p:cNvSpPr/>
                <p:nvPr/>
              </p:nvSpPr>
              <p:spPr>
                <a:xfrm>
                  <a:off x="2048182" y="4077202"/>
                  <a:ext cx="850573" cy="471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60" h="10171" extrusionOk="0">
                      <a:moveTo>
                        <a:pt x="14749" y="0"/>
                      </a:moveTo>
                      <a:lnTo>
                        <a:pt x="14210" y="539"/>
                      </a:lnTo>
                      <a:cubicBezTo>
                        <a:pt x="12252" y="2503"/>
                        <a:pt x="9682" y="3485"/>
                        <a:pt x="7110" y="3485"/>
                      </a:cubicBezTo>
                      <a:cubicBezTo>
                        <a:pt x="4538" y="3485"/>
                        <a:pt x="1965" y="2503"/>
                        <a:pt x="1" y="539"/>
                      </a:cubicBezTo>
                      <a:lnTo>
                        <a:pt x="1" y="9889"/>
                      </a:lnTo>
                      <a:cubicBezTo>
                        <a:pt x="1861" y="8035"/>
                        <a:pt x="4294" y="7108"/>
                        <a:pt x="6725" y="7108"/>
                      </a:cubicBezTo>
                      <a:cubicBezTo>
                        <a:pt x="9156" y="7108"/>
                        <a:pt x="11585" y="8035"/>
                        <a:pt x="13440" y="9889"/>
                      </a:cubicBezTo>
                      <a:lnTo>
                        <a:pt x="13721" y="10170"/>
                      </a:lnTo>
                      <a:lnTo>
                        <a:pt x="18360" y="6609"/>
                      </a:lnTo>
                      <a:lnTo>
                        <a:pt x="1474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6001157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17"/>
          <p:cNvSpPr txBox="1">
            <a:spLocks noGrp="1"/>
          </p:cNvSpPr>
          <p:nvPr>
            <p:ph type="title"/>
          </p:nvPr>
        </p:nvSpPr>
        <p:spPr>
          <a:xfrm>
            <a:off x="960000" y="659309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904" name="Google Shape;904;p17"/>
          <p:cNvGrpSpPr/>
          <p:nvPr/>
        </p:nvGrpSpPr>
        <p:grpSpPr>
          <a:xfrm>
            <a:off x="67" y="500634"/>
            <a:ext cx="12184800" cy="6376873"/>
            <a:chOff x="50" y="375475"/>
            <a:chExt cx="9138600" cy="4782655"/>
          </a:xfrm>
        </p:grpSpPr>
        <p:grpSp>
          <p:nvGrpSpPr>
            <p:cNvPr id="905" name="Google Shape;905;p17"/>
            <p:cNvGrpSpPr/>
            <p:nvPr/>
          </p:nvGrpSpPr>
          <p:grpSpPr>
            <a:xfrm>
              <a:off x="348425" y="375499"/>
              <a:ext cx="8447150" cy="4782632"/>
              <a:chOff x="348425" y="537175"/>
              <a:chExt cx="8447150" cy="4620900"/>
            </a:xfrm>
          </p:grpSpPr>
          <p:cxnSp>
            <p:nvCxnSpPr>
              <p:cNvPr id="906" name="Google Shape;906;p17"/>
              <p:cNvCxnSpPr/>
              <p:nvPr/>
            </p:nvCxnSpPr>
            <p:spPr>
              <a:xfrm>
                <a:off x="348425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7" name="Google Shape;907;p17"/>
              <p:cNvCxnSpPr/>
              <p:nvPr/>
            </p:nvCxnSpPr>
            <p:spPr>
              <a:xfrm>
                <a:off x="732386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8" name="Google Shape;908;p17"/>
              <p:cNvCxnSpPr/>
              <p:nvPr/>
            </p:nvCxnSpPr>
            <p:spPr>
              <a:xfrm>
                <a:off x="1116348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9" name="Google Shape;909;p17"/>
              <p:cNvCxnSpPr/>
              <p:nvPr/>
            </p:nvCxnSpPr>
            <p:spPr>
              <a:xfrm>
                <a:off x="1500309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0" name="Google Shape;910;p17"/>
              <p:cNvCxnSpPr/>
              <p:nvPr/>
            </p:nvCxnSpPr>
            <p:spPr>
              <a:xfrm>
                <a:off x="1884270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1" name="Google Shape;911;p17"/>
              <p:cNvCxnSpPr/>
              <p:nvPr/>
            </p:nvCxnSpPr>
            <p:spPr>
              <a:xfrm>
                <a:off x="2268232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2" name="Google Shape;912;p17"/>
              <p:cNvCxnSpPr/>
              <p:nvPr/>
            </p:nvCxnSpPr>
            <p:spPr>
              <a:xfrm>
                <a:off x="2652193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3" name="Google Shape;913;p17"/>
              <p:cNvCxnSpPr/>
              <p:nvPr/>
            </p:nvCxnSpPr>
            <p:spPr>
              <a:xfrm>
                <a:off x="3036155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4" name="Google Shape;914;p17"/>
              <p:cNvCxnSpPr/>
              <p:nvPr/>
            </p:nvCxnSpPr>
            <p:spPr>
              <a:xfrm>
                <a:off x="3420116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5" name="Google Shape;915;p17"/>
              <p:cNvCxnSpPr/>
              <p:nvPr/>
            </p:nvCxnSpPr>
            <p:spPr>
              <a:xfrm>
                <a:off x="3804077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6" name="Google Shape;916;p17"/>
              <p:cNvCxnSpPr/>
              <p:nvPr/>
            </p:nvCxnSpPr>
            <p:spPr>
              <a:xfrm>
                <a:off x="4188039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7" name="Google Shape;917;p17"/>
              <p:cNvCxnSpPr/>
              <p:nvPr/>
            </p:nvCxnSpPr>
            <p:spPr>
              <a:xfrm>
                <a:off x="4572000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8" name="Google Shape;918;p17"/>
              <p:cNvCxnSpPr/>
              <p:nvPr/>
            </p:nvCxnSpPr>
            <p:spPr>
              <a:xfrm>
                <a:off x="4955961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9" name="Google Shape;919;p17"/>
              <p:cNvCxnSpPr/>
              <p:nvPr/>
            </p:nvCxnSpPr>
            <p:spPr>
              <a:xfrm>
                <a:off x="5339923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0" name="Google Shape;920;p17"/>
              <p:cNvCxnSpPr/>
              <p:nvPr/>
            </p:nvCxnSpPr>
            <p:spPr>
              <a:xfrm>
                <a:off x="5723884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1" name="Google Shape;921;p17"/>
              <p:cNvCxnSpPr/>
              <p:nvPr/>
            </p:nvCxnSpPr>
            <p:spPr>
              <a:xfrm>
                <a:off x="6107845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2" name="Google Shape;922;p17"/>
              <p:cNvCxnSpPr/>
              <p:nvPr/>
            </p:nvCxnSpPr>
            <p:spPr>
              <a:xfrm>
                <a:off x="6491807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3" name="Google Shape;923;p17"/>
              <p:cNvCxnSpPr/>
              <p:nvPr/>
            </p:nvCxnSpPr>
            <p:spPr>
              <a:xfrm>
                <a:off x="6875768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4" name="Google Shape;924;p17"/>
              <p:cNvCxnSpPr/>
              <p:nvPr/>
            </p:nvCxnSpPr>
            <p:spPr>
              <a:xfrm>
                <a:off x="7259730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5" name="Google Shape;925;p17"/>
              <p:cNvCxnSpPr/>
              <p:nvPr/>
            </p:nvCxnSpPr>
            <p:spPr>
              <a:xfrm>
                <a:off x="7643691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6" name="Google Shape;926;p17"/>
              <p:cNvCxnSpPr/>
              <p:nvPr/>
            </p:nvCxnSpPr>
            <p:spPr>
              <a:xfrm>
                <a:off x="8027652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7" name="Google Shape;927;p17"/>
              <p:cNvCxnSpPr/>
              <p:nvPr/>
            </p:nvCxnSpPr>
            <p:spPr>
              <a:xfrm>
                <a:off x="8411614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8" name="Google Shape;928;p17"/>
              <p:cNvCxnSpPr/>
              <p:nvPr/>
            </p:nvCxnSpPr>
            <p:spPr>
              <a:xfrm>
                <a:off x="8795575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929" name="Google Shape;929;p17"/>
            <p:cNvCxnSpPr/>
            <p:nvPr/>
          </p:nvCxnSpPr>
          <p:spPr>
            <a:xfrm rot="10800000">
              <a:off x="50" y="375475"/>
              <a:ext cx="91386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0" name="Google Shape;930;p17"/>
            <p:cNvCxnSpPr/>
            <p:nvPr/>
          </p:nvCxnSpPr>
          <p:spPr>
            <a:xfrm rot="10800000">
              <a:off x="50" y="716701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1" name="Google Shape;931;p17"/>
            <p:cNvCxnSpPr/>
            <p:nvPr/>
          </p:nvCxnSpPr>
          <p:spPr>
            <a:xfrm rot="10800000">
              <a:off x="50" y="1057927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2" name="Google Shape;932;p17"/>
            <p:cNvCxnSpPr/>
            <p:nvPr/>
          </p:nvCxnSpPr>
          <p:spPr>
            <a:xfrm rot="10800000">
              <a:off x="50" y="1399153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3" name="Google Shape;933;p17"/>
            <p:cNvCxnSpPr/>
            <p:nvPr/>
          </p:nvCxnSpPr>
          <p:spPr>
            <a:xfrm rot="10800000">
              <a:off x="50" y="1740379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4" name="Google Shape;934;p17"/>
            <p:cNvCxnSpPr/>
            <p:nvPr/>
          </p:nvCxnSpPr>
          <p:spPr>
            <a:xfrm rot="10800000">
              <a:off x="50" y="2081605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5" name="Google Shape;935;p17"/>
            <p:cNvCxnSpPr/>
            <p:nvPr/>
          </p:nvCxnSpPr>
          <p:spPr>
            <a:xfrm rot="10800000">
              <a:off x="50" y="2422831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6" name="Google Shape;936;p17"/>
            <p:cNvCxnSpPr/>
            <p:nvPr/>
          </p:nvCxnSpPr>
          <p:spPr>
            <a:xfrm rot="10800000">
              <a:off x="50" y="2764057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7" name="Google Shape;937;p17"/>
            <p:cNvCxnSpPr/>
            <p:nvPr/>
          </p:nvCxnSpPr>
          <p:spPr>
            <a:xfrm rot="10800000">
              <a:off x="50" y="3105283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8" name="Google Shape;938;p17"/>
            <p:cNvCxnSpPr/>
            <p:nvPr/>
          </p:nvCxnSpPr>
          <p:spPr>
            <a:xfrm rot="10800000">
              <a:off x="50" y="3446509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9" name="Google Shape;939;p17"/>
            <p:cNvCxnSpPr/>
            <p:nvPr/>
          </p:nvCxnSpPr>
          <p:spPr>
            <a:xfrm rot="10800000">
              <a:off x="50" y="3787735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0" name="Google Shape;940;p17"/>
            <p:cNvCxnSpPr/>
            <p:nvPr/>
          </p:nvCxnSpPr>
          <p:spPr>
            <a:xfrm rot="10800000">
              <a:off x="50" y="4128961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1" name="Google Shape;941;p17"/>
            <p:cNvCxnSpPr/>
            <p:nvPr/>
          </p:nvCxnSpPr>
          <p:spPr>
            <a:xfrm rot="10800000">
              <a:off x="50" y="4470187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2" name="Google Shape;942;p17"/>
            <p:cNvCxnSpPr/>
            <p:nvPr/>
          </p:nvCxnSpPr>
          <p:spPr>
            <a:xfrm rot="10800000">
              <a:off x="50" y="4811413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43" name="Google Shape;943;p17"/>
          <p:cNvGrpSpPr/>
          <p:nvPr/>
        </p:nvGrpSpPr>
        <p:grpSpPr>
          <a:xfrm>
            <a:off x="10954800" y="159667"/>
            <a:ext cx="277200" cy="201700"/>
            <a:chOff x="192250" y="119750"/>
            <a:chExt cx="207900" cy="151275"/>
          </a:xfrm>
        </p:grpSpPr>
        <p:cxnSp>
          <p:nvCxnSpPr>
            <p:cNvPr id="944" name="Google Shape;944;p17"/>
            <p:cNvCxnSpPr/>
            <p:nvPr/>
          </p:nvCxnSpPr>
          <p:spPr>
            <a:xfrm>
              <a:off x="192250" y="119750"/>
              <a:ext cx="207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5" name="Google Shape;945;p17"/>
            <p:cNvCxnSpPr/>
            <p:nvPr/>
          </p:nvCxnSpPr>
          <p:spPr>
            <a:xfrm>
              <a:off x="192250" y="195388"/>
              <a:ext cx="207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6" name="Google Shape;946;p17"/>
            <p:cNvCxnSpPr/>
            <p:nvPr/>
          </p:nvCxnSpPr>
          <p:spPr>
            <a:xfrm>
              <a:off x="192250" y="271025"/>
              <a:ext cx="207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47" name="Google Shape;947;p17"/>
          <p:cNvGrpSpPr/>
          <p:nvPr/>
        </p:nvGrpSpPr>
        <p:grpSpPr>
          <a:xfrm rot="5400000">
            <a:off x="-1940119" y="3126491"/>
            <a:ext cx="4385697" cy="1871437"/>
            <a:chOff x="1495900" y="3902358"/>
            <a:chExt cx="1693755" cy="722711"/>
          </a:xfrm>
        </p:grpSpPr>
        <p:grpSp>
          <p:nvGrpSpPr>
            <p:cNvPr id="948" name="Google Shape;948;p17"/>
            <p:cNvGrpSpPr/>
            <p:nvPr/>
          </p:nvGrpSpPr>
          <p:grpSpPr>
            <a:xfrm>
              <a:off x="1495900" y="3902358"/>
              <a:ext cx="1693755" cy="612172"/>
              <a:chOff x="1495900" y="3902358"/>
              <a:chExt cx="1693755" cy="612172"/>
            </a:xfrm>
          </p:grpSpPr>
          <p:sp>
            <p:nvSpPr>
              <p:cNvPr id="949" name="Google Shape;949;p17"/>
              <p:cNvSpPr/>
              <p:nvPr/>
            </p:nvSpPr>
            <p:spPr>
              <a:xfrm>
                <a:off x="2517721" y="3902358"/>
                <a:ext cx="671934" cy="612172"/>
              </a:xfrm>
              <a:custGeom>
                <a:avLst/>
                <a:gdLst/>
                <a:ahLst/>
                <a:cxnLst/>
                <a:rect l="l" t="t" r="r" b="b"/>
                <a:pathLst>
                  <a:path w="14504" h="13214" extrusionOk="0">
                    <a:moveTo>
                      <a:pt x="7258" y="1"/>
                    </a:moveTo>
                    <a:cubicBezTo>
                      <a:pt x="5566" y="1"/>
                      <a:pt x="3874" y="647"/>
                      <a:pt x="2582" y="1938"/>
                    </a:cubicBezTo>
                    <a:cubicBezTo>
                      <a:pt x="0" y="4508"/>
                      <a:pt x="0" y="8694"/>
                      <a:pt x="2582" y="11276"/>
                    </a:cubicBezTo>
                    <a:cubicBezTo>
                      <a:pt x="3874" y="12568"/>
                      <a:pt x="5566" y="13214"/>
                      <a:pt x="7258" y="13214"/>
                    </a:cubicBezTo>
                    <a:cubicBezTo>
                      <a:pt x="8950" y="13214"/>
                      <a:pt x="10642" y="12568"/>
                      <a:pt x="11933" y="11276"/>
                    </a:cubicBezTo>
                    <a:cubicBezTo>
                      <a:pt x="14503" y="8694"/>
                      <a:pt x="14503" y="4508"/>
                      <a:pt x="11933" y="1938"/>
                    </a:cubicBezTo>
                    <a:cubicBezTo>
                      <a:pt x="10642" y="647"/>
                      <a:pt x="8950" y="1"/>
                      <a:pt x="72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0" name="Google Shape;950;p17"/>
              <p:cNvSpPr/>
              <p:nvPr/>
            </p:nvSpPr>
            <p:spPr>
              <a:xfrm>
                <a:off x="1787353" y="3967172"/>
                <a:ext cx="850017" cy="470687"/>
              </a:xfrm>
              <a:custGeom>
                <a:avLst/>
                <a:gdLst/>
                <a:ahLst/>
                <a:cxnLst/>
                <a:rect l="l" t="t" r="r" b="b"/>
                <a:pathLst>
                  <a:path w="18348" h="10160" extrusionOk="0">
                    <a:moveTo>
                      <a:pt x="3599" y="1"/>
                    </a:moveTo>
                    <a:lnTo>
                      <a:pt x="1" y="6610"/>
                    </a:lnTo>
                    <a:lnTo>
                      <a:pt x="4627" y="10159"/>
                    </a:lnTo>
                    <a:lnTo>
                      <a:pt x="4908" y="9877"/>
                    </a:lnTo>
                    <a:cubicBezTo>
                      <a:pt x="6763" y="8023"/>
                      <a:pt x="9195" y="7096"/>
                      <a:pt x="11628" y="7096"/>
                    </a:cubicBezTo>
                    <a:cubicBezTo>
                      <a:pt x="14061" y="7096"/>
                      <a:pt x="16493" y="8023"/>
                      <a:pt x="18347" y="9877"/>
                    </a:cubicBezTo>
                    <a:lnTo>
                      <a:pt x="18347" y="539"/>
                    </a:lnTo>
                    <a:cubicBezTo>
                      <a:pt x="16383" y="2497"/>
                      <a:pt x="13813" y="3477"/>
                      <a:pt x="11242" y="3477"/>
                    </a:cubicBezTo>
                    <a:cubicBezTo>
                      <a:pt x="8672" y="3477"/>
                      <a:pt x="6102" y="2497"/>
                      <a:pt x="4138" y="539"/>
                    </a:cubicBezTo>
                    <a:lnTo>
                      <a:pt x="359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1" name="Google Shape;951;p17"/>
              <p:cNvSpPr/>
              <p:nvPr/>
            </p:nvSpPr>
            <p:spPr>
              <a:xfrm>
                <a:off x="1495900" y="3902358"/>
                <a:ext cx="671934" cy="612172"/>
              </a:xfrm>
              <a:custGeom>
                <a:avLst/>
                <a:gdLst/>
                <a:ahLst/>
                <a:cxnLst/>
                <a:rect l="l" t="t" r="r" b="b"/>
                <a:pathLst>
                  <a:path w="14504" h="13214" extrusionOk="0">
                    <a:moveTo>
                      <a:pt x="7257" y="1"/>
                    </a:moveTo>
                    <a:cubicBezTo>
                      <a:pt x="5567" y="1"/>
                      <a:pt x="3874" y="647"/>
                      <a:pt x="2583" y="1938"/>
                    </a:cubicBezTo>
                    <a:cubicBezTo>
                      <a:pt x="1" y="4508"/>
                      <a:pt x="1" y="8694"/>
                      <a:pt x="2583" y="11276"/>
                    </a:cubicBezTo>
                    <a:cubicBezTo>
                      <a:pt x="3874" y="12568"/>
                      <a:pt x="5567" y="13214"/>
                      <a:pt x="7257" y="13214"/>
                    </a:cubicBezTo>
                    <a:cubicBezTo>
                      <a:pt x="8948" y="13214"/>
                      <a:pt x="10637" y="12568"/>
                      <a:pt x="11922" y="11276"/>
                    </a:cubicBezTo>
                    <a:cubicBezTo>
                      <a:pt x="14504" y="8694"/>
                      <a:pt x="14504" y="4508"/>
                      <a:pt x="11922" y="1938"/>
                    </a:cubicBezTo>
                    <a:cubicBezTo>
                      <a:pt x="10637" y="647"/>
                      <a:pt x="8948" y="1"/>
                      <a:pt x="72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2" name="Google Shape;952;p17"/>
              <p:cNvSpPr/>
              <p:nvPr/>
            </p:nvSpPr>
            <p:spPr>
              <a:xfrm>
                <a:off x="2048182" y="3967172"/>
                <a:ext cx="850573" cy="470687"/>
              </a:xfrm>
              <a:custGeom>
                <a:avLst/>
                <a:gdLst/>
                <a:ahLst/>
                <a:cxnLst/>
                <a:rect l="l" t="t" r="r" b="b"/>
                <a:pathLst>
                  <a:path w="18360" h="10160" extrusionOk="0">
                    <a:moveTo>
                      <a:pt x="14749" y="1"/>
                    </a:moveTo>
                    <a:lnTo>
                      <a:pt x="14210" y="539"/>
                    </a:lnTo>
                    <a:cubicBezTo>
                      <a:pt x="12252" y="2497"/>
                      <a:pt x="9682" y="3477"/>
                      <a:pt x="7110" y="3477"/>
                    </a:cubicBezTo>
                    <a:cubicBezTo>
                      <a:pt x="4538" y="3477"/>
                      <a:pt x="1965" y="2497"/>
                      <a:pt x="1" y="539"/>
                    </a:cubicBezTo>
                    <a:lnTo>
                      <a:pt x="1" y="9877"/>
                    </a:lnTo>
                    <a:cubicBezTo>
                      <a:pt x="1861" y="8023"/>
                      <a:pt x="4294" y="7096"/>
                      <a:pt x="6725" y="7096"/>
                    </a:cubicBezTo>
                    <a:cubicBezTo>
                      <a:pt x="9156" y="7096"/>
                      <a:pt x="11585" y="8023"/>
                      <a:pt x="13440" y="9877"/>
                    </a:cubicBezTo>
                    <a:lnTo>
                      <a:pt x="13721" y="10159"/>
                    </a:lnTo>
                    <a:lnTo>
                      <a:pt x="18360" y="6610"/>
                    </a:lnTo>
                    <a:lnTo>
                      <a:pt x="1474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53" name="Google Shape;953;p17"/>
            <p:cNvGrpSpPr/>
            <p:nvPr/>
          </p:nvGrpSpPr>
          <p:grpSpPr>
            <a:xfrm>
              <a:off x="1495900" y="4012389"/>
              <a:ext cx="1693755" cy="612681"/>
              <a:chOff x="1495900" y="4012389"/>
              <a:chExt cx="1693755" cy="612681"/>
            </a:xfrm>
          </p:grpSpPr>
          <p:sp>
            <p:nvSpPr>
              <p:cNvPr id="954" name="Google Shape;954;p17"/>
              <p:cNvSpPr/>
              <p:nvPr/>
            </p:nvSpPr>
            <p:spPr>
              <a:xfrm>
                <a:off x="1787353" y="4077202"/>
                <a:ext cx="850017" cy="471197"/>
              </a:xfrm>
              <a:custGeom>
                <a:avLst/>
                <a:gdLst/>
                <a:ahLst/>
                <a:cxnLst/>
                <a:rect l="l" t="t" r="r" b="b"/>
                <a:pathLst>
                  <a:path w="18348" h="10171" extrusionOk="0">
                    <a:moveTo>
                      <a:pt x="3599" y="0"/>
                    </a:moveTo>
                    <a:lnTo>
                      <a:pt x="1" y="6609"/>
                    </a:lnTo>
                    <a:lnTo>
                      <a:pt x="4627" y="10170"/>
                    </a:lnTo>
                    <a:lnTo>
                      <a:pt x="4908" y="9889"/>
                    </a:lnTo>
                    <a:cubicBezTo>
                      <a:pt x="6763" y="8035"/>
                      <a:pt x="9195" y="7108"/>
                      <a:pt x="11628" y="7108"/>
                    </a:cubicBezTo>
                    <a:cubicBezTo>
                      <a:pt x="14061" y="7108"/>
                      <a:pt x="16493" y="8035"/>
                      <a:pt x="18347" y="9889"/>
                    </a:cubicBezTo>
                    <a:lnTo>
                      <a:pt x="18347" y="539"/>
                    </a:lnTo>
                    <a:cubicBezTo>
                      <a:pt x="16383" y="2503"/>
                      <a:pt x="13813" y="3485"/>
                      <a:pt x="11242" y="3485"/>
                    </a:cubicBezTo>
                    <a:cubicBezTo>
                      <a:pt x="8672" y="3485"/>
                      <a:pt x="6102" y="2503"/>
                      <a:pt x="4138" y="539"/>
                    </a:cubicBezTo>
                    <a:lnTo>
                      <a:pt x="35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955" name="Google Shape;955;p17"/>
              <p:cNvGrpSpPr/>
              <p:nvPr/>
            </p:nvGrpSpPr>
            <p:grpSpPr>
              <a:xfrm>
                <a:off x="1495900" y="4012389"/>
                <a:ext cx="1693755" cy="612681"/>
                <a:chOff x="1495900" y="4012389"/>
                <a:chExt cx="1693755" cy="612681"/>
              </a:xfrm>
            </p:grpSpPr>
            <p:sp>
              <p:nvSpPr>
                <p:cNvPr id="956" name="Google Shape;956;p17"/>
                <p:cNvSpPr/>
                <p:nvPr/>
              </p:nvSpPr>
              <p:spPr>
                <a:xfrm>
                  <a:off x="2517721" y="4012389"/>
                  <a:ext cx="671934" cy="6126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04" h="13225" extrusionOk="0">
                      <a:moveTo>
                        <a:pt x="7258" y="0"/>
                      </a:moveTo>
                      <a:cubicBezTo>
                        <a:pt x="5566" y="0"/>
                        <a:pt x="3874" y="646"/>
                        <a:pt x="2582" y="1938"/>
                      </a:cubicBezTo>
                      <a:cubicBezTo>
                        <a:pt x="0" y="4520"/>
                        <a:pt x="0" y="8705"/>
                        <a:pt x="2582" y="11288"/>
                      </a:cubicBezTo>
                      <a:cubicBezTo>
                        <a:pt x="3874" y="12579"/>
                        <a:pt x="5566" y="13225"/>
                        <a:pt x="7258" y="13225"/>
                      </a:cubicBezTo>
                      <a:cubicBezTo>
                        <a:pt x="8950" y="13225"/>
                        <a:pt x="10642" y="12579"/>
                        <a:pt x="11933" y="11288"/>
                      </a:cubicBezTo>
                      <a:cubicBezTo>
                        <a:pt x="14503" y="8705"/>
                        <a:pt x="14503" y="4520"/>
                        <a:pt x="11933" y="1938"/>
                      </a:cubicBezTo>
                      <a:cubicBezTo>
                        <a:pt x="10642" y="646"/>
                        <a:pt x="8950" y="0"/>
                        <a:pt x="725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57" name="Google Shape;957;p17"/>
                <p:cNvSpPr/>
                <p:nvPr/>
              </p:nvSpPr>
              <p:spPr>
                <a:xfrm>
                  <a:off x="1495900" y="4012389"/>
                  <a:ext cx="671934" cy="6126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04" h="13225" extrusionOk="0">
                      <a:moveTo>
                        <a:pt x="7257" y="0"/>
                      </a:moveTo>
                      <a:cubicBezTo>
                        <a:pt x="5567" y="0"/>
                        <a:pt x="3874" y="646"/>
                        <a:pt x="2583" y="1938"/>
                      </a:cubicBezTo>
                      <a:cubicBezTo>
                        <a:pt x="1" y="4520"/>
                        <a:pt x="1" y="8705"/>
                        <a:pt x="2583" y="11288"/>
                      </a:cubicBezTo>
                      <a:cubicBezTo>
                        <a:pt x="3874" y="12579"/>
                        <a:pt x="5567" y="13225"/>
                        <a:pt x="7257" y="13225"/>
                      </a:cubicBezTo>
                      <a:cubicBezTo>
                        <a:pt x="8948" y="13225"/>
                        <a:pt x="10637" y="12579"/>
                        <a:pt x="11922" y="11288"/>
                      </a:cubicBezTo>
                      <a:cubicBezTo>
                        <a:pt x="14504" y="8705"/>
                        <a:pt x="14504" y="4520"/>
                        <a:pt x="11922" y="1938"/>
                      </a:cubicBezTo>
                      <a:cubicBezTo>
                        <a:pt x="10637" y="646"/>
                        <a:pt x="8948" y="0"/>
                        <a:pt x="725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58" name="Google Shape;958;p17"/>
                <p:cNvSpPr/>
                <p:nvPr/>
              </p:nvSpPr>
              <p:spPr>
                <a:xfrm>
                  <a:off x="2048182" y="4077202"/>
                  <a:ext cx="850573" cy="471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60" h="10171" extrusionOk="0">
                      <a:moveTo>
                        <a:pt x="14749" y="0"/>
                      </a:moveTo>
                      <a:lnTo>
                        <a:pt x="14210" y="539"/>
                      </a:lnTo>
                      <a:cubicBezTo>
                        <a:pt x="12252" y="2503"/>
                        <a:pt x="9682" y="3485"/>
                        <a:pt x="7110" y="3485"/>
                      </a:cubicBezTo>
                      <a:cubicBezTo>
                        <a:pt x="4538" y="3485"/>
                        <a:pt x="1965" y="2503"/>
                        <a:pt x="1" y="539"/>
                      </a:cubicBezTo>
                      <a:lnTo>
                        <a:pt x="1" y="9889"/>
                      </a:lnTo>
                      <a:cubicBezTo>
                        <a:pt x="1861" y="8035"/>
                        <a:pt x="4294" y="7108"/>
                        <a:pt x="6725" y="7108"/>
                      </a:cubicBezTo>
                      <a:cubicBezTo>
                        <a:pt x="9156" y="7108"/>
                        <a:pt x="11585" y="8035"/>
                        <a:pt x="13440" y="9889"/>
                      </a:cubicBezTo>
                      <a:lnTo>
                        <a:pt x="13721" y="10170"/>
                      </a:lnTo>
                      <a:lnTo>
                        <a:pt x="18360" y="6609"/>
                      </a:lnTo>
                      <a:lnTo>
                        <a:pt x="1474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446734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0" name="Google Shape;960;p18"/>
          <p:cNvGrpSpPr/>
          <p:nvPr/>
        </p:nvGrpSpPr>
        <p:grpSpPr>
          <a:xfrm>
            <a:off x="67" y="500634"/>
            <a:ext cx="12184800" cy="6376873"/>
            <a:chOff x="50" y="375475"/>
            <a:chExt cx="9138600" cy="4782655"/>
          </a:xfrm>
        </p:grpSpPr>
        <p:grpSp>
          <p:nvGrpSpPr>
            <p:cNvPr id="961" name="Google Shape;961;p18"/>
            <p:cNvGrpSpPr/>
            <p:nvPr/>
          </p:nvGrpSpPr>
          <p:grpSpPr>
            <a:xfrm>
              <a:off x="348425" y="375499"/>
              <a:ext cx="8447150" cy="4782632"/>
              <a:chOff x="348425" y="537175"/>
              <a:chExt cx="8447150" cy="4620900"/>
            </a:xfrm>
          </p:grpSpPr>
          <p:cxnSp>
            <p:nvCxnSpPr>
              <p:cNvPr id="962" name="Google Shape;962;p18"/>
              <p:cNvCxnSpPr/>
              <p:nvPr/>
            </p:nvCxnSpPr>
            <p:spPr>
              <a:xfrm>
                <a:off x="348425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3" name="Google Shape;963;p18"/>
              <p:cNvCxnSpPr/>
              <p:nvPr/>
            </p:nvCxnSpPr>
            <p:spPr>
              <a:xfrm>
                <a:off x="732386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4" name="Google Shape;964;p18"/>
              <p:cNvCxnSpPr/>
              <p:nvPr/>
            </p:nvCxnSpPr>
            <p:spPr>
              <a:xfrm>
                <a:off x="1116348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5" name="Google Shape;965;p18"/>
              <p:cNvCxnSpPr/>
              <p:nvPr/>
            </p:nvCxnSpPr>
            <p:spPr>
              <a:xfrm>
                <a:off x="1500309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6" name="Google Shape;966;p18"/>
              <p:cNvCxnSpPr/>
              <p:nvPr/>
            </p:nvCxnSpPr>
            <p:spPr>
              <a:xfrm>
                <a:off x="1884270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7" name="Google Shape;967;p18"/>
              <p:cNvCxnSpPr/>
              <p:nvPr/>
            </p:nvCxnSpPr>
            <p:spPr>
              <a:xfrm>
                <a:off x="2268232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8" name="Google Shape;968;p18"/>
              <p:cNvCxnSpPr/>
              <p:nvPr/>
            </p:nvCxnSpPr>
            <p:spPr>
              <a:xfrm>
                <a:off x="2652193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9" name="Google Shape;969;p18"/>
              <p:cNvCxnSpPr/>
              <p:nvPr/>
            </p:nvCxnSpPr>
            <p:spPr>
              <a:xfrm>
                <a:off x="3036155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0" name="Google Shape;970;p18"/>
              <p:cNvCxnSpPr/>
              <p:nvPr/>
            </p:nvCxnSpPr>
            <p:spPr>
              <a:xfrm>
                <a:off x="3420116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1" name="Google Shape;971;p18"/>
              <p:cNvCxnSpPr/>
              <p:nvPr/>
            </p:nvCxnSpPr>
            <p:spPr>
              <a:xfrm>
                <a:off x="3804077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2" name="Google Shape;972;p18"/>
              <p:cNvCxnSpPr/>
              <p:nvPr/>
            </p:nvCxnSpPr>
            <p:spPr>
              <a:xfrm>
                <a:off x="4188039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3" name="Google Shape;973;p18"/>
              <p:cNvCxnSpPr/>
              <p:nvPr/>
            </p:nvCxnSpPr>
            <p:spPr>
              <a:xfrm>
                <a:off x="4572000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4" name="Google Shape;974;p18"/>
              <p:cNvCxnSpPr/>
              <p:nvPr/>
            </p:nvCxnSpPr>
            <p:spPr>
              <a:xfrm>
                <a:off x="4955961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5" name="Google Shape;975;p18"/>
              <p:cNvCxnSpPr/>
              <p:nvPr/>
            </p:nvCxnSpPr>
            <p:spPr>
              <a:xfrm>
                <a:off x="5339923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6" name="Google Shape;976;p18"/>
              <p:cNvCxnSpPr/>
              <p:nvPr/>
            </p:nvCxnSpPr>
            <p:spPr>
              <a:xfrm>
                <a:off x="5723884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7" name="Google Shape;977;p18"/>
              <p:cNvCxnSpPr/>
              <p:nvPr/>
            </p:nvCxnSpPr>
            <p:spPr>
              <a:xfrm>
                <a:off x="6107845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8" name="Google Shape;978;p18"/>
              <p:cNvCxnSpPr/>
              <p:nvPr/>
            </p:nvCxnSpPr>
            <p:spPr>
              <a:xfrm>
                <a:off x="6491807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9" name="Google Shape;979;p18"/>
              <p:cNvCxnSpPr/>
              <p:nvPr/>
            </p:nvCxnSpPr>
            <p:spPr>
              <a:xfrm>
                <a:off x="6875768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0" name="Google Shape;980;p18"/>
              <p:cNvCxnSpPr/>
              <p:nvPr/>
            </p:nvCxnSpPr>
            <p:spPr>
              <a:xfrm>
                <a:off x="7259730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1" name="Google Shape;981;p18"/>
              <p:cNvCxnSpPr/>
              <p:nvPr/>
            </p:nvCxnSpPr>
            <p:spPr>
              <a:xfrm>
                <a:off x="7643691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2" name="Google Shape;982;p18"/>
              <p:cNvCxnSpPr/>
              <p:nvPr/>
            </p:nvCxnSpPr>
            <p:spPr>
              <a:xfrm>
                <a:off x="8027652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3" name="Google Shape;983;p18"/>
              <p:cNvCxnSpPr/>
              <p:nvPr/>
            </p:nvCxnSpPr>
            <p:spPr>
              <a:xfrm>
                <a:off x="8411614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4" name="Google Shape;984;p18"/>
              <p:cNvCxnSpPr/>
              <p:nvPr/>
            </p:nvCxnSpPr>
            <p:spPr>
              <a:xfrm>
                <a:off x="8795575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985" name="Google Shape;985;p18"/>
            <p:cNvCxnSpPr/>
            <p:nvPr/>
          </p:nvCxnSpPr>
          <p:spPr>
            <a:xfrm rot="10800000">
              <a:off x="50" y="375475"/>
              <a:ext cx="91386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6" name="Google Shape;986;p18"/>
            <p:cNvCxnSpPr/>
            <p:nvPr/>
          </p:nvCxnSpPr>
          <p:spPr>
            <a:xfrm rot="10800000">
              <a:off x="50" y="716701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7" name="Google Shape;987;p18"/>
            <p:cNvCxnSpPr/>
            <p:nvPr/>
          </p:nvCxnSpPr>
          <p:spPr>
            <a:xfrm rot="10800000">
              <a:off x="50" y="1057927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8" name="Google Shape;988;p18"/>
            <p:cNvCxnSpPr/>
            <p:nvPr/>
          </p:nvCxnSpPr>
          <p:spPr>
            <a:xfrm rot="10800000">
              <a:off x="50" y="1399153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9" name="Google Shape;989;p18"/>
            <p:cNvCxnSpPr/>
            <p:nvPr/>
          </p:nvCxnSpPr>
          <p:spPr>
            <a:xfrm rot="10800000">
              <a:off x="50" y="1740379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0" name="Google Shape;990;p18"/>
            <p:cNvCxnSpPr/>
            <p:nvPr/>
          </p:nvCxnSpPr>
          <p:spPr>
            <a:xfrm rot="10800000">
              <a:off x="50" y="2081605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1" name="Google Shape;991;p18"/>
            <p:cNvCxnSpPr/>
            <p:nvPr/>
          </p:nvCxnSpPr>
          <p:spPr>
            <a:xfrm rot="10800000">
              <a:off x="50" y="2422831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2" name="Google Shape;992;p18"/>
            <p:cNvCxnSpPr/>
            <p:nvPr/>
          </p:nvCxnSpPr>
          <p:spPr>
            <a:xfrm rot="10800000">
              <a:off x="50" y="2764057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3" name="Google Shape;993;p18"/>
            <p:cNvCxnSpPr/>
            <p:nvPr/>
          </p:nvCxnSpPr>
          <p:spPr>
            <a:xfrm rot="10800000">
              <a:off x="50" y="3105283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4" name="Google Shape;994;p18"/>
            <p:cNvCxnSpPr/>
            <p:nvPr/>
          </p:nvCxnSpPr>
          <p:spPr>
            <a:xfrm rot="10800000">
              <a:off x="50" y="3446509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5" name="Google Shape;995;p18"/>
            <p:cNvCxnSpPr/>
            <p:nvPr/>
          </p:nvCxnSpPr>
          <p:spPr>
            <a:xfrm rot="10800000">
              <a:off x="50" y="3787735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6" name="Google Shape;996;p18"/>
            <p:cNvCxnSpPr/>
            <p:nvPr/>
          </p:nvCxnSpPr>
          <p:spPr>
            <a:xfrm rot="10800000">
              <a:off x="50" y="4128961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7" name="Google Shape;997;p18"/>
            <p:cNvCxnSpPr/>
            <p:nvPr/>
          </p:nvCxnSpPr>
          <p:spPr>
            <a:xfrm rot="10800000">
              <a:off x="50" y="4470187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8" name="Google Shape;998;p18"/>
            <p:cNvCxnSpPr/>
            <p:nvPr/>
          </p:nvCxnSpPr>
          <p:spPr>
            <a:xfrm rot="10800000">
              <a:off x="50" y="4811413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99" name="Google Shape;999;p18"/>
          <p:cNvGrpSpPr/>
          <p:nvPr/>
        </p:nvGrpSpPr>
        <p:grpSpPr>
          <a:xfrm>
            <a:off x="10954800" y="159667"/>
            <a:ext cx="277200" cy="201700"/>
            <a:chOff x="192250" y="119750"/>
            <a:chExt cx="207900" cy="151275"/>
          </a:xfrm>
        </p:grpSpPr>
        <p:cxnSp>
          <p:nvCxnSpPr>
            <p:cNvPr id="1000" name="Google Shape;1000;p18"/>
            <p:cNvCxnSpPr/>
            <p:nvPr/>
          </p:nvCxnSpPr>
          <p:spPr>
            <a:xfrm>
              <a:off x="192250" y="119750"/>
              <a:ext cx="207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1" name="Google Shape;1001;p18"/>
            <p:cNvCxnSpPr/>
            <p:nvPr/>
          </p:nvCxnSpPr>
          <p:spPr>
            <a:xfrm>
              <a:off x="192250" y="195388"/>
              <a:ext cx="207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2" name="Google Shape;1002;p18"/>
            <p:cNvCxnSpPr/>
            <p:nvPr/>
          </p:nvCxnSpPr>
          <p:spPr>
            <a:xfrm>
              <a:off x="192250" y="271025"/>
              <a:ext cx="207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03" name="Google Shape;1003;p18"/>
          <p:cNvSpPr txBox="1">
            <a:spLocks noGrp="1"/>
          </p:cNvSpPr>
          <p:nvPr>
            <p:ph type="title"/>
          </p:nvPr>
        </p:nvSpPr>
        <p:spPr>
          <a:xfrm flipH="1">
            <a:off x="959900" y="1934200"/>
            <a:ext cx="5040000" cy="195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50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04" name="Google Shape;1004;p18"/>
          <p:cNvSpPr txBox="1">
            <a:spLocks noGrp="1"/>
          </p:cNvSpPr>
          <p:nvPr>
            <p:ph type="subTitle" idx="1"/>
          </p:nvPr>
        </p:nvSpPr>
        <p:spPr>
          <a:xfrm flipH="1">
            <a:off x="959900" y="4005667"/>
            <a:ext cx="5040000" cy="12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005" name="Google Shape;1005;p18"/>
          <p:cNvGrpSpPr/>
          <p:nvPr/>
        </p:nvGrpSpPr>
        <p:grpSpPr>
          <a:xfrm>
            <a:off x="6546793" y="5886090"/>
            <a:ext cx="5409855" cy="2308340"/>
            <a:chOff x="-957706" y="4338367"/>
            <a:chExt cx="4057391" cy="1731255"/>
          </a:xfrm>
        </p:grpSpPr>
        <p:grpSp>
          <p:nvGrpSpPr>
            <p:cNvPr id="1006" name="Google Shape;1006;p18"/>
            <p:cNvGrpSpPr/>
            <p:nvPr/>
          </p:nvGrpSpPr>
          <p:grpSpPr>
            <a:xfrm>
              <a:off x="-957706" y="4338367"/>
              <a:ext cx="4057391" cy="1466457"/>
              <a:chOff x="1495900" y="3902358"/>
              <a:chExt cx="1693755" cy="612172"/>
            </a:xfrm>
          </p:grpSpPr>
          <p:sp>
            <p:nvSpPr>
              <p:cNvPr id="1007" name="Google Shape;1007;p18"/>
              <p:cNvSpPr/>
              <p:nvPr/>
            </p:nvSpPr>
            <p:spPr>
              <a:xfrm>
                <a:off x="2517721" y="3902358"/>
                <a:ext cx="671934" cy="612172"/>
              </a:xfrm>
              <a:custGeom>
                <a:avLst/>
                <a:gdLst/>
                <a:ahLst/>
                <a:cxnLst/>
                <a:rect l="l" t="t" r="r" b="b"/>
                <a:pathLst>
                  <a:path w="14504" h="13214" extrusionOk="0">
                    <a:moveTo>
                      <a:pt x="7258" y="1"/>
                    </a:moveTo>
                    <a:cubicBezTo>
                      <a:pt x="5566" y="1"/>
                      <a:pt x="3874" y="647"/>
                      <a:pt x="2582" y="1938"/>
                    </a:cubicBezTo>
                    <a:cubicBezTo>
                      <a:pt x="0" y="4508"/>
                      <a:pt x="0" y="8694"/>
                      <a:pt x="2582" y="11276"/>
                    </a:cubicBezTo>
                    <a:cubicBezTo>
                      <a:pt x="3874" y="12568"/>
                      <a:pt x="5566" y="13214"/>
                      <a:pt x="7258" y="13214"/>
                    </a:cubicBezTo>
                    <a:cubicBezTo>
                      <a:pt x="8950" y="13214"/>
                      <a:pt x="10642" y="12568"/>
                      <a:pt x="11933" y="11276"/>
                    </a:cubicBezTo>
                    <a:cubicBezTo>
                      <a:pt x="14503" y="8694"/>
                      <a:pt x="14503" y="4508"/>
                      <a:pt x="11933" y="1938"/>
                    </a:cubicBezTo>
                    <a:cubicBezTo>
                      <a:pt x="10642" y="647"/>
                      <a:pt x="8950" y="1"/>
                      <a:pt x="7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8" name="Google Shape;1008;p18"/>
              <p:cNvSpPr/>
              <p:nvPr/>
            </p:nvSpPr>
            <p:spPr>
              <a:xfrm>
                <a:off x="1787353" y="3967172"/>
                <a:ext cx="850017" cy="470687"/>
              </a:xfrm>
              <a:custGeom>
                <a:avLst/>
                <a:gdLst/>
                <a:ahLst/>
                <a:cxnLst/>
                <a:rect l="l" t="t" r="r" b="b"/>
                <a:pathLst>
                  <a:path w="18348" h="10160" extrusionOk="0">
                    <a:moveTo>
                      <a:pt x="3599" y="1"/>
                    </a:moveTo>
                    <a:lnTo>
                      <a:pt x="1" y="6610"/>
                    </a:lnTo>
                    <a:lnTo>
                      <a:pt x="4627" y="10159"/>
                    </a:lnTo>
                    <a:lnTo>
                      <a:pt x="4908" y="9877"/>
                    </a:lnTo>
                    <a:cubicBezTo>
                      <a:pt x="6763" y="8023"/>
                      <a:pt x="9195" y="7096"/>
                      <a:pt x="11628" y="7096"/>
                    </a:cubicBezTo>
                    <a:cubicBezTo>
                      <a:pt x="14061" y="7096"/>
                      <a:pt x="16493" y="8023"/>
                      <a:pt x="18347" y="9877"/>
                    </a:cubicBezTo>
                    <a:lnTo>
                      <a:pt x="18347" y="539"/>
                    </a:lnTo>
                    <a:cubicBezTo>
                      <a:pt x="16383" y="2497"/>
                      <a:pt x="13813" y="3477"/>
                      <a:pt x="11242" y="3477"/>
                    </a:cubicBezTo>
                    <a:cubicBezTo>
                      <a:pt x="8672" y="3477"/>
                      <a:pt x="6102" y="2497"/>
                      <a:pt x="4138" y="539"/>
                    </a:cubicBezTo>
                    <a:lnTo>
                      <a:pt x="35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9" name="Google Shape;1009;p18"/>
              <p:cNvSpPr/>
              <p:nvPr/>
            </p:nvSpPr>
            <p:spPr>
              <a:xfrm>
                <a:off x="1495900" y="3902358"/>
                <a:ext cx="671934" cy="612172"/>
              </a:xfrm>
              <a:custGeom>
                <a:avLst/>
                <a:gdLst/>
                <a:ahLst/>
                <a:cxnLst/>
                <a:rect l="l" t="t" r="r" b="b"/>
                <a:pathLst>
                  <a:path w="14504" h="13214" extrusionOk="0">
                    <a:moveTo>
                      <a:pt x="7257" y="1"/>
                    </a:moveTo>
                    <a:cubicBezTo>
                      <a:pt x="5567" y="1"/>
                      <a:pt x="3874" y="647"/>
                      <a:pt x="2583" y="1938"/>
                    </a:cubicBezTo>
                    <a:cubicBezTo>
                      <a:pt x="1" y="4508"/>
                      <a:pt x="1" y="8694"/>
                      <a:pt x="2583" y="11276"/>
                    </a:cubicBezTo>
                    <a:cubicBezTo>
                      <a:pt x="3874" y="12568"/>
                      <a:pt x="5567" y="13214"/>
                      <a:pt x="7257" y="13214"/>
                    </a:cubicBezTo>
                    <a:cubicBezTo>
                      <a:pt x="8948" y="13214"/>
                      <a:pt x="10637" y="12568"/>
                      <a:pt x="11922" y="11276"/>
                    </a:cubicBezTo>
                    <a:cubicBezTo>
                      <a:pt x="14504" y="8694"/>
                      <a:pt x="14504" y="4508"/>
                      <a:pt x="11922" y="1938"/>
                    </a:cubicBezTo>
                    <a:cubicBezTo>
                      <a:pt x="10637" y="647"/>
                      <a:pt x="8948" y="1"/>
                      <a:pt x="7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0" name="Google Shape;1010;p18"/>
              <p:cNvSpPr/>
              <p:nvPr/>
            </p:nvSpPr>
            <p:spPr>
              <a:xfrm>
                <a:off x="2048182" y="3967172"/>
                <a:ext cx="850573" cy="470687"/>
              </a:xfrm>
              <a:custGeom>
                <a:avLst/>
                <a:gdLst/>
                <a:ahLst/>
                <a:cxnLst/>
                <a:rect l="l" t="t" r="r" b="b"/>
                <a:pathLst>
                  <a:path w="18360" h="10160" extrusionOk="0">
                    <a:moveTo>
                      <a:pt x="14749" y="1"/>
                    </a:moveTo>
                    <a:lnTo>
                      <a:pt x="14210" y="539"/>
                    </a:lnTo>
                    <a:cubicBezTo>
                      <a:pt x="12252" y="2497"/>
                      <a:pt x="9682" y="3477"/>
                      <a:pt x="7110" y="3477"/>
                    </a:cubicBezTo>
                    <a:cubicBezTo>
                      <a:pt x="4538" y="3477"/>
                      <a:pt x="1965" y="2497"/>
                      <a:pt x="1" y="539"/>
                    </a:cubicBezTo>
                    <a:lnTo>
                      <a:pt x="1" y="9877"/>
                    </a:lnTo>
                    <a:cubicBezTo>
                      <a:pt x="1861" y="8023"/>
                      <a:pt x="4294" y="7096"/>
                      <a:pt x="6725" y="7096"/>
                    </a:cubicBezTo>
                    <a:cubicBezTo>
                      <a:pt x="9156" y="7096"/>
                      <a:pt x="11585" y="8023"/>
                      <a:pt x="13440" y="9877"/>
                    </a:cubicBezTo>
                    <a:lnTo>
                      <a:pt x="13721" y="10159"/>
                    </a:lnTo>
                    <a:lnTo>
                      <a:pt x="18360" y="6610"/>
                    </a:lnTo>
                    <a:lnTo>
                      <a:pt x="1474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11" name="Google Shape;1011;p18"/>
            <p:cNvGrpSpPr/>
            <p:nvPr/>
          </p:nvGrpSpPr>
          <p:grpSpPr>
            <a:xfrm>
              <a:off x="-957706" y="4601944"/>
              <a:ext cx="4057391" cy="1467678"/>
              <a:chOff x="1495900" y="4012389"/>
              <a:chExt cx="1693755" cy="612681"/>
            </a:xfrm>
          </p:grpSpPr>
          <p:sp>
            <p:nvSpPr>
              <p:cNvPr id="1012" name="Google Shape;1012;p18"/>
              <p:cNvSpPr/>
              <p:nvPr/>
            </p:nvSpPr>
            <p:spPr>
              <a:xfrm>
                <a:off x="1787353" y="4077202"/>
                <a:ext cx="850017" cy="471197"/>
              </a:xfrm>
              <a:custGeom>
                <a:avLst/>
                <a:gdLst/>
                <a:ahLst/>
                <a:cxnLst/>
                <a:rect l="l" t="t" r="r" b="b"/>
                <a:pathLst>
                  <a:path w="18348" h="10171" extrusionOk="0">
                    <a:moveTo>
                      <a:pt x="3599" y="0"/>
                    </a:moveTo>
                    <a:lnTo>
                      <a:pt x="1" y="6609"/>
                    </a:lnTo>
                    <a:lnTo>
                      <a:pt x="4627" y="10170"/>
                    </a:lnTo>
                    <a:lnTo>
                      <a:pt x="4908" y="9889"/>
                    </a:lnTo>
                    <a:cubicBezTo>
                      <a:pt x="6763" y="8035"/>
                      <a:pt x="9195" y="7108"/>
                      <a:pt x="11628" y="7108"/>
                    </a:cubicBezTo>
                    <a:cubicBezTo>
                      <a:pt x="14061" y="7108"/>
                      <a:pt x="16493" y="8035"/>
                      <a:pt x="18347" y="9889"/>
                    </a:cubicBezTo>
                    <a:lnTo>
                      <a:pt x="18347" y="539"/>
                    </a:lnTo>
                    <a:cubicBezTo>
                      <a:pt x="16383" y="2503"/>
                      <a:pt x="13813" y="3485"/>
                      <a:pt x="11242" y="3485"/>
                    </a:cubicBezTo>
                    <a:cubicBezTo>
                      <a:pt x="8672" y="3485"/>
                      <a:pt x="6102" y="2503"/>
                      <a:pt x="4138" y="539"/>
                    </a:cubicBezTo>
                    <a:lnTo>
                      <a:pt x="35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013" name="Google Shape;1013;p18"/>
              <p:cNvGrpSpPr/>
              <p:nvPr/>
            </p:nvGrpSpPr>
            <p:grpSpPr>
              <a:xfrm>
                <a:off x="1495900" y="4012389"/>
                <a:ext cx="1693755" cy="612681"/>
                <a:chOff x="1495900" y="4012389"/>
                <a:chExt cx="1693755" cy="612681"/>
              </a:xfrm>
            </p:grpSpPr>
            <p:sp>
              <p:nvSpPr>
                <p:cNvPr id="1014" name="Google Shape;1014;p18"/>
                <p:cNvSpPr/>
                <p:nvPr/>
              </p:nvSpPr>
              <p:spPr>
                <a:xfrm>
                  <a:off x="2517721" y="4012389"/>
                  <a:ext cx="671934" cy="6126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04" h="13225" extrusionOk="0">
                      <a:moveTo>
                        <a:pt x="7258" y="0"/>
                      </a:moveTo>
                      <a:cubicBezTo>
                        <a:pt x="5566" y="0"/>
                        <a:pt x="3874" y="646"/>
                        <a:pt x="2582" y="1938"/>
                      </a:cubicBezTo>
                      <a:cubicBezTo>
                        <a:pt x="0" y="4520"/>
                        <a:pt x="0" y="8705"/>
                        <a:pt x="2582" y="11288"/>
                      </a:cubicBezTo>
                      <a:cubicBezTo>
                        <a:pt x="3874" y="12579"/>
                        <a:pt x="5566" y="13225"/>
                        <a:pt x="7258" y="13225"/>
                      </a:cubicBezTo>
                      <a:cubicBezTo>
                        <a:pt x="8950" y="13225"/>
                        <a:pt x="10642" y="12579"/>
                        <a:pt x="11933" y="11288"/>
                      </a:cubicBezTo>
                      <a:cubicBezTo>
                        <a:pt x="14503" y="8705"/>
                        <a:pt x="14503" y="4520"/>
                        <a:pt x="11933" y="1938"/>
                      </a:cubicBezTo>
                      <a:cubicBezTo>
                        <a:pt x="10642" y="646"/>
                        <a:pt x="8950" y="0"/>
                        <a:pt x="725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15" name="Google Shape;1015;p18"/>
                <p:cNvSpPr/>
                <p:nvPr/>
              </p:nvSpPr>
              <p:spPr>
                <a:xfrm>
                  <a:off x="1495900" y="4012389"/>
                  <a:ext cx="671934" cy="6126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04" h="13225" extrusionOk="0">
                      <a:moveTo>
                        <a:pt x="7257" y="0"/>
                      </a:moveTo>
                      <a:cubicBezTo>
                        <a:pt x="5567" y="0"/>
                        <a:pt x="3874" y="646"/>
                        <a:pt x="2583" y="1938"/>
                      </a:cubicBezTo>
                      <a:cubicBezTo>
                        <a:pt x="1" y="4520"/>
                        <a:pt x="1" y="8705"/>
                        <a:pt x="2583" y="11288"/>
                      </a:cubicBezTo>
                      <a:cubicBezTo>
                        <a:pt x="3874" y="12579"/>
                        <a:pt x="5567" y="13225"/>
                        <a:pt x="7257" y="13225"/>
                      </a:cubicBezTo>
                      <a:cubicBezTo>
                        <a:pt x="8948" y="13225"/>
                        <a:pt x="10637" y="12579"/>
                        <a:pt x="11922" y="11288"/>
                      </a:cubicBezTo>
                      <a:cubicBezTo>
                        <a:pt x="14504" y="8705"/>
                        <a:pt x="14504" y="4520"/>
                        <a:pt x="11922" y="1938"/>
                      </a:cubicBezTo>
                      <a:cubicBezTo>
                        <a:pt x="10637" y="646"/>
                        <a:pt x="8948" y="0"/>
                        <a:pt x="725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16" name="Google Shape;1016;p18"/>
                <p:cNvSpPr/>
                <p:nvPr/>
              </p:nvSpPr>
              <p:spPr>
                <a:xfrm>
                  <a:off x="2048182" y="4077202"/>
                  <a:ext cx="850573" cy="471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60" h="10171" extrusionOk="0">
                      <a:moveTo>
                        <a:pt x="14749" y="0"/>
                      </a:moveTo>
                      <a:lnTo>
                        <a:pt x="14210" y="539"/>
                      </a:lnTo>
                      <a:cubicBezTo>
                        <a:pt x="12252" y="2503"/>
                        <a:pt x="9682" y="3485"/>
                        <a:pt x="7110" y="3485"/>
                      </a:cubicBezTo>
                      <a:cubicBezTo>
                        <a:pt x="4538" y="3485"/>
                        <a:pt x="1965" y="2503"/>
                        <a:pt x="1" y="539"/>
                      </a:cubicBezTo>
                      <a:lnTo>
                        <a:pt x="1" y="9889"/>
                      </a:lnTo>
                      <a:cubicBezTo>
                        <a:pt x="1861" y="8035"/>
                        <a:pt x="4294" y="7108"/>
                        <a:pt x="6725" y="7108"/>
                      </a:cubicBezTo>
                      <a:cubicBezTo>
                        <a:pt x="9156" y="7108"/>
                        <a:pt x="11585" y="8035"/>
                        <a:pt x="13440" y="9889"/>
                      </a:cubicBezTo>
                      <a:lnTo>
                        <a:pt x="13721" y="10170"/>
                      </a:lnTo>
                      <a:lnTo>
                        <a:pt x="18360" y="6609"/>
                      </a:lnTo>
                      <a:lnTo>
                        <a:pt x="1474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1017" name="Google Shape;1017;p18"/>
          <p:cNvGrpSpPr/>
          <p:nvPr/>
        </p:nvGrpSpPr>
        <p:grpSpPr>
          <a:xfrm rot="-5400000">
            <a:off x="11134077" y="310293"/>
            <a:ext cx="2407265" cy="2770916"/>
            <a:chOff x="5281957" y="3012294"/>
            <a:chExt cx="1805449" cy="2078187"/>
          </a:xfrm>
        </p:grpSpPr>
        <p:sp>
          <p:nvSpPr>
            <p:cNvPr id="1018" name="Google Shape;1018;p18"/>
            <p:cNvSpPr/>
            <p:nvPr/>
          </p:nvSpPr>
          <p:spPr>
            <a:xfrm>
              <a:off x="6134772" y="3387695"/>
              <a:ext cx="852287" cy="852241"/>
            </a:xfrm>
            <a:custGeom>
              <a:avLst/>
              <a:gdLst/>
              <a:ahLst/>
              <a:cxnLst/>
              <a:rect l="l" t="t" r="r" b="b"/>
              <a:pathLst>
                <a:path w="18397" h="18396" extrusionOk="0">
                  <a:moveTo>
                    <a:pt x="9192" y="0"/>
                  </a:moveTo>
                  <a:cubicBezTo>
                    <a:pt x="4113" y="0"/>
                    <a:pt x="0" y="4112"/>
                    <a:pt x="0" y="9191"/>
                  </a:cubicBezTo>
                  <a:cubicBezTo>
                    <a:pt x="0" y="14271"/>
                    <a:pt x="4113" y="18395"/>
                    <a:pt x="9192" y="18395"/>
                  </a:cubicBezTo>
                  <a:cubicBezTo>
                    <a:pt x="14284" y="18395"/>
                    <a:pt x="18396" y="14271"/>
                    <a:pt x="18396" y="9191"/>
                  </a:cubicBezTo>
                  <a:cubicBezTo>
                    <a:pt x="18396" y="4112"/>
                    <a:pt x="14284" y="0"/>
                    <a:pt x="91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9" name="Google Shape;1019;p18"/>
            <p:cNvSpPr/>
            <p:nvPr/>
          </p:nvSpPr>
          <p:spPr>
            <a:xfrm>
              <a:off x="6134772" y="3012294"/>
              <a:ext cx="852287" cy="801234"/>
            </a:xfrm>
            <a:custGeom>
              <a:avLst/>
              <a:gdLst/>
              <a:ahLst/>
              <a:cxnLst/>
              <a:rect l="l" t="t" r="r" b="b"/>
              <a:pathLst>
                <a:path w="18397" h="17295" extrusionOk="0">
                  <a:moveTo>
                    <a:pt x="9192" y="1"/>
                  </a:moveTo>
                  <a:cubicBezTo>
                    <a:pt x="9192" y="4468"/>
                    <a:pt x="5569" y="8103"/>
                    <a:pt x="1102" y="8103"/>
                  </a:cubicBezTo>
                  <a:lnTo>
                    <a:pt x="0" y="8103"/>
                  </a:lnTo>
                  <a:lnTo>
                    <a:pt x="0" y="17294"/>
                  </a:lnTo>
                  <a:lnTo>
                    <a:pt x="18396" y="17294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0" name="Google Shape;1020;p18"/>
            <p:cNvSpPr/>
            <p:nvPr/>
          </p:nvSpPr>
          <p:spPr>
            <a:xfrm>
              <a:off x="5708365" y="3762446"/>
              <a:ext cx="852287" cy="852287"/>
            </a:xfrm>
            <a:custGeom>
              <a:avLst/>
              <a:gdLst/>
              <a:ahLst/>
              <a:cxnLst/>
              <a:rect l="l" t="t" r="r" b="b"/>
              <a:pathLst>
                <a:path w="18397" h="18397" extrusionOk="0">
                  <a:moveTo>
                    <a:pt x="9204" y="1"/>
                  </a:moveTo>
                  <a:cubicBezTo>
                    <a:pt x="4125" y="1"/>
                    <a:pt x="0" y="4126"/>
                    <a:pt x="0" y="9205"/>
                  </a:cubicBezTo>
                  <a:cubicBezTo>
                    <a:pt x="0" y="14285"/>
                    <a:pt x="4125" y="18397"/>
                    <a:pt x="9204" y="18397"/>
                  </a:cubicBezTo>
                  <a:cubicBezTo>
                    <a:pt x="14284" y="18397"/>
                    <a:pt x="18396" y="14285"/>
                    <a:pt x="18396" y="9205"/>
                  </a:cubicBezTo>
                  <a:cubicBezTo>
                    <a:pt x="18396" y="4126"/>
                    <a:pt x="14284" y="1"/>
                    <a:pt x="92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1" name="Google Shape;1021;p18"/>
            <p:cNvSpPr/>
            <p:nvPr/>
          </p:nvSpPr>
          <p:spPr>
            <a:xfrm>
              <a:off x="5708365" y="3387695"/>
              <a:ext cx="852287" cy="801188"/>
            </a:xfrm>
            <a:custGeom>
              <a:avLst/>
              <a:gdLst/>
              <a:ahLst/>
              <a:cxnLst/>
              <a:rect l="l" t="t" r="r" b="b"/>
              <a:pathLst>
                <a:path w="18397" h="17294" extrusionOk="0">
                  <a:moveTo>
                    <a:pt x="9204" y="0"/>
                  </a:moveTo>
                  <a:cubicBezTo>
                    <a:pt x="9204" y="4467"/>
                    <a:pt x="5581" y="8090"/>
                    <a:pt x="1102" y="8090"/>
                  </a:cubicBezTo>
                  <a:lnTo>
                    <a:pt x="0" y="8090"/>
                  </a:lnTo>
                  <a:lnTo>
                    <a:pt x="0" y="17294"/>
                  </a:lnTo>
                  <a:lnTo>
                    <a:pt x="18396" y="1729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2" name="Google Shape;1022;p18"/>
            <p:cNvSpPr/>
            <p:nvPr/>
          </p:nvSpPr>
          <p:spPr>
            <a:xfrm>
              <a:off x="5281957" y="4137290"/>
              <a:ext cx="852843" cy="852843"/>
            </a:xfrm>
            <a:custGeom>
              <a:avLst/>
              <a:gdLst/>
              <a:ahLst/>
              <a:cxnLst/>
              <a:rect l="l" t="t" r="r" b="b"/>
              <a:pathLst>
                <a:path w="18409" h="18409" extrusionOk="0">
                  <a:moveTo>
                    <a:pt x="9204" y="0"/>
                  </a:moveTo>
                  <a:cubicBezTo>
                    <a:pt x="4125" y="0"/>
                    <a:pt x="0" y="4125"/>
                    <a:pt x="0" y="9204"/>
                  </a:cubicBezTo>
                  <a:cubicBezTo>
                    <a:pt x="0" y="14283"/>
                    <a:pt x="4125" y="18408"/>
                    <a:pt x="9204" y="18408"/>
                  </a:cubicBezTo>
                  <a:cubicBezTo>
                    <a:pt x="14284" y="18408"/>
                    <a:pt x="18408" y="14283"/>
                    <a:pt x="18408" y="9204"/>
                  </a:cubicBezTo>
                  <a:cubicBezTo>
                    <a:pt x="18408" y="4125"/>
                    <a:pt x="14284" y="0"/>
                    <a:pt x="92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3" name="Google Shape;1023;p18"/>
            <p:cNvSpPr/>
            <p:nvPr/>
          </p:nvSpPr>
          <p:spPr>
            <a:xfrm>
              <a:off x="5281957" y="3762446"/>
              <a:ext cx="852843" cy="801280"/>
            </a:xfrm>
            <a:custGeom>
              <a:avLst/>
              <a:gdLst/>
              <a:ahLst/>
              <a:cxnLst/>
              <a:rect l="l" t="t" r="r" b="b"/>
              <a:pathLst>
                <a:path w="18409" h="17296" extrusionOk="0">
                  <a:moveTo>
                    <a:pt x="9204" y="1"/>
                  </a:moveTo>
                  <a:cubicBezTo>
                    <a:pt x="9204" y="319"/>
                    <a:pt x="9192" y="637"/>
                    <a:pt x="9155" y="944"/>
                  </a:cubicBezTo>
                  <a:cubicBezTo>
                    <a:pt x="8690" y="4970"/>
                    <a:pt x="5263" y="8091"/>
                    <a:pt x="1114" y="8091"/>
                  </a:cubicBezTo>
                  <a:lnTo>
                    <a:pt x="0" y="8091"/>
                  </a:lnTo>
                  <a:lnTo>
                    <a:pt x="0" y="17295"/>
                  </a:lnTo>
                  <a:lnTo>
                    <a:pt x="18408" y="17295"/>
                  </a:lnTo>
                  <a:lnTo>
                    <a:pt x="184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024" name="Google Shape;1024;p18"/>
            <p:cNvGrpSpPr/>
            <p:nvPr/>
          </p:nvGrpSpPr>
          <p:grpSpPr>
            <a:xfrm>
              <a:off x="5382351" y="3112642"/>
              <a:ext cx="1705056" cy="1977839"/>
              <a:chOff x="5382351" y="3112642"/>
              <a:chExt cx="1705056" cy="1977839"/>
            </a:xfrm>
          </p:grpSpPr>
          <p:sp>
            <p:nvSpPr>
              <p:cNvPr id="1025" name="Google Shape;1025;p18"/>
              <p:cNvSpPr/>
              <p:nvPr/>
            </p:nvSpPr>
            <p:spPr>
              <a:xfrm>
                <a:off x="6235120" y="3487996"/>
                <a:ext cx="852287" cy="852333"/>
              </a:xfrm>
              <a:custGeom>
                <a:avLst/>
                <a:gdLst/>
                <a:ahLst/>
                <a:cxnLst/>
                <a:rect l="l" t="t" r="r" b="b"/>
                <a:pathLst>
                  <a:path w="18397" h="18398" extrusionOk="0">
                    <a:moveTo>
                      <a:pt x="9192" y="1"/>
                    </a:moveTo>
                    <a:cubicBezTo>
                      <a:pt x="4113" y="1"/>
                      <a:pt x="1" y="4113"/>
                      <a:pt x="1" y="9193"/>
                    </a:cubicBezTo>
                    <a:cubicBezTo>
                      <a:pt x="1" y="14285"/>
                      <a:pt x="4113" y="18397"/>
                      <a:pt x="9192" y="18397"/>
                    </a:cubicBezTo>
                    <a:cubicBezTo>
                      <a:pt x="14284" y="18397"/>
                      <a:pt x="18396" y="14285"/>
                      <a:pt x="18396" y="9193"/>
                    </a:cubicBezTo>
                    <a:cubicBezTo>
                      <a:pt x="18396" y="4113"/>
                      <a:pt x="14284" y="1"/>
                      <a:pt x="91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6" name="Google Shape;1026;p18"/>
              <p:cNvSpPr/>
              <p:nvPr/>
            </p:nvSpPr>
            <p:spPr>
              <a:xfrm>
                <a:off x="6235120" y="3112642"/>
                <a:ext cx="852287" cy="801280"/>
              </a:xfrm>
              <a:custGeom>
                <a:avLst/>
                <a:gdLst/>
                <a:ahLst/>
                <a:cxnLst/>
                <a:rect l="l" t="t" r="r" b="b"/>
                <a:pathLst>
                  <a:path w="18397" h="17296" extrusionOk="0">
                    <a:moveTo>
                      <a:pt x="9205" y="1"/>
                    </a:moveTo>
                    <a:cubicBezTo>
                      <a:pt x="9205" y="4480"/>
                      <a:pt x="5569" y="8103"/>
                      <a:pt x="1102" y="8103"/>
                    </a:cubicBezTo>
                    <a:lnTo>
                      <a:pt x="1" y="8103"/>
                    </a:lnTo>
                    <a:lnTo>
                      <a:pt x="1" y="17295"/>
                    </a:lnTo>
                    <a:lnTo>
                      <a:pt x="18396" y="17295"/>
                    </a:lnTo>
                    <a:lnTo>
                      <a:pt x="1839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7" name="Google Shape;1027;p18"/>
              <p:cNvSpPr/>
              <p:nvPr/>
            </p:nvSpPr>
            <p:spPr>
              <a:xfrm>
                <a:off x="5808712" y="3862840"/>
                <a:ext cx="852287" cy="852843"/>
              </a:xfrm>
              <a:custGeom>
                <a:avLst/>
                <a:gdLst/>
                <a:ahLst/>
                <a:cxnLst/>
                <a:rect l="l" t="t" r="r" b="b"/>
                <a:pathLst>
                  <a:path w="18397" h="18409" extrusionOk="0">
                    <a:moveTo>
                      <a:pt x="9205" y="1"/>
                    </a:moveTo>
                    <a:cubicBezTo>
                      <a:pt x="4125" y="1"/>
                      <a:pt x="1" y="4125"/>
                      <a:pt x="1" y="9205"/>
                    </a:cubicBezTo>
                    <a:cubicBezTo>
                      <a:pt x="1" y="14283"/>
                      <a:pt x="4125" y="18409"/>
                      <a:pt x="9205" y="18409"/>
                    </a:cubicBezTo>
                    <a:cubicBezTo>
                      <a:pt x="14284" y="18409"/>
                      <a:pt x="18396" y="14283"/>
                      <a:pt x="18396" y="9205"/>
                    </a:cubicBezTo>
                    <a:cubicBezTo>
                      <a:pt x="18396" y="4125"/>
                      <a:pt x="14284" y="1"/>
                      <a:pt x="92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8" name="Google Shape;1028;p18"/>
              <p:cNvSpPr/>
              <p:nvPr/>
            </p:nvSpPr>
            <p:spPr>
              <a:xfrm>
                <a:off x="5808712" y="3487996"/>
                <a:ext cx="852843" cy="801280"/>
              </a:xfrm>
              <a:custGeom>
                <a:avLst/>
                <a:gdLst/>
                <a:ahLst/>
                <a:cxnLst/>
                <a:rect l="l" t="t" r="r" b="b"/>
                <a:pathLst>
                  <a:path w="18409" h="17296" extrusionOk="0">
                    <a:moveTo>
                      <a:pt x="9205" y="1"/>
                    </a:moveTo>
                    <a:cubicBezTo>
                      <a:pt x="9205" y="4469"/>
                      <a:pt x="5582" y="8092"/>
                      <a:pt x="1103" y="8092"/>
                    </a:cubicBezTo>
                    <a:lnTo>
                      <a:pt x="1" y="8092"/>
                    </a:lnTo>
                    <a:lnTo>
                      <a:pt x="1" y="17296"/>
                    </a:lnTo>
                    <a:lnTo>
                      <a:pt x="18409" y="17296"/>
                    </a:lnTo>
                    <a:lnTo>
                      <a:pt x="1840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9" name="Google Shape;1029;p18"/>
              <p:cNvSpPr/>
              <p:nvPr/>
            </p:nvSpPr>
            <p:spPr>
              <a:xfrm>
                <a:off x="5382351" y="4238240"/>
                <a:ext cx="852797" cy="852241"/>
              </a:xfrm>
              <a:custGeom>
                <a:avLst/>
                <a:gdLst/>
                <a:ahLst/>
                <a:cxnLst/>
                <a:rect l="l" t="t" r="r" b="b"/>
                <a:pathLst>
                  <a:path w="18408" h="18396" extrusionOk="0">
                    <a:moveTo>
                      <a:pt x="9204" y="0"/>
                    </a:moveTo>
                    <a:cubicBezTo>
                      <a:pt x="4124" y="0"/>
                      <a:pt x="0" y="4112"/>
                      <a:pt x="0" y="9191"/>
                    </a:cubicBezTo>
                    <a:cubicBezTo>
                      <a:pt x="0" y="14271"/>
                      <a:pt x="4124" y="18395"/>
                      <a:pt x="9204" y="18395"/>
                    </a:cubicBezTo>
                    <a:cubicBezTo>
                      <a:pt x="14283" y="18395"/>
                      <a:pt x="18408" y="14271"/>
                      <a:pt x="18408" y="9191"/>
                    </a:cubicBezTo>
                    <a:cubicBezTo>
                      <a:pt x="18408" y="4112"/>
                      <a:pt x="14283" y="0"/>
                      <a:pt x="920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0" name="Google Shape;1030;p18"/>
              <p:cNvSpPr/>
              <p:nvPr/>
            </p:nvSpPr>
            <p:spPr>
              <a:xfrm>
                <a:off x="5382351" y="3862840"/>
                <a:ext cx="852797" cy="801234"/>
              </a:xfrm>
              <a:custGeom>
                <a:avLst/>
                <a:gdLst/>
                <a:ahLst/>
                <a:cxnLst/>
                <a:rect l="l" t="t" r="r" b="b"/>
                <a:pathLst>
                  <a:path w="18408" h="17295" extrusionOk="0">
                    <a:moveTo>
                      <a:pt x="9204" y="1"/>
                    </a:moveTo>
                    <a:cubicBezTo>
                      <a:pt x="9204" y="319"/>
                      <a:pt x="9191" y="637"/>
                      <a:pt x="9155" y="943"/>
                    </a:cubicBezTo>
                    <a:cubicBezTo>
                      <a:pt x="8690" y="4970"/>
                      <a:pt x="5263" y="8103"/>
                      <a:pt x="1113" y="8103"/>
                    </a:cubicBezTo>
                    <a:lnTo>
                      <a:pt x="0" y="8103"/>
                    </a:lnTo>
                    <a:lnTo>
                      <a:pt x="0" y="17294"/>
                    </a:lnTo>
                    <a:lnTo>
                      <a:pt x="18408" y="17294"/>
                    </a:lnTo>
                    <a:lnTo>
                      <a:pt x="1840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796503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2" name="Google Shape;1032;p19"/>
          <p:cNvGrpSpPr/>
          <p:nvPr/>
        </p:nvGrpSpPr>
        <p:grpSpPr>
          <a:xfrm>
            <a:off x="67" y="500634"/>
            <a:ext cx="12184800" cy="6376873"/>
            <a:chOff x="50" y="375475"/>
            <a:chExt cx="9138600" cy="4782655"/>
          </a:xfrm>
        </p:grpSpPr>
        <p:grpSp>
          <p:nvGrpSpPr>
            <p:cNvPr id="1033" name="Google Shape;1033;p19"/>
            <p:cNvGrpSpPr/>
            <p:nvPr/>
          </p:nvGrpSpPr>
          <p:grpSpPr>
            <a:xfrm>
              <a:off x="348425" y="375499"/>
              <a:ext cx="8447150" cy="4782632"/>
              <a:chOff x="348425" y="537175"/>
              <a:chExt cx="8447150" cy="4620900"/>
            </a:xfrm>
          </p:grpSpPr>
          <p:cxnSp>
            <p:nvCxnSpPr>
              <p:cNvPr id="1034" name="Google Shape;1034;p19"/>
              <p:cNvCxnSpPr/>
              <p:nvPr/>
            </p:nvCxnSpPr>
            <p:spPr>
              <a:xfrm>
                <a:off x="348425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5" name="Google Shape;1035;p19"/>
              <p:cNvCxnSpPr/>
              <p:nvPr/>
            </p:nvCxnSpPr>
            <p:spPr>
              <a:xfrm>
                <a:off x="732386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6" name="Google Shape;1036;p19"/>
              <p:cNvCxnSpPr/>
              <p:nvPr/>
            </p:nvCxnSpPr>
            <p:spPr>
              <a:xfrm>
                <a:off x="1116348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7" name="Google Shape;1037;p19"/>
              <p:cNvCxnSpPr/>
              <p:nvPr/>
            </p:nvCxnSpPr>
            <p:spPr>
              <a:xfrm>
                <a:off x="1500309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8" name="Google Shape;1038;p19"/>
              <p:cNvCxnSpPr/>
              <p:nvPr/>
            </p:nvCxnSpPr>
            <p:spPr>
              <a:xfrm>
                <a:off x="1884270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9" name="Google Shape;1039;p19"/>
              <p:cNvCxnSpPr/>
              <p:nvPr/>
            </p:nvCxnSpPr>
            <p:spPr>
              <a:xfrm>
                <a:off x="2268232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0" name="Google Shape;1040;p19"/>
              <p:cNvCxnSpPr/>
              <p:nvPr/>
            </p:nvCxnSpPr>
            <p:spPr>
              <a:xfrm>
                <a:off x="2652193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1" name="Google Shape;1041;p19"/>
              <p:cNvCxnSpPr/>
              <p:nvPr/>
            </p:nvCxnSpPr>
            <p:spPr>
              <a:xfrm>
                <a:off x="3036155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2" name="Google Shape;1042;p19"/>
              <p:cNvCxnSpPr/>
              <p:nvPr/>
            </p:nvCxnSpPr>
            <p:spPr>
              <a:xfrm>
                <a:off x="3420116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3" name="Google Shape;1043;p19"/>
              <p:cNvCxnSpPr/>
              <p:nvPr/>
            </p:nvCxnSpPr>
            <p:spPr>
              <a:xfrm>
                <a:off x="3804077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4" name="Google Shape;1044;p19"/>
              <p:cNvCxnSpPr/>
              <p:nvPr/>
            </p:nvCxnSpPr>
            <p:spPr>
              <a:xfrm>
                <a:off x="4188039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5" name="Google Shape;1045;p19"/>
              <p:cNvCxnSpPr/>
              <p:nvPr/>
            </p:nvCxnSpPr>
            <p:spPr>
              <a:xfrm>
                <a:off x="4572000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6" name="Google Shape;1046;p19"/>
              <p:cNvCxnSpPr/>
              <p:nvPr/>
            </p:nvCxnSpPr>
            <p:spPr>
              <a:xfrm>
                <a:off x="4955961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7" name="Google Shape;1047;p19"/>
              <p:cNvCxnSpPr/>
              <p:nvPr/>
            </p:nvCxnSpPr>
            <p:spPr>
              <a:xfrm>
                <a:off x="5339923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8" name="Google Shape;1048;p19"/>
              <p:cNvCxnSpPr/>
              <p:nvPr/>
            </p:nvCxnSpPr>
            <p:spPr>
              <a:xfrm>
                <a:off x="5723884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9" name="Google Shape;1049;p19"/>
              <p:cNvCxnSpPr/>
              <p:nvPr/>
            </p:nvCxnSpPr>
            <p:spPr>
              <a:xfrm>
                <a:off x="6107845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0" name="Google Shape;1050;p19"/>
              <p:cNvCxnSpPr/>
              <p:nvPr/>
            </p:nvCxnSpPr>
            <p:spPr>
              <a:xfrm>
                <a:off x="6491807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1" name="Google Shape;1051;p19"/>
              <p:cNvCxnSpPr/>
              <p:nvPr/>
            </p:nvCxnSpPr>
            <p:spPr>
              <a:xfrm>
                <a:off x="6875768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2" name="Google Shape;1052;p19"/>
              <p:cNvCxnSpPr/>
              <p:nvPr/>
            </p:nvCxnSpPr>
            <p:spPr>
              <a:xfrm>
                <a:off x="7259730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3" name="Google Shape;1053;p19"/>
              <p:cNvCxnSpPr/>
              <p:nvPr/>
            </p:nvCxnSpPr>
            <p:spPr>
              <a:xfrm>
                <a:off x="7643691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4" name="Google Shape;1054;p19"/>
              <p:cNvCxnSpPr/>
              <p:nvPr/>
            </p:nvCxnSpPr>
            <p:spPr>
              <a:xfrm>
                <a:off x="8027652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5" name="Google Shape;1055;p19"/>
              <p:cNvCxnSpPr/>
              <p:nvPr/>
            </p:nvCxnSpPr>
            <p:spPr>
              <a:xfrm>
                <a:off x="8411614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6" name="Google Shape;1056;p19"/>
              <p:cNvCxnSpPr/>
              <p:nvPr/>
            </p:nvCxnSpPr>
            <p:spPr>
              <a:xfrm>
                <a:off x="8795575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057" name="Google Shape;1057;p19"/>
            <p:cNvCxnSpPr/>
            <p:nvPr/>
          </p:nvCxnSpPr>
          <p:spPr>
            <a:xfrm rot="10800000">
              <a:off x="50" y="375475"/>
              <a:ext cx="91386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8" name="Google Shape;1058;p19"/>
            <p:cNvCxnSpPr/>
            <p:nvPr/>
          </p:nvCxnSpPr>
          <p:spPr>
            <a:xfrm rot="10800000">
              <a:off x="50" y="716701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9" name="Google Shape;1059;p19"/>
            <p:cNvCxnSpPr/>
            <p:nvPr/>
          </p:nvCxnSpPr>
          <p:spPr>
            <a:xfrm rot="10800000">
              <a:off x="50" y="1057927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0" name="Google Shape;1060;p19"/>
            <p:cNvCxnSpPr/>
            <p:nvPr/>
          </p:nvCxnSpPr>
          <p:spPr>
            <a:xfrm rot="10800000">
              <a:off x="50" y="1399153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1" name="Google Shape;1061;p19"/>
            <p:cNvCxnSpPr/>
            <p:nvPr/>
          </p:nvCxnSpPr>
          <p:spPr>
            <a:xfrm rot="10800000">
              <a:off x="50" y="1740379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2" name="Google Shape;1062;p19"/>
            <p:cNvCxnSpPr/>
            <p:nvPr/>
          </p:nvCxnSpPr>
          <p:spPr>
            <a:xfrm rot="10800000">
              <a:off x="50" y="2081605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3" name="Google Shape;1063;p19"/>
            <p:cNvCxnSpPr/>
            <p:nvPr/>
          </p:nvCxnSpPr>
          <p:spPr>
            <a:xfrm rot="10800000">
              <a:off x="50" y="2422831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4" name="Google Shape;1064;p19"/>
            <p:cNvCxnSpPr/>
            <p:nvPr/>
          </p:nvCxnSpPr>
          <p:spPr>
            <a:xfrm rot="10800000">
              <a:off x="50" y="2764057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5" name="Google Shape;1065;p19"/>
            <p:cNvCxnSpPr/>
            <p:nvPr/>
          </p:nvCxnSpPr>
          <p:spPr>
            <a:xfrm rot="10800000">
              <a:off x="50" y="3105283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19"/>
            <p:cNvCxnSpPr/>
            <p:nvPr/>
          </p:nvCxnSpPr>
          <p:spPr>
            <a:xfrm rot="10800000">
              <a:off x="50" y="3446509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7" name="Google Shape;1067;p19"/>
            <p:cNvCxnSpPr/>
            <p:nvPr/>
          </p:nvCxnSpPr>
          <p:spPr>
            <a:xfrm rot="10800000">
              <a:off x="50" y="3787735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8" name="Google Shape;1068;p19"/>
            <p:cNvCxnSpPr/>
            <p:nvPr/>
          </p:nvCxnSpPr>
          <p:spPr>
            <a:xfrm rot="10800000">
              <a:off x="50" y="4128961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9" name="Google Shape;1069;p19"/>
            <p:cNvCxnSpPr/>
            <p:nvPr/>
          </p:nvCxnSpPr>
          <p:spPr>
            <a:xfrm rot="10800000">
              <a:off x="50" y="4470187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0" name="Google Shape;1070;p19"/>
            <p:cNvCxnSpPr/>
            <p:nvPr/>
          </p:nvCxnSpPr>
          <p:spPr>
            <a:xfrm rot="10800000">
              <a:off x="50" y="4811413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71" name="Google Shape;1071;p19"/>
          <p:cNvSpPr txBox="1">
            <a:spLocks noGrp="1"/>
          </p:cNvSpPr>
          <p:nvPr>
            <p:ph type="body" idx="1"/>
          </p:nvPr>
        </p:nvSpPr>
        <p:spPr>
          <a:xfrm>
            <a:off x="960000" y="1737133"/>
            <a:ext cx="100244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2" name="Google Shape;1072;p19"/>
          <p:cNvSpPr txBox="1">
            <a:spLocks noGrp="1"/>
          </p:cNvSpPr>
          <p:nvPr>
            <p:ph type="title"/>
          </p:nvPr>
        </p:nvSpPr>
        <p:spPr>
          <a:xfrm>
            <a:off x="960000" y="659309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073" name="Google Shape;1073;p19"/>
          <p:cNvGrpSpPr/>
          <p:nvPr/>
        </p:nvGrpSpPr>
        <p:grpSpPr>
          <a:xfrm>
            <a:off x="10954800" y="159667"/>
            <a:ext cx="277200" cy="201700"/>
            <a:chOff x="192250" y="119750"/>
            <a:chExt cx="207900" cy="151275"/>
          </a:xfrm>
        </p:grpSpPr>
        <p:cxnSp>
          <p:nvCxnSpPr>
            <p:cNvPr id="1074" name="Google Shape;1074;p19"/>
            <p:cNvCxnSpPr/>
            <p:nvPr/>
          </p:nvCxnSpPr>
          <p:spPr>
            <a:xfrm>
              <a:off x="192250" y="119750"/>
              <a:ext cx="207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5" name="Google Shape;1075;p19"/>
            <p:cNvCxnSpPr/>
            <p:nvPr/>
          </p:nvCxnSpPr>
          <p:spPr>
            <a:xfrm>
              <a:off x="192250" y="195388"/>
              <a:ext cx="207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6" name="Google Shape;1076;p19"/>
            <p:cNvCxnSpPr/>
            <p:nvPr/>
          </p:nvCxnSpPr>
          <p:spPr>
            <a:xfrm>
              <a:off x="192250" y="271025"/>
              <a:ext cx="207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77" name="Google Shape;1077;p19"/>
          <p:cNvGrpSpPr/>
          <p:nvPr/>
        </p:nvGrpSpPr>
        <p:grpSpPr>
          <a:xfrm rot="-2700000">
            <a:off x="9039158" y="5202265"/>
            <a:ext cx="4385693" cy="1871475"/>
            <a:chOff x="1495900" y="3902358"/>
            <a:chExt cx="1693755" cy="722711"/>
          </a:xfrm>
        </p:grpSpPr>
        <p:grpSp>
          <p:nvGrpSpPr>
            <p:cNvPr id="1078" name="Google Shape;1078;p19"/>
            <p:cNvGrpSpPr/>
            <p:nvPr/>
          </p:nvGrpSpPr>
          <p:grpSpPr>
            <a:xfrm>
              <a:off x="1495900" y="3902358"/>
              <a:ext cx="1693755" cy="612172"/>
              <a:chOff x="1495900" y="3902358"/>
              <a:chExt cx="1693755" cy="612172"/>
            </a:xfrm>
          </p:grpSpPr>
          <p:sp>
            <p:nvSpPr>
              <p:cNvPr id="1079" name="Google Shape;1079;p19"/>
              <p:cNvSpPr/>
              <p:nvPr/>
            </p:nvSpPr>
            <p:spPr>
              <a:xfrm>
                <a:off x="2517721" y="3902358"/>
                <a:ext cx="671934" cy="612172"/>
              </a:xfrm>
              <a:custGeom>
                <a:avLst/>
                <a:gdLst/>
                <a:ahLst/>
                <a:cxnLst/>
                <a:rect l="l" t="t" r="r" b="b"/>
                <a:pathLst>
                  <a:path w="14504" h="13214" extrusionOk="0">
                    <a:moveTo>
                      <a:pt x="7258" y="1"/>
                    </a:moveTo>
                    <a:cubicBezTo>
                      <a:pt x="5566" y="1"/>
                      <a:pt x="3874" y="647"/>
                      <a:pt x="2582" y="1938"/>
                    </a:cubicBezTo>
                    <a:cubicBezTo>
                      <a:pt x="0" y="4508"/>
                      <a:pt x="0" y="8694"/>
                      <a:pt x="2582" y="11276"/>
                    </a:cubicBezTo>
                    <a:cubicBezTo>
                      <a:pt x="3874" y="12568"/>
                      <a:pt x="5566" y="13214"/>
                      <a:pt x="7258" y="13214"/>
                    </a:cubicBezTo>
                    <a:cubicBezTo>
                      <a:pt x="8950" y="13214"/>
                      <a:pt x="10642" y="12568"/>
                      <a:pt x="11933" y="11276"/>
                    </a:cubicBezTo>
                    <a:cubicBezTo>
                      <a:pt x="14503" y="8694"/>
                      <a:pt x="14503" y="4508"/>
                      <a:pt x="11933" y="1938"/>
                    </a:cubicBezTo>
                    <a:cubicBezTo>
                      <a:pt x="10642" y="647"/>
                      <a:pt x="8950" y="1"/>
                      <a:pt x="72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0" name="Google Shape;1080;p19"/>
              <p:cNvSpPr/>
              <p:nvPr/>
            </p:nvSpPr>
            <p:spPr>
              <a:xfrm>
                <a:off x="1787353" y="3967172"/>
                <a:ext cx="850017" cy="470687"/>
              </a:xfrm>
              <a:custGeom>
                <a:avLst/>
                <a:gdLst/>
                <a:ahLst/>
                <a:cxnLst/>
                <a:rect l="l" t="t" r="r" b="b"/>
                <a:pathLst>
                  <a:path w="18348" h="10160" extrusionOk="0">
                    <a:moveTo>
                      <a:pt x="3599" y="1"/>
                    </a:moveTo>
                    <a:lnTo>
                      <a:pt x="1" y="6610"/>
                    </a:lnTo>
                    <a:lnTo>
                      <a:pt x="4627" y="10159"/>
                    </a:lnTo>
                    <a:lnTo>
                      <a:pt x="4908" y="9877"/>
                    </a:lnTo>
                    <a:cubicBezTo>
                      <a:pt x="6763" y="8023"/>
                      <a:pt x="9195" y="7096"/>
                      <a:pt x="11628" y="7096"/>
                    </a:cubicBezTo>
                    <a:cubicBezTo>
                      <a:pt x="14061" y="7096"/>
                      <a:pt x="16493" y="8023"/>
                      <a:pt x="18347" y="9877"/>
                    </a:cubicBezTo>
                    <a:lnTo>
                      <a:pt x="18347" y="539"/>
                    </a:lnTo>
                    <a:cubicBezTo>
                      <a:pt x="16383" y="2497"/>
                      <a:pt x="13813" y="3477"/>
                      <a:pt x="11242" y="3477"/>
                    </a:cubicBezTo>
                    <a:cubicBezTo>
                      <a:pt x="8672" y="3477"/>
                      <a:pt x="6102" y="2497"/>
                      <a:pt x="4138" y="539"/>
                    </a:cubicBezTo>
                    <a:lnTo>
                      <a:pt x="359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1" name="Google Shape;1081;p19"/>
              <p:cNvSpPr/>
              <p:nvPr/>
            </p:nvSpPr>
            <p:spPr>
              <a:xfrm>
                <a:off x="1495900" y="3902358"/>
                <a:ext cx="671934" cy="612172"/>
              </a:xfrm>
              <a:custGeom>
                <a:avLst/>
                <a:gdLst/>
                <a:ahLst/>
                <a:cxnLst/>
                <a:rect l="l" t="t" r="r" b="b"/>
                <a:pathLst>
                  <a:path w="14504" h="13214" extrusionOk="0">
                    <a:moveTo>
                      <a:pt x="7257" y="1"/>
                    </a:moveTo>
                    <a:cubicBezTo>
                      <a:pt x="5567" y="1"/>
                      <a:pt x="3874" y="647"/>
                      <a:pt x="2583" y="1938"/>
                    </a:cubicBezTo>
                    <a:cubicBezTo>
                      <a:pt x="1" y="4508"/>
                      <a:pt x="1" y="8694"/>
                      <a:pt x="2583" y="11276"/>
                    </a:cubicBezTo>
                    <a:cubicBezTo>
                      <a:pt x="3874" y="12568"/>
                      <a:pt x="5567" y="13214"/>
                      <a:pt x="7257" y="13214"/>
                    </a:cubicBezTo>
                    <a:cubicBezTo>
                      <a:pt x="8948" y="13214"/>
                      <a:pt x="10637" y="12568"/>
                      <a:pt x="11922" y="11276"/>
                    </a:cubicBezTo>
                    <a:cubicBezTo>
                      <a:pt x="14504" y="8694"/>
                      <a:pt x="14504" y="4508"/>
                      <a:pt x="11922" y="1938"/>
                    </a:cubicBezTo>
                    <a:cubicBezTo>
                      <a:pt x="10637" y="647"/>
                      <a:pt x="8948" y="1"/>
                      <a:pt x="72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2" name="Google Shape;1082;p19"/>
              <p:cNvSpPr/>
              <p:nvPr/>
            </p:nvSpPr>
            <p:spPr>
              <a:xfrm>
                <a:off x="2048182" y="3967172"/>
                <a:ext cx="850573" cy="470687"/>
              </a:xfrm>
              <a:custGeom>
                <a:avLst/>
                <a:gdLst/>
                <a:ahLst/>
                <a:cxnLst/>
                <a:rect l="l" t="t" r="r" b="b"/>
                <a:pathLst>
                  <a:path w="18360" h="10160" extrusionOk="0">
                    <a:moveTo>
                      <a:pt x="14749" y="1"/>
                    </a:moveTo>
                    <a:lnTo>
                      <a:pt x="14210" y="539"/>
                    </a:lnTo>
                    <a:cubicBezTo>
                      <a:pt x="12252" y="2497"/>
                      <a:pt x="9682" y="3477"/>
                      <a:pt x="7110" y="3477"/>
                    </a:cubicBezTo>
                    <a:cubicBezTo>
                      <a:pt x="4538" y="3477"/>
                      <a:pt x="1965" y="2497"/>
                      <a:pt x="1" y="539"/>
                    </a:cubicBezTo>
                    <a:lnTo>
                      <a:pt x="1" y="9877"/>
                    </a:lnTo>
                    <a:cubicBezTo>
                      <a:pt x="1861" y="8023"/>
                      <a:pt x="4294" y="7096"/>
                      <a:pt x="6725" y="7096"/>
                    </a:cubicBezTo>
                    <a:cubicBezTo>
                      <a:pt x="9156" y="7096"/>
                      <a:pt x="11585" y="8023"/>
                      <a:pt x="13440" y="9877"/>
                    </a:cubicBezTo>
                    <a:lnTo>
                      <a:pt x="13721" y="10159"/>
                    </a:lnTo>
                    <a:lnTo>
                      <a:pt x="18360" y="6610"/>
                    </a:lnTo>
                    <a:lnTo>
                      <a:pt x="1474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83" name="Google Shape;1083;p19"/>
            <p:cNvGrpSpPr/>
            <p:nvPr/>
          </p:nvGrpSpPr>
          <p:grpSpPr>
            <a:xfrm>
              <a:off x="1495900" y="4012389"/>
              <a:ext cx="1693755" cy="612681"/>
              <a:chOff x="1495900" y="4012389"/>
              <a:chExt cx="1693755" cy="612681"/>
            </a:xfrm>
          </p:grpSpPr>
          <p:sp>
            <p:nvSpPr>
              <p:cNvPr id="1084" name="Google Shape;1084;p19"/>
              <p:cNvSpPr/>
              <p:nvPr/>
            </p:nvSpPr>
            <p:spPr>
              <a:xfrm>
                <a:off x="1787353" y="4077202"/>
                <a:ext cx="850017" cy="471197"/>
              </a:xfrm>
              <a:custGeom>
                <a:avLst/>
                <a:gdLst/>
                <a:ahLst/>
                <a:cxnLst/>
                <a:rect l="l" t="t" r="r" b="b"/>
                <a:pathLst>
                  <a:path w="18348" h="10171" extrusionOk="0">
                    <a:moveTo>
                      <a:pt x="3599" y="0"/>
                    </a:moveTo>
                    <a:lnTo>
                      <a:pt x="1" y="6609"/>
                    </a:lnTo>
                    <a:lnTo>
                      <a:pt x="4627" y="10170"/>
                    </a:lnTo>
                    <a:lnTo>
                      <a:pt x="4908" y="9889"/>
                    </a:lnTo>
                    <a:cubicBezTo>
                      <a:pt x="6763" y="8035"/>
                      <a:pt x="9195" y="7108"/>
                      <a:pt x="11628" y="7108"/>
                    </a:cubicBezTo>
                    <a:cubicBezTo>
                      <a:pt x="14061" y="7108"/>
                      <a:pt x="16493" y="8035"/>
                      <a:pt x="18347" y="9889"/>
                    </a:cubicBezTo>
                    <a:lnTo>
                      <a:pt x="18347" y="539"/>
                    </a:lnTo>
                    <a:cubicBezTo>
                      <a:pt x="16383" y="2503"/>
                      <a:pt x="13813" y="3485"/>
                      <a:pt x="11242" y="3485"/>
                    </a:cubicBezTo>
                    <a:cubicBezTo>
                      <a:pt x="8672" y="3485"/>
                      <a:pt x="6102" y="2503"/>
                      <a:pt x="4138" y="539"/>
                    </a:cubicBezTo>
                    <a:lnTo>
                      <a:pt x="35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085" name="Google Shape;1085;p19"/>
              <p:cNvGrpSpPr/>
              <p:nvPr/>
            </p:nvGrpSpPr>
            <p:grpSpPr>
              <a:xfrm>
                <a:off x="1495900" y="4012389"/>
                <a:ext cx="1693755" cy="612681"/>
                <a:chOff x="1495900" y="4012389"/>
                <a:chExt cx="1693755" cy="612681"/>
              </a:xfrm>
            </p:grpSpPr>
            <p:sp>
              <p:nvSpPr>
                <p:cNvPr id="1086" name="Google Shape;1086;p19"/>
                <p:cNvSpPr/>
                <p:nvPr/>
              </p:nvSpPr>
              <p:spPr>
                <a:xfrm>
                  <a:off x="2517721" y="4012389"/>
                  <a:ext cx="671934" cy="6126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04" h="13225" extrusionOk="0">
                      <a:moveTo>
                        <a:pt x="7258" y="0"/>
                      </a:moveTo>
                      <a:cubicBezTo>
                        <a:pt x="5566" y="0"/>
                        <a:pt x="3874" y="646"/>
                        <a:pt x="2582" y="1938"/>
                      </a:cubicBezTo>
                      <a:cubicBezTo>
                        <a:pt x="0" y="4520"/>
                        <a:pt x="0" y="8705"/>
                        <a:pt x="2582" y="11288"/>
                      </a:cubicBezTo>
                      <a:cubicBezTo>
                        <a:pt x="3874" y="12579"/>
                        <a:pt x="5566" y="13225"/>
                        <a:pt x="7258" y="13225"/>
                      </a:cubicBezTo>
                      <a:cubicBezTo>
                        <a:pt x="8950" y="13225"/>
                        <a:pt x="10642" y="12579"/>
                        <a:pt x="11933" y="11288"/>
                      </a:cubicBezTo>
                      <a:cubicBezTo>
                        <a:pt x="14503" y="8705"/>
                        <a:pt x="14503" y="4520"/>
                        <a:pt x="11933" y="1938"/>
                      </a:cubicBezTo>
                      <a:cubicBezTo>
                        <a:pt x="10642" y="646"/>
                        <a:pt x="8950" y="0"/>
                        <a:pt x="725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87" name="Google Shape;1087;p19"/>
                <p:cNvSpPr/>
                <p:nvPr/>
              </p:nvSpPr>
              <p:spPr>
                <a:xfrm>
                  <a:off x="1495900" y="4012389"/>
                  <a:ext cx="671934" cy="6126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04" h="13225" extrusionOk="0">
                      <a:moveTo>
                        <a:pt x="7257" y="0"/>
                      </a:moveTo>
                      <a:cubicBezTo>
                        <a:pt x="5567" y="0"/>
                        <a:pt x="3874" y="646"/>
                        <a:pt x="2583" y="1938"/>
                      </a:cubicBezTo>
                      <a:cubicBezTo>
                        <a:pt x="1" y="4520"/>
                        <a:pt x="1" y="8705"/>
                        <a:pt x="2583" y="11288"/>
                      </a:cubicBezTo>
                      <a:cubicBezTo>
                        <a:pt x="3874" y="12579"/>
                        <a:pt x="5567" y="13225"/>
                        <a:pt x="7257" y="13225"/>
                      </a:cubicBezTo>
                      <a:cubicBezTo>
                        <a:pt x="8948" y="13225"/>
                        <a:pt x="10637" y="12579"/>
                        <a:pt x="11922" y="11288"/>
                      </a:cubicBezTo>
                      <a:cubicBezTo>
                        <a:pt x="14504" y="8705"/>
                        <a:pt x="14504" y="4520"/>
                        <a:pt x="11922" y="1938"/>
                      </a:cubicBezTo>
                      <a:cubicBezTo>
                        <a:pt x="10637" y="646"/>
                        <a:pt x="8948" y="0"/>
                        <a:pt x="725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88" name="Google Shape;1088;p19"/>
                <p:cNvSpPr/>
                <p:nvPr/>
              </p:nvSpPr>
              <p:spPr>
                <a:xfrm>
                  <a:off x="2048182" y="4077202"/>
                  <a:ext cx="850573" cy="471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60" h="10171" extrusionOk="0">
                      <a:moveTo>
                        <a:pt x="14749" y="0"/>
                      </a:moveTo>
                      <a:lnTo>
                        <a:pt x="14210" y="539"/>
                      </a:lnTo>
                      <a:cubicBezTo>
                        <a:pt x="12252" y="2503"/>
                        <a:pt x="9682" y="3485"/>
                        <a:pt x="7110" y="3485"/>
                      </a:cubicBezTo>
                      <a:cubicBezTo>
                        <a:pt x="4538" y="3485"/>
                        <a:pt x="1965" y="2503"/>
                        <a:pt x="1" y="539"/>
                      </a:cubicBezTo>
                      <a:lnTo>
                        <a:pt x="1" y="9889"/>
                      </a:lnTo>
                      <a:cubicBezTo>
                        <a:pt x="1861" y="8035"/>
                        <a:pt x="4294" y="7108"/>
                        <a:pt x="6725" y="7108"/>
                      </a:cubicBezTo>
                      <a:cubicBezTo>
                        <a:pt x="9156" y="7108"/>
                        <a:pt x="11585" y="8035"/>
                        <a:pt x="13440" y="9889"/>
                      </a:cubicBezTo>
                      <a:lnTo>
                        <a:pt x="13721" y="10170"/>
                      </a:lnTo>
                      <a:lnTo>
                        <a:pt x="18360" y="6609"/>
                      </a:lnTo>
                      <a:lnTo>
                        <a:pt x="1474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0442427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0" name="Google Shape;1090;p20"/>
          <p:cNvGrpSpPr/>
          <p:nvPr/>
        </p:nvGrpSpPr>
        <p:grpSpPr>
          <a:xfrm>
            <a:off x="67" y="500634"/>
            <a:ext cx="12184800" cy="6376873"/>
            <a:chOff x="50" y="375475"/>
            <a:chExt cx="9138600" cy="4782655"/>
          </a:xfrm>
        </p:grpSpPr>
        <p:grpSp>
          <p:nvGrpSpPr>
            <p:cNvPr id="1091" name="Google Shape;1091;p20"/>
            <p:cNvGrpSpPr/>
            <p:nvPr/>
          </p:nvGrpSpPr>
          <p:grpSpPr>
            <a:xfrm>
              <a:off x="348425" y="375499"/>
              <a:ext cx="8447150" cy="4782632"/>
              <a:chOff x="348425" y="537175"/>
              <a:chExt cx="8447150" cy="4620900"/>
            </a:xfrm>
          </p:grpSpPr>
          <p:cxnSp>
            <p:nvCxnSpPr>
              <p:cNvPr id="1092" name="Google Shape;1092;p20"/>
              <p:cNvCxnSpPr/>
              <p:nvPr/>
            </p:nvCxnSpPr>
            <p:spPr>
              <a:xfrm>
                <a:off x="348425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3" name="Google Shape;1093;p20"/>
              <p:cNvCxnSpPr/>
              <p:nvPr/>
            </p:nvCxnSpPr>
            <p:spPr>
              <a:xfrm>
                <a:off x="732386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4" name="Google Shape;1094;p20"/>
              <p:cNvCxnSpPr/>
              <p:nvPr/>
            </p:nvCxnSpPr>
            <p:spPr>
              <a:xfrm>
                <a:off x="1116348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5" name="Google Shape;1095;p20"/>
              <p:cNvCxnSpPr/>
              <p:nvPr/>
            </p:nvCxnSpPr>
            <p:spPr>
              <a:xfrm>
                <a:off x="1500309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6" name="Google Shape;1096;p20"/>
              <p:cNvCxnSpPr/>
              <p:nvPr/>
            </p:nvCxnSpPr>
            <p:spPr>
              <a:xfrm>
                <a:off x="1884270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7" name="Google Shape;1097;p20"/>
              <p:cNvCxnSpPr/>
              <p:nvPr/>
            </p:nvCxnSpPr>
            <p:spPr>
              <a:xfrm>
                <a:off x="2268232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8" name="Google Shape;1098;p20"/>
              <p:cNvCxnSpPr/>
              <p:nvPr/>
            </p:nvCxnSpPr>
            <p:spPr>
              <a:xfrm>
                <a:off x="2652193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9" name="Google Shape;1099;p20"/>
              <p:cNvCxnSpPr/>
              <p:nvPr/>
            </p:nvCxnSpPr>
            <p:spPr>
              <a:xfrm>
                <a:off x="3036155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0" name="Google Shape;1100;p20"/>
              <p:cNvCxnSpPr/>
              <p:nvPr/>
            </p:nvCxnSpPr>
            <p:spPr>
              <a:xfrm>
                <a:off x="3420116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1" name="Google Shape;1101;p20"/>
              <p:cNvCxnSpPr/>
              <p:nvPr/>
            </p:nvCxnSpPr>
            <p:spPr>
              <a:xfrm>
                <a:off x="3804077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2" name="Google Shape;1102;p20"/>
              <p:cNvCxnSpPr/>
              <p:nvPr/>
            </p:nvCxnSpPr>
            <p:spPr>
              <a:xfrm>
                <a:off x="4188039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3" name="Google Shape;1103;p20"/>
              <p:cNvCxnSpPr/>
              <p:nvPr/>
            </p:nvCxnSpPr>
            <p:spPr>
              <a:xfrm>
                <a:off x="4572000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4" name="Google Shape;1104;p20"/>
              <p:cNvCxnSpPr/>
              <p:nvPr/>
            </p:nvCxnSpPr>
            <p:spPr>
              <a:xfrm>
                <a:off x="4955961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5" name="Google Shape;1105;p20"/>
              <p:cNvCxnSpPr/>
              <p:nvPr/>
            </p:nvCxnSpPr>
            <p:spPr>
              <a:xfrm>
                <a:off x="5339923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6" name="Google Shape;1106;p20"/>
              <p:cNvCxnSpPr/>
              <p:nvPr/>
            </p:nvCxnSpPr>
            <p:spPr>
              <a:xfrm>
                <a:off x="5723884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7" name="Google Shape;1107;p20"/>
              <p:cNvCxnSpPr/>
              <p:nvPr/>
            </p:nvCxnSpPr>
            <p:spPr>
              <a:xfrm>
                <a:off x="6107845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8" name="Google Shape;1108;p20"/>
              <p:cNvCxnSpPr/>
              <p:nvPr/>
            </p:nvCxnSpPr>
            <p:spPr>
              <a:xfrm>
                <a:off x="6491807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9" name="Google Shape;1109;p20"/>
              <p:cNvCxnSpPr/>
              <p:nvPr/>
            </p:nvCxnSpPr>
            <p:spPr>
              <a:xfrm>
                <a:off x="6875768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0" name="Google Shape;1110;p20"/>
              <p:cNvCxnSpPr/>
              <p:nvPr/>
            </p:nvCxnSpPr>
            <p:spPr>
              <a:xfrm>
                <a:off x="7259730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1" name="Google Shape;1111;p20"/>
              <p:cNvCxnSpPr/>
              <p:nvPr/>
            </p:nvCxnSpPr>
            <p:spPr>
              <a:xfrm>
                <a:off x="7643691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2" name="Google Shape;1112;p20"/>
              <p:cNvCxnSpPr/>
              <p:nvPr/>
            </p:nvCxnSpPr>
            <p:spPr>
              <a:xfrm>
                <a:off x="8027652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3" name="Google Shape;1113;p20"/>
              <p:cNvCxnSpPr/>
              <p:nvPr/>
            </p:nvCxnSpPr>
            <p:spPr>
              <a:xfrm>
                <a:off x="8411614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4" name="Google Shape;1114;p20"/>
              <p:cNvCxnSpPr/>
              <p:nvPr/>
            </p:nvCxnSpPr>
            <p:spPr>
              <a:xfrm>
                <a:off x="8795575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115" name="Google Shape;1115;p20"/>
            <p:cNvCxnSpPr/>
            <p:nvPr/>
          </p:nvCxnSpPr>
          <p:spPr>
            <a:xfrm rot="10800000">
              <a:off x="50" y="375475"/>
              <a:ext cx="91386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6" name="Google Shape;1116;p20"/>
            <p:cNvCxnSpPr/>
            <p:nvPr/>
          </p:nvCxnSpPr>
          <p:spPr>
            <a:xfrm rot="10800000">
              <a:off x="50" y="716701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7" name="Google Shape;1117;p20"/>
            <p:cNvCxnSpPr/>
            <p:nvPr/>
          </p:nvCxnSpPr>
          <p:spPr>
            <a:xfrm rot="10800000">
              <a:off x="50" y="1057927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8" name="Google Shape;1118;p20"/>
            <p:cNvCxnSpPr/>
            <p:nvPr/>
          </p:nvCxnSpPr>
          <p:spPr>
            <a:xfrm rot="10800000">
              <a:off x="50" y="1399153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9" name="Google Shape;1119;p20"/>
            <p:cNvCxnSpPr/>
            <p:nvPr/>
          </p:nvCxnSpPr>
          <p:spPr>
            <a:xfrm rot="10800000">
              <a:off x="50" y="1740379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0" name="Google Shape;1120;p20"/>
            <p:cNvCxnSpPr/>
            <p:nvPr/>
          </p:nvCxnSpPr>
          <p:spPr>
            <a:xfrm rot="10800000">
              <a:off x="50" y="2081605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1" name="Google Shape;1121;p20"/>
            <p:cNvCxnSpPr/>
            <p:nvPr/>
          </p:nvCxnSpPr>
          <p:spPr>
            <a:xfrm rot="10800000">
              <a:off x="50" y="2422831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2" name="Google Shape;1122;p20"/>
            <p:cNvCxnSpPr/>
            <p:nvPr/>
          </p:nvCxnSpPr>
          <p:spPr>
            <a:xfrm rot="10800000">
              <a:off x="50" y="2764057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3" name="Google Shape;1123;p20"/>
            <p:cNvCxnSpPr/>
            <p:nvPr/>
          </p:nvCxnSpPr>
          <p:spPr>
            <a:xfrm rot="10800000">
              <a:off x="50" y="3105283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4" name="Google Shape;1124;p20"/>
            <p:cNvCxnSpPr/>
            <p:nvPr/>
          </p:nvCxnSpPr>
          <p:spPr>
            <a:xfrm rot="10800000">
              <a:off x="50" y="3446509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5" name="Google Shape;1125;p20"/>
            <p:cNvCxnSpPr/>
            <p:nvPr/>
          </p:nvCxnSpPr>
          <p:spPr>
            <a:xfrm rot="10800000">
              <a:off x="50" y="3787735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6" name="Google Shape;1126;p20"/>
            <p:cNvCxnSpPr/>
            <p:nvPr/>
          </p:nvCxnSpPr>
          <p:spPr>
            <a:xfrm rot="10800000">
              <a:off x="50" y="4128961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7" name="Google Shape;1127;p20"/>
            <p:cNvCxnSpPr/>
            <p:nvPr/>
          </p:nvCxnSpPr>
          <p:spPr>
            <a:xfrm rot="10800000">
              <a:off x="50" y="4470187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8" name="Google Shape;1128;p20"/>
            <p:cNvCxnSpPr/>
            <p:nvPr/>
          </p:nvCxnSpPr>
          <p:spPr>
            <a:xfrm rot="10800000">
              <a:off x="50" y="4811413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29" name="Google Shape;1129;p20"/>
          <p:cNvSpPr txBox="1">
            <a:spLocks noGrp="1"/>
          </p:cNvSpPr>
          <p:nvPr>
            <p:ph type="body" idx="1"/>
          </p:nvPr>
        </p:nvSpPr>
        <p:spPr>
          <a:xfrm>
            <a:off x="960000" y="1737133"/>
            <a:ext cx="4098400" cy="42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30" name="Google Shape;1130;p20"/>
          <p:cNvSpPr txBox="1">
            <a:spLocks noGrp="1"/>
          </p:cNvSpPr>
          <p:nvPr>
            <p:ph type="title"/>
          </p:nvPr>
        </p:nvSpPr>
        <p:spPr>
          <a:xfrm>
            <a:off x="960000" y="659309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131" name="Google Shape;1131;p20"/>
          <p:cNvGrpSpPr/>
          <p:nvPr/>
        </p:nvGrpSpPr>
        <p:grpSpPr>
          <a:xfrm>
            <a:off x="10954800" y="159667"/>
            <a:ext cx="277200" cy="201700"/>
            <a:chOff x="192250" y="119750"/>
            <a:chExt cx="207900" cy="151275"/>
          </a:xfrm>
        </p:grpSpPr>
        <p:cxnSp>
          <p:nvCxnSpPr>
            <p:cNvPr id="1132" name="Google Shape;1132;p20"/>
            <p:cNvCxnSpPr/>
            <p:nvPr/>
          </p:nvCxnSpPr>
          <p:spPr>
            <a:xfrm>
              <a:off x="192250" y="119750"/>
              <a:ext cx="207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3" name="Google Shape;1133;p20"/>
            <p:cNvCxnSpPr/>
            <p:nvPr/>
          </p:nvCxnSpPr>
          <p:spPr>
            <a:xfrm>
              <a:off x="192250" y="195388"/>
              <a:ext cx="207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4" name="Google Shape;1134;p20"/>
            <p:cNvCxnSpPr/>
            <p:nvPr/>
          </p:nvCxnSpPr>
          <p:spPr>
            <a:xfrm>
              <a:off x="192250" y="271025"/>
              <a:ext cx="207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35" name="Google Shape;1135;p20"/>
          <p:cNvGrpSpPr/>
          <p:nvPr/>
        </p:nvGrpSpPr>
        <p:grpSpPr>
          <a:xfrm rot="-2700000">
            <a:off x="9039158" y="5202265"/>
            <a:ext cx="4385693" cy="1871475"/>
            <a:chOff x="1495900" y="3902358"/>
            <a:chExt cx="1693755" cy="722711"/>
          </a:xfrm>
        </p:grpSpPr>
        <p:grpSp>
          <p:nvGrpSpPr>
            <p:cNvPr id="1136" name="Google Shape;1136;p20"/>
            <p:cNvGrpSpPr/>
            <p:nvPr/>
          </p:nvGrpSpPr>
          <p:grpSpPr>
            <a:xfrm>
              <a:off x="1495900" y="3902358"/>
              <a:ext cx="1693755" cy="612172"/>
              <a:chOff x="1495900" y="3902358"/>
              <a:chExt cx="1693755" cy="612172"/>
            </a:xfrm>
          </p:grpSpPr>
          <p:sp>
            <p:nvSpPr>
              <p:cNvPr id="1137" name="Google Shape;1137;p20"/>
              <p:cNvSpPr/>
              <p:nvPr/>
            </p:nvSpPr>
            <p:spPr>
              <a:xfrm>
                <a:off x="2517721" y="3902358"/>
                <a:ext cx="671934" cy="612172"/>
              </a:xfrm>
              <a:custGeom>
                <a:avLst/>
                <a:gdLst/>
                <a:ahLst/>
                <a:cxnLst/>
                <a:rect l="l" t="t" r="r" b="b"/>
                <a:pathLst>
                  <a:path w="14504" h="13214" extrusionOk="0">
                    <a:moveTo>
                      <a:pt x="7258" y="1"/>
                    </a:moveTo>
                    <a:cubicBezTo>
                      <a:pt x="5566" y="1"/>
                      <a:pt x="3874" y="647"/>
                      <a:pt x="2582" y="1938"/>
                    </a:cubicBezTo>
                    <a:cubicBezTo>
                      <a:pt x="0" y="4508"/>
                      <a:pt x="0" y="8694"/>
                      <a:pt x="2582" y="11276"/>
                    </a:cubicBezTo>
                    <a:cubicBezTo>
                      <a:pt x="3874" y="12568"/>
                      <a:pt x="5566" y="13214"/>
                      <a:pt x="7258" y="13214"/>
                    </a:cubicBezTo>
                    <a:cubicBezTo>
                      <a:pt x="8950" y="13214"/>
                      <a:pt x="10642" y="12568"/>
                      <a:pt x="11933" y="11276"/>
                    </a:cubicBezTo>
                    <a:cubicBezTo>
                      <a:pt x="14503" y="8694"/>
                      <a:pt x="14503" y="4508"/>
                      <a:pt x="11933" y="1938"/>
                    </a:cubicBezTo>
                    <a:cubicBezTo>
                      <a:pt x="10642" y="647"/>
                      <a:pt x="8950" y="1"/>
                      <a:pt x="72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38" name="Google Shape;1138;p20"/>
              <p:cNvSpPr/>
              <p:nvPr/>
            </p:nvSpPr>
            <p:spPr>
              <a:xfrm>
                <a:off x="1787353" y="3967172"/>
                <a:ext cx="850017" cy="470687"/>
              </a:xfrm>
              <a:custGeom>
                <a:avLst/>
                <a:gdLst/>
                <a:ahLst/>
                <a:cxnLst/>
                <a:rect l="l" t="t" r="r" b="b"/>
                <a:pathLst>
                  <a:path w="18348" h="10160" extrusionOk="0">
                    <a:moveTo>
                      <a:pt x="3599" y="1"/>
                    </a:moveTo>
                    <a:lnTo>
                      <a:pt x="1" y="6610"/>
                    </a:lnTo>
                    <a:lnTo>
                      <a:pt x="4627" y="10159"/>
                    </a:lnTo>
                    <a:lnTo>
                      <a:pt x="4908" y="9877"/>
                    </a:lnTo>
                    <a:cubicBezTo>
                      <a:pt x="6763" y="8023"/>
                      <a:pt x="9195" y="7096"/>
                      <a:pt x="11628" y="7096"/>
                    </a:cubicBezTo>
                    <a:cubicBezTo>
                      <a:pt x="14061" y="7096"/>
                      <a:pt x="16493" y="8023"/>
                      <a:pt x="18347" y="9877"/>
                    </a:cubicBezTo>
                    <a:lnTo>
                      <a:pt x="18347" y="539"/>
                    </a:lnTo>
                    <a:cubicBezTo>
                      <a:pt x="16383" y="2497"/>
                      <a:pt x="13813" y="3477"/>
                      <a:pt x="11242" y="3477"/>
                    </a:cubicBezTo>
                    <a:cubicBezTo>
                      <a:pt x="8672" y="3477"/>
                      <a:pt x="6102" y="2497"/>
                      <a:pt x="4138" y="539"/>
                    </a:cubicBezTo>
                    <a:lnTo>
                      <a:pt x="359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39" name="Google Shape;1139;p20"/>
              <p:cNvSpPr/>
              <p:nvPr/>
            </p:nvSpPr>
            <p:spPr>
              <a:xfrm>
                <a:off x="1495900" y="3902358"/>
                <a:ext cx="671934" cy="612172"/>
              </a:xfrm>
              <a:custGeom>
                <a:avLst/>
                <a:gdLst/>
                <a:ahLst/>
                <a:cxnLst/>
                <a:rect l="l" t="t" r="r" b="b"/>
                <a:pathLst>
                  <a:path w="14504" h="13214" extrusionOk="0">
                    <a:moveTo>
                      <a:pt x="7257" y="1"/>
                    </a:moveTo>
                    <a:cubicBezTo>
                      <a:pt x="5567" y="1"/>
                      <a:pt x="3874" y="647"/>
                      <a:pt x="2583" y="1938"/>
                    </a:cubicBezTo>
                    <a:cubicBezTo>
                      <a:pt x="1" y="4508"/>
                      <a:pt x="1" y="8694"/>
                      <a:pt x="2583" y="11276"/>
                    </a:cubicBezTo>
                    <a:cubicBezTo>
                      <a:pt x="3874" y="12568"/>
                      <a:pt x="5567" y="13214"/>
                      <a:pt x="7257" y="13214"/>
                    </a:cubicBezTo>
                    <a:cubicBezTo>
                      <a:pt x="8948" y="13214"/>
                      <a:pt x="10637" y="12568"/>
                      <a:pt x="11922" y="11276"/>
                    </a:cubicBezTo>
                    <a:cubicBezTo>
                      <a:pt x="14504" y="8694"/>
                      <a:pt x="14504" y="4508"/>
                      <a:pt x="11922" y="1938"/>
                    </a:cubicBezTo>
                    <a:cubicBezTo>
                      <a:pt x="10637" y="647"/>
                      <a:pt x="8948" y="1"/>
                      <a:pt x="72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0" name="Google Shape;1140;p20"/>
              <p:cNvSpPr/>
              <p:nvPr/>
            </p:nvSpPr>
            <p:spPr>
              <a:xfrm>
                <a:off x="2048182" y="3967172"/>
                <a:ext cx="850573" cy="470687"/>
              </a:xfrm>
              <a:custGeom>
                <a:avLst/>
                <a:gdLst/>
                <a:ahLst/>
                <a:cxnLst/>
                <a:rect l="l" t="t" r="r" b="b"/>
                <a:pathLst>
                  <a:path w="18360" h="10160" extrusionOk="0">
                    <a:moveTo>
                      <a:pt x="14749" y="1"/>
                    </a:moveTo>
                    <a:lnTo>
                      <a:pt x="14210" y="539"/>
                    </a:lnTo>
                    <a:cubicBezTo>
                      <a:pt x="12252" y="2497"/>
                      <a:pt x="9682" y="3477"/>
                      <a:pt x="7110" y="3477"/>
                    </a:cubicBezTo>
                    <a:cubicBezTo>
                      <a:pt x="4538" y="3477"/>
                      <a:pt x="1965" y="2497"/>
                      <a:pt x="1" y="539"/>
                    </a:cubicBezTo>
                    <a:lnTo>
                      <a:pt x="1" y="9877"/>
                    </a:lnTo>
                    <a:cubicBezTo>
                      <a:pt x="1861" y="8023"/>
                      <a:pt x="4294" y="7096"/>
                      <a:pt x="6725" y="7096"/>
                    </a:cubicBezTo>
                    <a:cubicBezTo>
                      <a:pt x="9156" y="7096"/>
                      <a:pt x="11585" y="8023"/>
                      <a:pt x="13440" y="9877"/>
                    </a:cubicBezTo>
                    <a:lnTo>
                      <a:pt x="13721" y="10159"/>
                    </a:lnTo>
                    <a:lnTo>
                      <a:pt x="18360" y="6610"/>
                    </a:lnTo>
                    <a:lnTo>
                      <a:pt x="1474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41" name="Google Shape;1141;p20"/>
            <p:cNvGrpSpPr/>
            <p:nvPr/>
          </p:nvGrpSpPr>
          <p:grpSpPr>
            <a:xfrm>
              <a:off x="1495900" y="4012389"/>
              <a:ext cx="1693755" cy="612681"/>
              <a:chOff x="1495900" y="4012389"/>
              <a:chExt cx="1693755" cy="612681"/>
            </a:xfrm>
          </p:grpSpPr>
          <p:sp>
            <p:nvSpPr>
              <p:cNvPr id="1142" name="Google Shape;1142;p20"/>
              <p:cNvSpPr/>
              <p:nvPr/>
            </p:nvSpPr>
            <p:spPr>
              <a:xfrm>
                <a:off x="1787353" y="4077202"/>
                <a:ext cx="850017" cy="471197"/>
              </a:xfrm>
              <a:custGeom>
                <a:avLst/>
                <a:gdLst/>
                <a:ahLst/>
                <a:cxnLst/>
                <a:rect l="l" t="t" r="r" b="b"/>
                <a:pathLst>
                  <a:path w="18348" h="10171" extrusionOk="0">
                    <a:moveTo>
                      <a:pt x="3599" y="0"/>
                    </a:moveTo>
                    <a:lnTo>
                      <a:pt x="1" y="6609"/>
                    </a:lnTo>
                    <a:lnTo>
                      <a:pt x="4627" y="10170"/>
                    </a:lnTo>
                    <a:lnTo>
                      <a:pt x="4908" y="9889"/>
                    </a:lnTo>
                    <a:cubicBezTo>
                      <a:pt x="6763" y="8035"/>
                      <a:pt x="9195" y="7108"/>
                      <a:pt x="11628" y="7108"/>
                    </a:cubicBezTo>
                    <a:cubicBezTo>
                      <a:pt x="14061" y="7108"/>
                      <a:pt x="16493" y="8035"/>
                      <a:pt x="18347" y="9889"/>
                    </a:cubicBezTo>
                    <a:lnTo>
                      <a:pt x="18347" y="539"/>
                    </a:lnTo>
                    <a:cubicBezTo>
                      <a:pt x="16383" y="2503"/>
                      <a:pt x="13813" y="3485"/>
                      <a:pt x="11242" y="3485"/>
                    </a:cubicBezTo>
                    <a:cubicBezTo>
                      <a:pt x="8672" y="3485"/>
                      <a:pt x="6102" y="2503"/>
                      <a:pt x="4138" y="539"/>
                    </a:cubicBezTo>
                    <a:lnTo>
                      <a:pt x="35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143" name="Google Shape;1143;p20"/>
              <p:cNvGrpSpPr/>
              <p:nvPr/>
            </p:nvGrpSpPr>
            <p:grpSpPr>
              <a:xfrm>
                <a:off x="1495900" y="4012389"/>
                <a:ext cx="1693755" cy="612681"/>
                <a:chOff x="1495900" y="4012389"/>
                <a:chExt cx="1693755" cy="612681"/>
              </a:xfrm>
            </p:grpSpPr>
            <p:sp>
              <p:nvSpPr>
                <p:cNvPr id="1144" name="Google Shape;1144;p20"/>
                <p:cNvSpPr/>
                <p:nvPr/>
              </p:nvSpPr>
              <p:spPr>
                <a:xfrm>
                  <a:off x="2517721" y="4012389"/>
                  <a:ext cx="671934" cy="6126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04" h="13225" extrusionOk="0">
                      <a:moveTo>
                        <a:pt x="7258" y="0"/>
                      </a:moveTo>
                      <a:cubicBezTo>
                        <a:pt x="5566" y="0"/>
                        <a:pt x="3874" y="646"/>
                        <a:pt x="2582" y="1938"/>
                      </a:cubicBezTo>
                      <a:cubicBezTo>
                        <a:pt x="0" y="4520"/>
                        <a:pt x="0" y="8705"/>
                        <a:pt x="2582" y="11288"/>
                      </a:cubicBezTo>
                      <a:cubicBezTo>
                        <a:pt x="3874" y="12579"/>
                        <a:pt x="5566" y="13225"/>
                        <a:pt x="7258" y="13225"/>
                      </a:cubicBezTo>
                      <a:cubicBezTo>
                        <a:pt x="8950" y="13225"/>
                        <a:pt x="10642" y="12579"/>
                        <a:pt x="11933" y="11288"/>
                      </a:cubicBezTo>
                      <a:cubicBezTo>
                        <a:pt x="14503" y="8705"/>
                        <a:pt x="14503" y="4520"/>
                        <a:pt x="11933" y="1938"/>
                      </a:cubicBezTo>
                      <a:cubicBezTo>
                        <a:pt x="10642" y="646"/>
                        <a:pt x="8950" y="0"/>
                        <a:pt x="725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45" name="Google Shape;1145;p20"/>
                <p:cNvSpPr/>
                <p:nvPr/>
              </p:nvSpPr>
              <p:spPr>
                <a:xfrm>
                  <a:off x="1495900" y="4012389"/>
                  <a:ext cx="671934" cy="6126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04" h="13225" extrusionOk="0">
                      <a:moveTo>
                        <a:pt x="7257" y="0"/>
                      </a:moveTo>
                      <a:cubicBezTo>
                        <a:pt x="5567" y="0"/>
                        <a:pt x="3874" y="646"/>
                        <a:pt x="2583" y="1938"/>
                      </a:cubicBezTo>
                      <a:cubicBezTo>
                        <a:pt x="1" y="4520"/>
                        <a:pt x="1" y="8705"/>
                        <a:pt x="2583" y="11288"/>
                      </a:cubicBezTo>
                      <a:cubicBezTo>
                        <a:pt x="3874" y="12579"/>
                        <a:pt x="5567" y="13225"/>
                        <a:pt x="7257" y="13225"/>
                      </a:cubicBezTo>
                      <a:cubicBezTo>
                        <a:pt x="8948" y="13225"/>
                        <a:pt x="10637" y="12579"/>
                        <a:pt x="11922" y="11288"/>
                      </a:cubicBezTo>
                      <a:cubicBezTo>
                        <a:pt x="14504" y="8705"/>
                        <a:pt x="14504" y="4520"/>
                        <a:pt x="11922" y="1938"/>
                      </a:cubicBezTo>
                      <a:cubicBezTo>
                        <a:pt x="10637" y="646"/>
                        <a:pt x="8948" y="0"/>
                        <a:pt x="725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46" name="Google Shape;1146;p20"/>
                <p:cNvSpPr/>
                <p:nvPr/>
              </p:nvSpPr>
              <p:spPr>
                <a:xfrm>
                  <a:off x="2048182" y="4077202"/>
                  <a:ext cx="850573" cy="471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60" h="10171" extrusionOk="0">
                      <a:moveTo>
                        <a:pt x="14749" y="0"/>
                      </a:moveTo>
                      <a:lnTo>
                        <a:pt x="14210" y="539"/>
                      </a:lnTo>
                      <a:cubicBezTo>
                        <a:pt x="12252" y="2503"/>
                        <a:pt x="9682" y="3485"/>
                        <a:pt x="7110" y="3485"/>
                      </a:cubicBezTo>
                      <a:cubicBezTo>
                        <a:pt x="4538" y="3485"/>
                        <a:pt x="1965" y="2503"/>
                        <a:pt x="1" y="539"/>
                      </a:cubicBezTo>
                      <a:lnTo>
                        <a:pt x="1" y="9889"/>
                      </a:lnTo>
                      <a:cubicBezTo>
                        <a:pt x="1861" y="8035"/>
                        <a:pt x="4294" y="7108"/>
                        <a:pt x="6725" y="7108"/>
                      </a:cubicBezTo>
                      <a:cubicBezTo>
                        <a:pt x="9156" y="7108"/>
                        <a:pt x="11585" y="8035"/>
                        <a:pt x="13440" y="9889"/>
                      </a:cubicBezTo>
                      <a:lnTo>
                        <a:pt x="13721" y="10170"/>
                      </a:lnTo>
                      <a:lnTo>
                        <a:pt x="18360" y="6609"/>
                      </a:lnTo>
                      <a:lnTo>
                        <a:pt x="1474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1147" name="Google Shape;1147;p20"/>
          <p:cNvGrpSpPr/>
          <p:nvPr/>
        </p:nvGrpSpPr>
        <p:grpSpPr>
          <a:xfrm flipH="1">
            <a:off x="215530" y="5949570"/>
            <a:ext cx="4986804" cy="2127828"/>
            <a:chOff x="-957706" y="4338367"/>
            <a:chExt cx="4057391" cy="1731255"/>
          </a:xfrm>
        </p:grpSpPr>
        <p:grpSp>
          <p:nvGrpSpPr>
            <p:cNvPr id="1148" name="Google Shape;1148;p20"/>
            <p:cNvGrpSpPr/>
            <p:nvPr/>
          </p:nvGrpSpPr>
          <p:grpSpPr>
            <a:xfrm>
              <a:off x="-957706" y="4338367"/>
              <a:ext cx="4057391" cy="1466457"/>
              <a:chOff x="1495900" y="3902358"/>
              <a:chExt cx="1693755" cy="612172"/>
            </a:xfrm>
          </p:grpSpPr>
          <p:sp>
            <p:nvSpPr>
              <p:cNvPr id="1149" name="Google Shape;1149;p20"/>
              <p:cNvSpPr/>
              <p:nvPr/>
            </p:nvSpPr>
            <p:spPr>
              <a:xfrm>
                <a:off x="2517721" y="3902358"/>
                <a:ext cx="671934" cy="612172"/>
              </a:xfrm>
              <a:custGeom>
                <a:avLst/>
                <a:gdLst/>
                <a:ahLst/>
                <a:cxnLst/>
                <a:rect l="l" t="t" r="r" b="b"/>
                <a:pathLst>
                  <a:path w="14504" h="13214" extrusionOk="0">
                    <a:moveTo>
                      <a:pt x="7258" y="1"/>
                    </a:moveTo>
                    <a:cubicBezTo>
                      <a:pt x="5566" y="1"/>
                      <a:pt x="3874" y="647"/>
                      <a:pt x="2582" y="1938"/>
                    </a:cubicBezTo>
                    <a:cubicBezTo>
                      <a:pt x="0" y="4508"/>
                      <a:pt x="0" y="8694"/>
                      <a:pt x="2582" y="11276"/>
                    </a:cubicBezTo>
                    <a:cubicBezTo>
                      <a:pt x="3874" y="12568"/>
                      <a:pt x="5566" y="13214"/>
                      <a:pt x="7258" y="13214"/>
                    </a:cubicBezTo>
                    <a:cubicBezTo>
                      <a:pt x="8950" y="13214"/>
                      <a:pt x="10642" y="12568"/>
                      <a:pt x="11933" y="11276"/>
                    </a:cubicBezTo>
                    <a:cubicBezTo>
                      <a:pt x="14503" y="8694"/>
                      <a:pt x="14503" y="4508"/>
                      <a:pt x="11933" y="1938"/>
                    </a:cubicBezTo>
                    <a:cubicBezTo>
                      <a:pt x="10642" y="647"/>
                      <a:pt x="8950" y="1"/>
                      <a:pt x="7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0" name="Google Shape;1150;p20"/>
              <p:cNvSpPr/>
              <p:nvPr/>
            </p:nvSpPr>
            <p:spPr>
              <a:xfrm>
                <a:off x="1787353" y="3967172"/>
                <a:ext cx="850017" cy="470687"/>
              </a:xfrm>
              <a:custGeom>
                <a:avLst/>
                <a:gdLst/>
                <a:ahLst/>
                <a:cxnLst/>
                <a:rect l="l" t="t" r="r" b="b"/>
                <a:pathLst>
                  <a:path w="18348" h="10160" extrusionOk="0">
                    <a:moveTo>
                      <a:pt x="3599" y="1"/>
                    </a:moveTo>
                    <a:lnTo>
                      <a:pt x="1" y="6610"/>
                    </a:lnTo>
                    <a:lnTo>
                      <a:pt x="4627" y="10159"/>
                    </a:lnTo>
                    <a:lnTo>
                      <a:pt x="4908" y="9877"/>
                    </a:lnTo>
                    <a:cubicBezTo>
                      <a:pt x="6763" y="8023"/>
                      <a:pt x="9195" y="7096"/>
                      <a:pt x="11628" y="7096"/>
                    </a:cubicBezTo>
                    <a:cubicBezTo>
                      <a:pt x="14061" y="7096"/>
                      <a:pt x="16493" y="8023"/>
                      <a:pt x="18347" y="9877"/>
                    </a:cubicBezTo>
                    <a:lnTo>
                      <a:pt x="18347" y="539"/>
                    </a:lnTo>
                    <a:cubicBezTo>
                      <a:pt x="16383" y="2497"/>
                      <a:pt x="13813" y="3477"/>
                      <a:pt x="11242" y="3477"/>
                    </a:cubicBezTo>
                    <a:cubicBezTo>
                      <a:pt x="8672" y="3477"/>
                      <a:pt x="6102" y="2497"/>
                      <a:pt x="4138" y="539"/>
                    </a:cubicBezTo>
                    <a:lnTo>
                      <a:pt x="35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1" name="Google Shape;1151;p20"/>
              <p:cNvSpPr/>
              <p:nvPr/>
            </p:nvSpPr>
            <p:spPr>
              <a:xfrm>
                <a:off x="1495900" y="3902358"/>
                <a:ext cx="671934" cy="612172"/>
              </a:xfrm>
              <a:custGeom>
                <a:avLst/>
                <a:gdLst/>
                <a:ahLst/>
                <a:cxnLst/>
                <a:rect l="l" t="t" r="r" b="b"/>
                <a:pathLst>
                  <a:path w="14504" h="13214" extrusionOk="0">
                    <a:moveTo>
                      <a:pt x="7257" y="1"/>
                    </a:moveTo>
                    <a:cubicBezTo>
                      <a:pt x="5567" y="1"/>
                      <a:pt x="3874" y="647"/>
                      <a:pt x="2583" y="1938"/>
                    </a:cubicBezTo>
                    <a:cubicBezTo>
                      <a:pt x="1" y="4508"/>
                      <a:pt x="1" y="8694"/>
                      <a:pt x="2583" y="11276"/>
                    </a:cubicBezTo>
                    <a:cubicBezTo>
                      <a:pt x="3874" y="12568"/>
                      <a:pt x="5567" y="13214"/>
                      <a:pt x="7257" y="13214"/>
                    </a:cubicBezTo>
                    <a:cubicBezTo>
                      <a:pt x="8948" y="13214"/>
                      <a:pt x="10637" y="12568"/>
                      <a:pt x="11922" y="11276"/>
                    </a:cubicBezTo>
                    <a:cubicBezTo>
                      <a:pt x="14504" y="8694"/>
                      <a:pt x="14504" y="4508"/>
                      <a:pt x="11922" y="1938"/>
                    </a:cubicBezTo>
                    <a:cubicBezTo>
                      <a:pt x="10637" y="647"/>
                      <a:pt x="8948" y="1"/>
                      <a:pt x="7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2" name="Google Shape;1152;p20"/>
              <p:cNvSpPr/>
              <p:nvPr/>
            </p:nvSpPr>
            <p:spPr>
              <a:xfrm>
                <a:off x="2048182" y="3967172"/>
                <a:ext cx="850573" cy="470687"/>
              </a:xfrm>
              <a:custGeom>
                <a:avLst/>
                <a:gdLst/>
                <a:ahLst/>
                <a:cxnLst/>
                <a:rect l="l" t="t" r="r" b="b"/>
                <a:pathLst>
                  <a:path w="18360" h="10160" extrusionOk="0">
                    <a:moveTo>
                      <a:pt x="14749" y="1"/>
                    </a:moveTo>
                    <a:lnTo>
                      <a:pt x="14210" y="539"/>
                    </a:lnTo>
                    <a:cubicBezTo>
                      <a:pt x="12252" y="2497"/>
                      <a:pt x="9682" y="3477"/>
                      <a:pt x="7110" y="3477"/>
                    </a:cubicBezTo>
                    <a:cubicBezTo>
                      <a:pt x="4538" y="3477"/>
                      <a:pt x="1965" y="2497"/>
                      <a:pt x="1" y="539"/>
                    </a:cubicBezTo>
                    <a:lnTo>
                      <a:pt x="1" y="9877"/>
                    </a:lnTo>
                    <a:cubicBezTo>
                      <a:pt x="1861" y="8023"/>
                      <a:pt x="4294" y="7096"/>
                      <a:pt x="6725" y="7096"/>
                    </a:cubicBezTo>
                    <a:cubicBezTo>
                      <a:pt x="9156" y="7096"/>
                      <a:pt x="11585" y="8023"/>
                      <a:pt x="13440" y="9877"/>
                    </a:cubicBezTo>
                    <a:lnTo>
                      <a:pt x="13721" y="10159"/>
                    </a:lnTo>
                    <a:lnTo>
                      <a:pt x="18360" y="6610"/>
                    </a:lnTo>
                    <a:lnTo>
                      <a:pt x="1474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53" name="Google Shape;1153;p20"/>
            <p:cNvGrpSpPr/>
            <p:nvPr/>
          </p:nvGrpSpPr>
          <p:grpSpPr>
            <a:xfrm>
              <a:off x="-957706" y="4601944"/>
              <a:ext cx="4057391" cy="1467678"/>
              <a:chOff x="1495900" y="4012389"/>
              <a:chExt cx="1693755" cy="612681"/>
            </a:xfrm>
          </p:grpSpPr>
          <p:sp>
            <p:nvSpPr>
              <p:cNvPr id="1154" name="Google Shape;1154;p20"/>
              <p:cNvSpPr/>
              <p:nvPr/>
            </p:nvSpPr>
            <p:spPr>
              <a:xfrm>
                <a:off x="1787353" y="4077202"/>
                <a:ext cx="850017" cy="471197"/>
              </a:xfrm>
              <a:custGeom>
                <a:avLst/>
                <a:gdLst/>
                <a:ahLst/>
                <a:cxnLst/>
                <a:rect l="l" t="t" r="r" b="b"/>
                <a:pathLst>
                  <a:path w="18348" h="10171" extrusionOk="0">
                    <a:moveTo>
                      <a:pt x="3599" y="0"/>
                    </a:moveTo>
                    <a:lnTo>
                      <a:pt x="1" y="6609"/>
                    </a:lnTo>
                    <a:lnTo>
                      <a:pt x="4627" y="10170"/>
                    </a:lnTo>
                    <a:lnTo>
                      <a:pt x="4908" y="9889"/>
                    </a:lnTo>
                    <a:cubicBezTo>
                      <a:pt x="6763" y="8035"/>
                      <a:pt x="9195" y="7108"/>
                      <a:pt x="11628" y="7108"/>
                    </a:cubicBezTo>
                    <a:cubicBezTo>
                      <a:pt x="14061" y="7108"/>
                      <a:pt x="16493" y="8035"/>
                      <a:pt x="18347" y="9889"/>
                    </a:cubicBezTo>
                    <a:lnTo>
                      <a:pt x="18347" y="539"/>
                    </a:lnTo>
                    <a:cubicBezTo>
                      <a:pt x="16383" y="2503"/>
                      <a:pt x="13813" y="3485"/>
                      <a:pt x="11242" y="3485"/>
                    </a:cubicBezTo>
                    <a:cubicBezTo>
                      <a:pt x="8672" y="3485"/>
                      <a:pt x="6102" y="2503"/>
                      <a:pt x="4138" y="539"/>
                    </a:cubicBezTo>
                    <a:lnTo>
                      <a:pt x="35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155" name="Google Shape;1155;p20"/>
              <p:cNvGrpSpPr/>
              <p:nvPr/>
            </p:nvGrpSpPr>
            <p:grpSpPr>
              <a:xfrm>
                <a:off x="1495900" y="4012389"/>
                <a:ext cx="1693755" cy="612681"/>
                <a:chOff x="1495900" y="4012389"/>
                <a:chExt cx="1693755" cy="612681"/>
              </a:xfrm>
            </p:grpSpPr>
            <p:sp>
              <p:nvSpPr>
                <p:cNvPr id="1156" name="Google Shape;1156;p20"/>
                <p:cNvSpPr/>
                <p:nvPr/>
              </p:nvSpPr>
              <p:spPr>
                <a:xfrm>
                  <a:off x="2517721" y="4012389"/>
                  <a:ext cx="671934" cy="6126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04" h="13225" extrusionOk="0">
                      <a:moveTo>
                        <a:pt x="7258" y="0"/>
                      </a:moveTo>
                      <a:cubicBezTo>
                        <a:pt x="5566" y="0"/>
                        <a:pt x="3874" y="646"/>
                        <a:pt x="2582" y="1938"/>
                      </a:cubicBezTo>
                      <a:cubicBezTo>
                        <a:pt x="0" y="4520"/>
                        <a:pt x="0" y="8705"/>
                        <a:pt x="2582" y="11288"/>
                      </a:cubicBezTo>
                      <a:cubicBezTo>
                        <a:pt x="3874" y="12579"/>
                        <a:pt x="5566" y="13225"/>
                        <a:pt x="7258" y="13225"/>
                      </a:cubicBezTo>
                      <a:cubicBezTo>
                        <a:pt x="8950" y="13225"/>
                        <a:pt x="10642" y="12579"/>
                        <a:pt x="11933" y="11288"/>
                      </a:cubicBezTo>
                      <a:cubicBezTo>
                        <a:pt x="14503" y="8705"/>
                        <a:pt x="14503" y="4520"/>
                        <a:pt x="11933" y="1938"/>
                      </a:cubicBezTo>
                      <a:cubicBezTo>
                        <a:pt x="10642" y="646"/>
                        <a:pt x="8950" y="0"/>
                        <a:pt x="725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57" name="Google Shape;1157;p20"/>
                <p:cNvSpPr/>
                <p:nvPr/>
              </p:nvSpPr>
              <p:spPr>
                <a:xfrm>
                  <a:off x="1495900" y="4012389"/>
                  <a:ext cx="671934" cy="6126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04" h="13225" extrusionOk="0">
                      <a:moveTo>
                        <a:pt x="7257" y="0"/>
                      </a:moveTo>
                      <a:cubicBezTo>
                        <a:pt x="5567" y="0"/>
                        <a:pt x="3874" y="646"/>
                        <a:pt x="2583" y="1938"/>
                      </a:cubicBezTo>
                      <a:cubicBezTo>
                        <a:pt x="1" y="4520"/>
                        <a:pt x="1" y="8705"/>
                        <a:pt x="2583" y="11288"/>
                      </a:cubicBezTo>
                      <a:cubicBezTo>
                        <a:pt x="3874" y="12579"/>
                        <a:pt x="5567" y="13225"/>
                        <a:pt x="7257" y="13225"/>
                      </a:cubicBezTo>
                      <a:cubicBezTo>
                        <a:pt x="8948" y="13225"/>
                        <a:pt x="10637" y="12579"/>
                        <a:pt x="11922" y="11288"/>
                      </a:cubicBezTo>
                      <a:cubicBezTo>
                        <a:pt x="14504" y="8705"/>
                        <a:pt x="14504" y="4520"/>
                        <a:pt x="11922" y="1938"/>
                      </a:cubicBezTo>
                      <a:cubicBezTo>
                        <a:pt x="10637" y="646"/>
                        <a:pt x="8948" y="0"/>
                        <a:pt x="725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58" name="Google Shape;1158;p20"/>
                <p:cNvSpPr/>
                <p:nvPr/>
              </p:nvSpPr>
              <p:spPr>
                <a:xfrm>
                  <a:off x="2048182" y="4077202"/>
                  <a:ext cx="850573" cy="471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60" h="10171" extrusionOk="0">
                      <a:moveTo>
                        <a:pt x="14749" y="0"/>
                      </a:moveTo>
                      <a:lnTo>
                        <a:pt x="14210" y="539"/>
                      </a:lnTo>
                      <a:cubicBezTo>
                        <a:pt x="12252" y="2503"/>
                        <a:pt x="9682" y="3485"/>
                        <a:pt x="7110" y="3485"/>
                      </a:cubicBezTo>
                      <a:cubicBezTo>
                        <a:pt x="4538" y="3485"/>
                        <a:pt x="1965" y="2503"/>
                        <a:pt x="1" y="539"/>
                      </a:cubicBezTo>
                      <a:lnTo>
                        <a:pt x="1" y="9889"/>
                      </a:lnTo>
                      <a:cubicBezTo>
                        <a:pt x="1861" y="8035"/>
                        <a:pt x="4294" y="7108"/>
                        <a:pt x="6725" y="7108"/>
                      </a:cubicBezTo>
                      <a:cubicBezTo>
                        <a:pt x="9156" y="7108"/>
                        <a:pt x="11585" y="8035"/>
                        <a:pt x="13440" y="9889"/>
                      </a:cubicBezTo>
                      <a:lnTo>
                        <a:pt x="13721" y="10170"/>
                      </a:lnTo>
                      <a:lnTo>
                        <a:pt x="18360" y="6609"/>
                      </a:lnTo>
                      <a:lnTo>
                        <a:pt x="1474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7479245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0" name="Google Shape;1160;p21"/>
          <p:cNvGrpSpPr/>
          <p:nvPr/>
        </p:nvGrpSpPr>
        <p:grpSpPr>
          <a:xfrm>
            <a:off x="67" y="500634"/>
            <a:ext cx="12184800" cy="6376873"/>
            <a:chOff x="50" y="375475"/>
            <a:chExt cx="9138600" cy="4782655"/>
          </a:xfrm>
        </p:grpSpPr>
        <p:grpSp>
          <p:nvGrpSpPr>
            <p:cNvPr id="1161" name="Google Shape;1161;p21"/>
            <p:cNvGrpSpPr/>
            <p:nvPr/>
          </p:nvGrpSpPr>
          <p:grpSpPr>
            <a:xfrm>
              <a:off x="348425" y="375499"/>
              <a:ext cx="8447150" cy="4782632"/>
              <a:chOff x="348425" y="537175"/>
              <a:chExt cx="8447150" cy="4620900"/>
            </a:xfrm>
          </p:grpSpPr>
          <p:cxnSp>
            <p:nvCxnSpPr>
              <p:cNvPr id="1162" name="Google Shape;1162;p21"/>
              <p:cNvCxnSpPr/>
              <p:nvPr/>
            </p:nvCxnSpPr>
            <p:spPr>
              <a:xfrm>
                <a:off x="348425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3" name="Google Shape;1163;p21"/>
              <p:cNvCxnSpPr/>
              <p:nvPr/>
            </p:nvCxnSpPr>
            <p:spPr>
              <a:xfrm>
                <a:off x="732386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4" name="Google Shape;1164;p21"/>
              <p:cNvCxnSpPr/>
              <p:nvPr/>
            </p:nvCxnSpPr>
            <p:spPr>
              <a:xfrm>
                <a:off x="1116348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5" name="Google Shape;1165;p21"/>
              <p:cNvCxnSpPr/>
              <p:nvPr/>
            </p:nvCxnSpPr>
            <p:spPr>
              <a:xfrm>
                <a:off x="1500309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6" name="Google Shape;1166;p21"/>
              <p:cNvCxnSpPr/>
              <p:nvPr/>
            </p:nvCxnSpPr>
            <p:spPr>
              <a:xfrm>
                <a:off x="1884270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7" name="Google Shape;1167;p21"/>
              <p:cNvCxnSpPr/>
              <p:nvPr/>
            </p:nvCxnSpPr>
            <p:spPr>
              <a:xfrm>
                <a:off x="2268232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8" name="Google Shape;1168;p21"/>
              <p:cNvCxnSpPr/>
              <p:nvPr/>
            </p:nvCxnSpPr>
            <p:spPr>
              <a:xfrm>
                <a:off x="2652193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9" name="Google Shape;1169;p21"/>
              <p:cNvCxnSpPr/>
              <p:nvPr/>
            </p:nvCxnSpPr>
            <p:spPr>
              <a:xfrm>
                <a:off x="3036155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0" name="Google Shape;1170;p21"/>
              <p:cNvCxnSpPr/>
              <p:nvPr/>
            </p:nvCxnSpPr>
            <p:spPr>
              <a:xfrm>
                <a:off x="3420116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1" name="Google Shape;1171;p21"/>
              <p:cNvCxnSpPr/>
              <p:nvPr/>
            </p:nvCxnSpPr>
            <p:spPr>
              <a:xfrm>
                <a:off x="3804077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2" name="Google Shape;1172;p21"/>
              <p:cNvCxnSpPr/>
              <p:nvPr/>
            </p:nvCxnSpPr>
            <p:spPr>
              <a:xfrm>
                <a:off x="4188039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3" name="Google Shape;1173;p21"/>
              <p:cNvCxnSpPr/>
              <p:nvPr/>
            </p:nvCxnSpPr>
            <p:spPr>
              <a:xfrm>
                <a:off x="4572000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4" name="Google Shape;1174;p21"/>
              <p:cNvCxnSpPr/>
              <p:nvPr/>
            </p:nvCxnSpPr>
            <p:spPr>
              <a:xfrm>
                <a:off x="4955961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5" name="Google Shape;1175;p21"/>
              <p:cNvCxnSpPr/>
              <p:nvPr/>
            </p:nvCxnSpPr>
            <p:spPr>
              <a:xfrm>
                <a:off x="5339923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6" name="Google Shape;1176;p21"/>
              <p:cNvCxnSpPr/>
              <p:nvPr/>
            </p:nvCxnSpPr>
            <p:spPr>
              <a:xfrm>
                <a:off x="5723884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7" name="Google Shape;1177;p21"/>
              <p:cNvCxnSpPr/>
              <p:nvPr/>
            </p:nvCxnSpPr>
            <p:spPr>
              <a:xfrm>
                <a:off x="6107845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8" name="Google Shape;1178;p21"/>
              <p:cNvCxnSpPr/>
              <p:nvPr/>
            </p:nvCxnSpPr>
            <p:spPr>
              <a:xfrm>
                <a:off x="6491807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9" name="Google Shape;1179;p21"/>
              <p:cNvCxnSpPr/>
              <p:nvPr/>
            </p:nvCxnSpPr>
            <p:spPr>
              <a:xfrm>
                <a:off x="6875768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0" name="Google Shape;1180;p21"/>
              <p:cNvCxnSpPr/>
              <p:nvPr/>
            </p:nvCxnSpPr>
            <p:spPr>
              <a:xfrm>
                <a:off x="7259730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1" name="Google Shape;1181;p21"/>
              <p:cNvCxnSpPr/>
              <p:nvPr/>
            </p:nvCxnSpPr>
            <p:spPr>
              <a:xfrm>
                <a:off x="7643691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2" name="Google Shape;1182;p21"/>
              <p:cNvCxnSpPr/>
              <p:nvPr/>
            </p:nvCxnSpPr>
            <p:spPr>
              <a:xfrm>
                <a:off x="8027652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3" name="Google Shape;1183;p21"/>
              <p:cNvCxnSpPr/>
              <p:nvPr/>
            </p:nvCxnSpPr>
            <p:spPr>
              <a:xfrm>
                <a:off x="8411614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4" name="Google Shape;1184;p21"/>
              <p:cNvCxnSpPr/>
              <p:nvPr/>
            </p:nvCxnSpPr>
            <p:spPr>
              <a:xfrm>
                <a:off x="8795575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185" name="Google Shape;1185;p21"/>
            <p:cNvCxnSpPr/>
            <p:nvPr/>
          </p:nvCxnSpPr>
          <p:spPr>
            <a:xfrm rot="10800000">
              <a:off x="50" y="375475"/>
              <a:ext cx="91386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6" name="Google Shape;1186;p21"/>
            <p:cNvCxnSpPr/>
            <p:nvPr/>
          </p:nvCxnSpPr>
          <p:spPr>
            <a:xfrm rot="10800000">
              <a:off x="50" y="716701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7" name="Google Shape;1187;p21"/>
            <p:cNvCxnSpPr/>
            <p:nvPr/>
          </p:nvCxnSpPr>
          <p:spPr>
            <a:xfrm rot="10800000">
              <a:off x="50" y="1057927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8" name="Google Shape;1188;p21"/>
            <p:cNvCxnSpPr/>
            <p:nvPr/>
          </p:nvCxnSpPr>
          <p:spPr>
            <a:xfrm rot="10800000">
              <a:off x="50" y="1399153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9" name="Google Shape;1189;p21"/>
            <p:cNvCxnSpPr/>
            <p:nvPr/>
          </p:nvCxnSpPr>
          <p:spPr>
            <a:xfrm rot="10800000">
              <a:off x="50" y="1740379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0" name="Google Shape;1190;p21"/>
            <p:cNvCxnSpPr/>
            <p:nvPr/>
          </p:nvCxnSpPr>
          <p:spPr>
            <a:xfrm rot="10800000">
              <a:off x="50" y="2081605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1" name="Google Shape;1191;p21"/>
            <p:cNvCxnSpPr/>
            <p:nvPr/>
          </p:nvCxnSpPr>
          <p:spPr>
            <a:xfrm rot="10800000">
              <a:off x="50" y="2422831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2" name="Google Shape;1192;p21"/>
            <p:cNvCxnSpPr/>
            <p:nvPr/>
          </p:nvCxnSpPr>
          <p:spPr>
            <a:xfrm rot="10800000">
              <a:off x="50" y="2764057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3" name="Google Shape;1193;p21"/>
            <p:cNvCxnSpPr/>
            <p:nvPr/>
          </p:nvCxnSpPr>
          <p:spPr>
            <a:xfrm rot="10800000">
              <a:off x="50" y="3105283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4" name="Google Shape;1194;p21"/>
            <p:cNvCxnSpPr/>
            <p:nvPr/>
          </p:nvCxnSpPr>
          <p:spPr>
            <a:xfrm rot="10800000">
              <a:off x="50" y="3446509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5" name="Google Shape;1195;p21"/>
            <p:cNvCxnSpPr/>
            <p:nvPr/>
          </p:nvCxnSpPr>
          <p:spPr>
            <a:xfrm rot="10800000">
              <a:off x="50" y="3787735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6" name="Google Shape;1196;p21"/>
            <p:cNvCxnSpPr/>
            <p:nvPr/>
          </p:nvCxnSpPr>
          <p:spPr>
            <a:xfrm rot="10800000">
              <a:off x="50" y="4128961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7" name="Google Shape;1197;p21"/>
            <p:cNvCxnSpPr/>
            <p:nvPr/>
          </p:nvCxnSpPr>
          <p:spPr>
            <a:xfrm rot="10800000">
              <a:off x="50" y="4470187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8" name="Google Shape;1198;p21"/>
            <p:cNvCxnSpPr/>
            <p:nvPr/>
          </p:nvCxnSpPr>
          <p:spPr>
            <a:xfrm rot="10800000">
              <a:off x="50" y="4811413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99" name="Google Shape;1199;p21"/>
          <p:cNvSpPr txBox="1">
            <a:spLocks noGrp="1"/>
          </p:cNvSpPr>
          <p:nvPr>
            <p:ph type="title"/>
          </p:nvPr>
        </p:nvSpPr>
        <p:spPr>
          <a:xfrm>
            <a:off x="960000" y="659309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00" name="Google Shape;1200;p21"/>
          <p:cNvSpPr txBox="1">
            <a:spLocks noGrp="1"/>
          </p:cNvSpPr>
          <p:nvPr>
            <p:ph type="subTitle" idx="1"/>
          </p:nvPr>
        </p:nvSpPr>
        <p:spPr>
          <a:xfrm>
            <a:off x="2306833" y="1763524"/>
            <a:ext cx="8925200" cy="4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 b="1">
                <a:latin typeface="Spline Sans Mono"/>
                <a:ea typeface="Spline Sans Mono"/>
                <a:cs typeface="Spline Sans Mono"/>
                <a:sym typeface="Spline Sans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01" name="Google Shape;1201;p21"/>
          <p:cNvSpPr txBox="1">
            <a:spLocks noGrp="1"/>
          </p:cNvSpPr>
          <p:nvPr>
            <p:ph type="subTitle" idx="2"/>
          </p:nvPr>
        </p:nvSpPr>
        <p:spPr>
          <a:xfrm>
            <a:off x="2306833" y="2149396"/>
            <a:ext cx="8925200" cy="8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02" name="Google Shape;1202;p21"/>
          <p:cNvSpPr txBox="1">
            <a:spLocks noGrp="1"/>
          </p:cNvSpPr>
          <p:nvPr>
            <p:ph type="subTitle" idx="3"/>
          </p:nvPr>
        </p:nvSpPr>
        <p:spPr>
          <a:xfrm>
            <a:off x="2306833" y="3289691"/>
            <a:ext cx="8925200" cy="4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 b="1">
                <a:latin typeface="Spline Sans Mono"/>
                <a:ea typeface="Spline Sans Mono"/>
                <a:cs typeface="Spline Sans Mono"/>
                <a:sym typeface="Spline Sans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03" name="Google Shape;1203;p21"/>
          <p:cNvSpPr txBox="1">
            <a:spLocks noGrp="1"/>
          </p:cNvSpPr>
          <p:nvPr>
            <p:ph type="subTitle" idx="4"/>
          </p:nvPr>
        </p:nvSpPr>
        <p:spPr>
          <a:xfrm>
            <a:off x="2306833" y="3675563"/>
            <a:ext cx="8925200" cy="8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04" name="Google Shape;1204;p21"/>
          <p:cNvSpPr txBox="1">
            <a:spLocks noGrp="1"/>
          </p:cNvSpPr>
          <p:nvPr>
            <p:ph type="subTitle" idx="5"/>
          </p:nvPr>
        </p:nvSpPr>
        <p:spPr>
          <a:xfrm>
            <a:off x="2306833" y="4815857"/>
            <a:ext cx="8925200" cy="4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 b="1">
                <a:latin typeface="Spline Sans Mono"/>
                <a:ea typeface="Spline Sans Mono"/>
                <a:cs typeface="Spline Sans Mono"/>
                <a:sym typeface="Spline Sans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05" name="Google Shape;1205;p21"/>
          <p:cNvSpPr txBox="1">
            <a:spLocks noGrp="1"/>
          </p:cNvSpPr>
          <p:nvPr>
            <p:ph type="subTitle" idx="6"/>
          </p:nvPr>
        </p:nvSpPr>
        <p:spPr>
          <a:xfrm>
            <a:off x="2306833" y="5201729"/>
            <a:ext cx="8925200" cy="8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206" name="Google Shape;1206;p21"/>
          <p:cNvGrpSpPr/>
          <p:nvPr/>
        </p:nvGrpSpPr>
        <p:grpSpPr>
          <a:xfrm>
            <a:off x="10954800" y="159667"/>
            <a:ext cx="277200" cy="201700"/>
            <a:chOff x="192250" y="119750"/>
            <a:chExt cx="207900" cy="151275"/>
          </a:xfrm>
        </p:grpSpPr>
        <p:cxnSp>
          <p:nvCxnSpPr>
            <p:cNvPr id="1207" name="Google Shape;1207;p21"/>
            <p:cNvCxnSpPr/>
            <p:nvPr/>
          </p:nvCxnSpPr>
          <p:spPr>
            <a:xfrm>
              <a:off x="192250" y="119750"/>
              <a:ext cx="207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8" name="Google Shape;1208;p21"/>
            <p:cNvCxnSpPr/>
            <p:nvPr/>
          </p:nvCxnSpPr>
          <p:spPr>
            <a:xfrm>
              <a:off x="192250" y="195388"/>
              <a:ext cx="207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9" name="Google Shape;1209;p21"/>
            <p:cNvCxnSpPr/>
            <p:nvPr/>
          </p:nvCxnSpPr>
          <p:spPr>
            <a:xfrm>
              <a:off x="192250" y="271025"/>
              <a:ext cx="207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10" name="Google Shape;1210;p21"/>
          <p:cNvGrpSpPr/>
          <p:nvPr/>
        </p:nvGrpSpPr>
        <p:grpSpPr>
          <a:xfrm>
            <a:off x="7373677" y="5784490"/>
            <a:ext cx="5409855" cy="2308340"/>
            <a:chOff x="-957706" y="4338367"/>
            <a:chExt cx="4057391" cy="1731255"/>
          </a:xfrm>
        </p:grpSpPr>
        <p:grpSp>
          <p:nvGrpSpPr>
            <p:cNvPr id="1211" name="Google Shape;1211;p21"/>
            <p:cNvGrpSpPr/>
            <p:nvPr/>
          </p:nvGrpSpPr>
          <p:grpSpPr>
            <a:xfrm>
              <a:off x="-957706" y="4338367"/>
              <a:ext cx="4057391" cy="1466457"/>
              <a:chOff x="1495900" y="3902358"/>
              <a:chExt cx="1693755" cy="612172"/>
            </a:xfrm>
          </p:grpSpPr>
          <p:sp>
            <p:nvSpPr>
              <p:cNvPr id="1212" name="Google Shape;1212;p21"/>
              <p:cNvSpPr/>
              <p:nvPr/>
            </p:nvSpPr>
            <p:spPr>
              <a:xfrm>
                <a:off x="2517721" y="3902358"/>
                <a:ext cx="671934" cy="612172"/>
              </a:xfrm>
              <a:custGeom>
                <a:avLst/>
                <a:gdLst/>
                <a:ahLst/>
                <a:cxnLst/>
                <a:rect l="l" t="t" r="r" b="b"/>
                <a:pathLst>
                  <a:path w="14504" h="13214" extrusionOk="0">
                    <a:moveTo>
                      <a:pt x="7258" y="1"/>
                    </a:moveTo>
                    <a:cubicBezTo>
                      <a:pt x="5566" y="1"/>
                      <a:pt x="3874" y="647"/>
                      <a:pt x="2582" y="1938"/>
                    </a:cubicBezTo>
                    <a:cubicBezTo>
                      <a:pt x="0" y="4508"/>
                      <a:pt x="0" y="8694"/>
                      <a:pt x="2582" y="11276"/>
                    </a:cubicBezTo>
                    <a:cubicBezTo>
                      <a:pt x="3874" y="12568"/>
                      <a:pt x="5566" y="13214"/>
                      <a:pt x="7258" y="13214"/>
                    </a:cubicBezTo>
                    <a:cubicBezTo>
                      <a:pt x="8950" y="13214"/>
                      <a:pt x="10642" y="12568"/>
                      <a:pt x="11933" y="11276"/>
                    </a:cubicBezTo>
                    <a:cubicBezTo>
                      <a:pt x="14503" y="8694"/>
                      <a:pt x="14503" y="4508"/>
                      <a:pt x="11933" y="1938"/>
                    </a:cubicBezTo>
                    <a:cubicBezTo>
                      <a:pt x="10642" y="647"/>
                      <a:pt x="8950" y="1"/>
                      <a:pt x="7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13" name="Google Shape;1213;p21"/>
              <p:cNvSpPr/>
              <p:nvPr/>
            </p:nvSpPr>
            <p:spPr>
              <a:xfrm>
                <a:off x="1787353" y="3967172"/>
                <a:ext cx="850017" cy="470687"/>
              </a:xfrm>
              <a:custGeom>
                <a:avLst/>
                <a:gdLst/>
                <a:ahLst/>
                <a:cxnLst/>
                <a:rect l="l" t="t" r="r" b="b"/>
                <a:pathLst>
                  <a:path w="18348" h="10160" extrusionOk="0">
                    <a:moveTo>
                      <a:pt x="3599" y="1"/>
                    </a:moveTo>
                    <a:lnTo>
                      <a:pt x="1" y="6610"/>
                    </a:lnTo>
                    <a:lnTo>
                      <a:pt x="4627" y="10159"/>
                    </a:lnTo>
                    <a:lnTo>
                      <a:pt x="4908" y="9877"/>
                    </a:lnTo>
                    <a:cubicBezTo>
                      <a:pt x="6763" y="8023"/>
                      <a:pt x="9195" y="7096"/>
                      <a:pt x="11628" y="7096"/>
                    </a:cubicBezTo>
                    <a:cubicBezTo>
                      <a:pt x="14061" y="7096"/>
                      <a:pt x="16493" y="8023"/>
                      <a:pt x="18347" y="9877"/>
                    </a:cubicBezTo>
                    <a:lnTo>
                      <a:pt x="18347" y="539"/>
                    </a:lnTo>
                    <a:cubicBezTo>
                      <a:pt x="16383" y="2497"/>
                      <a:pt x="13813" y="3477"/>
                      <a:pt x="11242" y="3477"/>
                    </a:cubicBezTo>
                    <a:cubicBezTo>
                      <a:pt x="8672" y="3477"/>
                      <a:pt x="6102" y="2497"/>
                      <a:pt x="4138" y="539"/>
                    </a:cubicBezTo>
                    <a:lnTo>
                      <a:pt x="35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14" name="Google Shape;1214;p21"/>
              <p:cNvSpPr/>
              <p:nvPr/>
            </p:nvSpPr>
            <p:spPr>
              <a:xfrm>
                <a:off x="1495900" y="3902358"/>
                <a:ext cx="671934" cy="612172"/>
              </a:xfrm>
              <a:custGeom>
                <a:avLst/>
                <a:gdLst/>
                <a:ahLst/>
                <a:cxnLst/>
                <a:rect l="l" t="t" r="r" b="b"/>
                <a:pathLst>
                  <a:path w="14504" h="13214" extrusionOk="0">
                    <a:moveTo>
                      <a:pt x="7257" y="1"/>
                    </a:moveTo>
                    <a:cubicBezTo>
                      <a:pt x="5567" y="1"/>
                      <a:pt x="3874" y="647"/>
                      <a:pt x="2583" y="1938"/>
                    </a:cubicBezTo>
                    <a:cubicBezTo>
                      <a:pt x="1" y="4508"/>
                      <a:pt x="1" y="8694"/>
                      <a:pt x="2583" y="11276"/>
                    </a:cubicBezTo>
                    <a:cubicBezTo>
                      <a:pt x="3874" y="12568"/>
                      <a:pt x="5567" y="13214"/>
                      <a:pt x="7257" y="13214"/>
                    </a:cubicBezTo>
                    <a:cubicBezTo>
                      <a:pt x="8948" y="13214"/>
                      <a:pt x="10637" y="12568"/>
                      <a:pt x="11922" y="11276"/>
                    </a:cubicBezTo>
                    <a:cubicBezTo>
                      <a:pt x="14504" y="8694"/>
                      <a:pt x="14504" y="4508"/>
                      <a:pt x="11922" y="1938"/>
                    </a:cubicBezTo>
                    <a:cubicBezTo>
                      <a:pt x="10637" y="647"/>
                      <a:pt x="8948" y="1"/>
                      <a:pt x="7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15" name="Google Shape;1215;p21"/>
              <p:cNvSpPr/>
              <p:nvPr/>
            </p:nvSpPr>
            <p:spPr>
              <a:xfrm>
                <a:off x="2048182" y="3967172"/>
                <a:ext cx="850573" cy="470687"/>
              </a:xfrm>
              <a:custGeom>
                <a:avLst/>
                <a:gdLst/>
                <a:ahLst/>
                <a:cxnLst/>
                <a:rect l="l" t="t" r="r" b="b"/>
                <a:pathLst>
                  <a:path w="18360" h="10160" extrusionOk="0">
                    <a:moveTo>
                      <a:pt x="14749" y="1"/>
                    </a:moveTo>
                    <a:lnTo>
                      <a:pt x="14210" y="539"/>
                    </a:lnTo>
                    <a:cubicBezTo>
                      <a:pt x="12252" y="2497"/>
                      <a:pt x="9682" y="3477"/>
                      <a:pt x="7110" y="3477"/>
                    </a:cubicBezTo>
                    <a:cubicBezTo>
                      <a:pt x="4538" y="3477"/>
                      <a:pt x="1965" y="2497"/>
                      <a:pt x="1" y="539"/>
                    </a:cubicBezTo>
                    <a:lnTo>
                      <a:pt x="1" y="9877"/>
                    </a:lnTo>
                    <a:cubicBezTo>
                      <a:pt x="1861" y="8023"/>
                      <a:pt x="4294" y="7096"/>
                      <a:pt x="6725" y="7096"/>
                    </a:cubicBezTo>
                    <a:cubicBezTo>
                      <a:pt x="9156" y="7096"/>
                      <a:pt x="11585" y="8023"/>
                      <a:pt x="13440" y="9877"/>
                    </a:cubicBezTo>
                    <a:lnTo>
                      <a:pt x="13721" y="10159"/>
                    </a:lnTo>
                    <a:lnTo>
                      <a:pt x="18360" y="6610"/>
                    </a:lnTo>
                    <a:lnTo>
                      <a:pt x="1474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16" name="Google Shape;1216;p21"/>
            <p:cNvGrpSpPr/>
            <p:nvPr/>
          </p:nvGrpSpPr>
          <p:grpSpPr>
            <a:xfrm>
              <a:off x="-957706" y="4601944"/>
              <a:ext cx="4057391" cy="1467678"/>
              <a:chOff x="1495900" y="4012389"/>
              <a:chExt cx="1693755" cy="612681"/>
            </a:xfrm>
          </p:grpSpPr>
          <p:sp>
            <p:nvSpPr>
              <p:cNvPr id="1217" name="Google Shape;1217;p21"/>
              <p:cNvSpPr/>
              <p:nvPr/>
            </p:nvSpPr>
            <p:spPr>
              <a:xfrm>
                <a:off x="1787353" y="4077202"/>
                <a:ext cx="850017" cy="471197"/>
              </a:xfrm>
              <a:custGeom>
                <a:avLst/>
                <a:gdLst/>
                <a:ahLst/>
                <a:cxnLst/>
                <a:rect l="l" t="t" r="r" b="b"/>
                <a:pathLst>
                  <a:path w="18348" h="10171" extrusionOk="0">
                    <a:moveTo>
                      <a:pt x="3599" y="0"/>
                    </a:moveTo>
                    <a:lnTo>
                      <a:pt x="1" y="6609"/>
                    </a:lnTo>
                    <a:lnTo>
                      <a:pt x="4627" y="10170"/>
                    </a:lnTo>
                    <a:lnTo>
                      <a:pt x="4908" y="9889"/>
                    </a:lnTo>
                    <a:cubicBezTo>
                      <a:pt x="6763" y="8035"/>
                      <a:pt x="9195" y="7108"/>
                      <a:pt x="11628" y="7108"/>
                    </a:cubicBezTo>
                    <a:cubicBezTo>
                      <a:pt x="14061" y="7108"/>
                      <a:pt x="16493" y="8035"/>
                      <a:pt x="18347" y="9889"/>
                    </a:cubicBezTo>
                    <a:lnTo>
                      <a:pt x="18347" y="539"/>
                    </a:lnTo>
                    <a:cubicBezTo>
                      <a:pt x="16383" y="2503"/>
                      <a:pt x="13813" y="3485"/>
                      <a:pt x="11242" y="3485"/>
                    </a:cubicBezTo>
                    <a:cubicBezTo>
                      <a:pt x="8672" y="3485"/>
                      <a:pt x="6102" y="2503"/>
                      <a:pt x="4138" y="539"/>
                    </a:cubicBezTo>
                    <a:lnTo>
                      <a:pt x="35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218" name="Google Shape;1218;p21"/>
              <p:cNvGrpSpPr/>
              <p:nvPr/>
            </p:nvGrpSpPr>
            <p:grpSpPr>
              <a:xfrm>
                <a:off x="1495900" y="4012389"/>
                <a:ext cx="1693755" cy="612681"/>
                <a:chOff x="1495900" y="4012389"/>
                <a:chExt cx="1693755" cy="612681"/>
              </a:xfrm>
            </p:grpSpPr>
            <p:sp>
              <p:nvSpPr>
                <p:cNvPr id="1219" name="Google Shape;1219;p21"/>
                <p:cNvSpPr/>
                <p:nvPr/>
              </p:nvSpPr>
              <p:spPr>
                <a:xfrm>
                  <a:off x="2517721" y="4012389"/>
                  <a:ext cx="671934" cy="6126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04" h="13225" extrusionOk="0">
                      <a:moveTo>
                        <a:pt x="7258" y="0"/>
                      </a:moveTo>
                      <a:cubicBezTo>
                        <a:pt x="5566" y="0"/>
                        <a:pt x="3874" y="646"/>
                        <a:pt x="2582" y="1938"/>
                      </a:cubicBezTo>
                      <a:cubicBezTo>
                        <a:pt x="0" y="4520"/>
                        <a:pt x="0" y="8705"/>
                        <a:pt x="2582" y="11288"/>
                      </a:cubicBezTo>
                      <a:cubicBezTo>
                        <a:pt x="3874" y="12579"/>
                        <a:pt x="5566" y="13225"/>
                        <a:pt x="7258" y="13225"/>
                      </a:cubicBezTo>
                      <a:cubicBezTo>
                        <a:pt x="8950" y="13225"/>
                        <a:pt x="10642" y="12579"/>
                        <a:pt x="11933" y="11288"/>
                      </a:cubicBezTo>
                      <a:cubicBezTo>
                        <a:pt x="14503" y="8705"/>
                        <a:pt x="14503" y="4520"/>
                        <a:pt x="11933" y="1938"/>
                      </a:cubicBezTo>
                      <a:cubicBezTo>
                        <a:pt x="10642" y="646"/>
                        <a:pt x="8950" y="0"/>
                        <a:pt x="725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20" name="Google Shape;1220;p21"/>
                <p:cNvSpPr/>
                <p:nvPr/>
              </p:nvSpPr>
              <p:spPr>
                <a:xfrm>
                  <a:off x="1495900" y="4012389"/>
                  <a:ext cx="671934" cy="6126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04" h="13225" extrusionOk="0">
                      <a:moveTo>
                        <a:pt x="7257" y="0"/>
                      </a:moveTo>
                      <a:cubicBezTo>
                        <a:pt x="5567" y="0"/>
                        <a:pt x="3874" y="646"/>
                        <a:pt x="2583" y="1938"/>
                      </a:cubicBezTo>
                      <a:cubicBezTo>
                        <a:pt x="1" y="4520"/>
                        <a:pt x="1" y="8705"/>
                        <a:pt x="2583" y="11288"/>
                      </a:cubicBezTo>
                      <a:cubicBezTo>
                        <a:pt x="3874" y="12579"/>
                        <a:pt x="5567" y="13225"/>
                        <a:pt x="7257" y="13225"/>
                      </a:cubicBezTo>
                      <a:cubicBezTo>
                        <a:pt x="8948" y="13225"/>
                        <a:pt x="10637" y="12579"/>
                        <a:pt x="11922" y="11288"/>
                      </a:cubicBezTo>
                      <a:cubicBezTo>
                        <a:pt x="14504" y="8705"/>
                        <a:pt x="14504" y="4520"/>
                        <a:pt x="11922" y="1938"/>
                      </a:cubicBezTo>
                      <a:cubicBezTo>
                        <a:pt x="10637" y="646"/>
                        <a:pt x="8948" y="0"/>
                        <a:pt x="725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21" name="Google Shape;1221;p21"/>
                <p:cNvSpPr/>
                <p:nvPr/>
              </p:nvSpPr>
              <p:spPr>
                <a:xfrm>
                  <a:off x="2048182" y="4077202"/>
                  <a:ext cx="850573" cy="471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60" h="10171" extrusionOk="0">
                      <a:moveTo>
                        <a:pt x="14749" y="0"/>
                      </a:moveTo>
                      <a:lnTo>
                        <a:pt x="14210" y="539"/>
                      </a:lnTo>
                      <a:cubicBezTo>
                        <a:pt x="12252" y="2503"/>
                        <a:pt x="9682" y="3485"/>
                        <a:pt x="7110" y="3485"/>
                      </a:cubicBezTo>
                      <a:cubicBezTo>
                        <a:pt x="4538" y="3485"/>
                        <a:pt x="1965" y="2503"/>
                        <a:pt x="1" y="539"/>
                      </a:cubicBezTo>
                      <a:lnTo>
                        <a:pt x="1" y="9889"/>
                      </a:lnTo>
                      <a:cubicBezTo>
                        <a:pt x="1861" y="8035"/>
                        <a:pt x="4294" y="7108"/>
                        <a:pt x="6725" y="7108"/>
                      </a:cubicBezTo>
                      <a:cubicBezTo>
                        <a:pt x="9156" y="7108"/>
                        <a:pt x="11585" y="8035"/>
                        <a:pt x="13440" y="9889"/>
                      </a:cubicBezTo>
                      <a:lnTo>
                        <a:pt x="13721" y="10170"/>
                      </a:lnTo>
                      <a:lnTo>
                        <a:pt x="18360" y="6609"/>
                      </a:lnTo>
                      <a:lnTo>
                        <a:pt x="1474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18335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3" name="Google Shape;1223;p22"/>
          <p:cNvGrpSpPr/>
          <p:nvPr/>
        </p:nvGrpSpPr>
        <p:grpSpPr>
          <a:xfrm>
            <a:off x="67" y="500634"/>
            <a:ext cx="12184800" cy="6376873"/>
            <a:chOff x="50" y="375475"/>
            <a:chExt cx="9138600" cy="4782655"/>
          </a:xfrm>
        </p:grpSpPr>
        <p:grpSp>
          <p:nvGrpSpPr>
            <p:cNvPr id="1224" name="Google Shape;1224;p22"/>
            <p:cNvGrpSpPr/>
            <p:nvPr/>
          </p:nvGrpSpPr>
          <p:grpSpPr>
            <a:xfrm>
              <a:off x="348425" y="375499"/>
              <a:ext cx="8447150" cy="4782632"/>
              <a:chOff x="348425" y="537175"/>
              <a:chExt cx="8447150" cy="4620900"/>
            </a:xfrm>
          </p:grpSpPr>
          <p:cxnSp>
            <p:nvCxnSpPr>
              <p:cNvPr id="1225" name="Google Shape;1225;p22"/>
              <p:cNvCxnSpPr/>
              <p:nvPr/>
            </p:nvCxnSpPr>
            <p:spPr>
              <a:xfrm>
                <a:off x="348425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6" name="Google Shape;1226;p22"/>
              <p:cNvCxnSpPr/>
              <p:nvPr/>
            </p:nvCxnSpPr>
            <p:spPr>
              <a:xfrm>
                <a:off x="732386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7" name="Google Shape;1227;p22"/>
              <p:cNvCxnSpPr/>
              <p:nvPr/>
            </p:nvCxnSpPr>
            <p:spPr>
              <a:xfrm>
                <a:off x="1116348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8" name="Google Shape;1228;p22"/>
              <p:cNvCxnSpPr/>
              <p:nvPr/>
            </p:nvCxnSpPr>
            <p:spPr>
              <a:xfrm>
                <a:off x="1500309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9" name="Google Shape;1229;p22"/>
              <p:cNvCxnSpPr/>
              <p:nvPr/>
            </p:nvCxnSpPr>
            <p:spPr>
              <a:xfrm>
                <a:off x="1884270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0" name="Google Shape;1230;p22"/>
              <p:cNvCxnSpPr/>
              <p:nvPr/>
            </p:nvCxnSpPr>
            <p:spPr>
              <a:xfrm>
                <a:off x="2268232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1" name="Google Shape;1231;p22"/>
              <p:cNvCxnSpPr/>
              <p:nvPr/>
            </p:nvCxnSpPr>
            <p:spPr>
              <a:xfrm>
                <a:off x="2652193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2" name="Google Shape;1232;p22"/>
              <p:cNvCxnSpPr/>
              <p:nvPr/>
            </p:nvCxnSpPr>
            <p:spPr>
              <a:xfrm>
                <a:off x="3036155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3" name="Google Shape;1233;p22"/>
              <p:cNvCxnSpPr/>
              <p:nvPr/>
            </p:nvCxnSpPr>
            <p:spPr>
              <a:xfrm>
                <a:off x="3420116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4" name="Google Shape;1234;p22"/>
              <p:cNvCxnSpPr/>
              <p:nvPr/>
            </p:nvCxnSpPr>
            <p:spPr>
              <a:xfrm>
                <a:off x="3804077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5" name="Google Shape;1235;p22"/>
              <p:cNvCxnSpPr/>
              <p:nvPr/>
            </p:nvCxnSpPr>
            <p:spPr>
              <a:xfrm>
                <a:off x="4188039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6" name="Google Shape;1236;p22"/>
              <p:cNvCxnSpPr/>
              <p:nvPr/>
            </p:nvCxnSpPr>
            <p:spPr>
              <a:xfrm>
                <a:off x="4572000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7" name="Google Shape;1237;p22"/>
              <p:cNvCxnSpPr/>
              <p:nvPr/>
            </p:nvCxnSpPr>
            <p:spPr>
              <a:xfrm>
                <a:off x="4955961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8" name="Google Shape;1238;p22"/>
              <p:cNvCxnSpPr/>
              <p:nvPr/>
            </p:nvCxnSpPr>
            <p:spPr>
              <a:xfrm>
                <a:off x="5339923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9" name="Google Shape;1239;p22"/>
              <p:cNvCxnSpPr/>
              <p:nvPr/>
            </p:nvCxnSpPr>
            <p:spPr>
              <a:xfrm>
                <a:off x="5723884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0" name="Google Shape;1240;p22"/>
              <p:cNvCxnSpPr/>
              <p:nvPr/>
            </p:nvCxnSpPr>
            <p:spPr>
              <a:xfrm>
                <a:off x="6107845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1" name="Google Shape;1241;p22"/>
              <p:cNvCxnSpPr/>
              <p:nvPr/>
            </p:nvCxnSpPr>
            <p:spPr>
              <a:xfrm>
                <a:off x="6491807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2" name="Google Shape;1242;p22"/>
              <p:cNvCxnSpPr/>
              <p:nvPr/>
            </p:nvCxnSpPr>
            <p:spPr>
              <a:xfrm>
                <a:off x="6875768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3" name="Google Shape;1243;p22"/>
              <p:cNvCxnSpPr/>
              <p:nvPr/>
            </p:nvCxnSpPr>
            <p:spPr>
              <a:xfrm>
                <a:off x="7259730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4" name="Google Shape;1244;p22"/>
              <p:cNvCxnSpPr/>
              <p:nvPr/>
            </p:nvCxnSpPr>
            <p:spPr>
              <a:xfrm>
                <a:off x="7643691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5" name="Google Shape;1245;p22"/>
              <p:cNvCxnSpPr/>
              <p:nvPr/>
            </p:nvCxnSpPr>
            <p:spPr>
              <a:xfrm>
                <a:off x="8027652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6" name="Google Shape;1246;p22"/>
              <p:cNvCxnSpPr/>
              <p:nvPr/>
            </p:nvCxnSpPr>
            <p:spPr>
              <a:xfrm>
                <a:off x="8411614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7" name="Google Shape;1247;p22"/>
              <p:cNvCxnSpPr/>
              <p:nvPr/>
            </p:nvCxnSpPr>
            <p:spPr>
              <a:xfrm>
                <a:off x="8795575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248" name="Google Shape;1248;p22"/>
            <p:cNvCxnSpPr/>
            <p:nvPr/>
          </p:nvCxnSpPr>
          <p:spPr>
            <a:xfrm rot="10800000">
              <a:off x="50" y="375475"/>
              <a:ext cx="91386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9" name="Google Shape;1249;p22"/>
            <p:cNvCxnSpPr/>
            <p:nvPr/>
          </p:nvCxnSpPr>
          <p:spPr>
            <a:xfrm rot="10800000">
              <a:off x="50" y="716701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0" name="Google Shape;1250;p22"/>
            <p:cNvCxnSpPr/>
            <p:nvPr/>
          </p:nvCxnSpPr>
          <p:spPr>
            <a:xfrm rot="10800000">
              <a:off x="50" y="1057927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1" name="Google Shape;1251;p22"/>
            <p:cNvCxnSpPr/>
            <p:nvPr/>
          </p:nvCxnSpPr>
          <p:spPr>
            <a:xfrm rot="10800000">
              <a:off x="50" y="1399153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2" name="Google Shape;1252;p22"/>
            <p:cNvCxnSpPr/>
            <p:nvPr/>
          </p:nvCxnSpPr>
          <p:spPr>
            <a:xfrm rot="10800000">
              <a:off x="50" y="1740379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3" name="Google Shape;1253;p22"/>
            <p:cNvCxnSpPr/>
            <p:nvPr/>
          </p:nvCxnSpPr>
          <p:spPr>
            <a:xfrm rot="10800000">
              <a:off x="50" y="2081605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4" name="Google Shape;1254;p22"/>
            <p:cNvCxnSpPr/>
            <p:nvPr/>
          </p:nvCxnSpPr>
          <p:spPr>
            <a:xfrm rot="10800000">
              <a:off x="50" y="2422831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5" name="Google Shape;1255;p22"/>
            <p:cNvCxnSpPr/>
            <p:nvPr/>
          </p:nvCxnSpPr>
          <p:spPr>
            <a:xfrm rot="10800000">
              <a:off x="50" y="2764057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6" name="Google Shape;1256;p22"/>
            <p:cNvCxnSpPr/>
            <p:nvPr/>
          </p:nvCxnSpPr>
          <p:spPr>
            <a:xfrm rot="10800000">
              <a:off x="50" y="3105283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7" name="Google Shape;1257;p22"/>
            <p:cNvCxnSpPr/>
            <p:nvPr/>
          </p:nvCxnSpPr>
          <p:spPr>
            <a:xfrm rot="10800000">
              <a:off x="50" y="3446509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8" name="Google Shape;1258;p22"/>
            <p:cNvCxnSpPr/>
            <p:nvPr/>
          </p:nvCxnSpPr>
          <p:spPr>
            <a:xfrm rot="10800000">
              <a:off x="50" y="3787735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9" name="Google Shape;1259;p22"/>
            <p:cNvCxnSpPr/>
            <p:nvPr/>
          </p:nvCxnSpPr>
          <p:spPr>
            <a:xfrm rot="10800000">
              <a:off x="50" y="4128961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0" name="Google Shape;1260;p22"/>
            <p:cNvCxnSpPr/>
            <p:nvPr/>
          </p:nvCxnSpPr>
          <p:spPr>
            <a:xfrm rot="10800000">
              <a:off x="50" y="4470187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1" name="Google Shape;1261;p22"/>
            <p:cNvCxnSpPr/>
            <p:nvPr/>
          </p:nvCxnSpPr>
          <p:spPr>
            <a:xfrm rot="10800000">
              <a:off x="50" y="4811413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62" name="Google Shape;1262;p22"/>
          <p:cNvGrpSpPr/>
          <p:nvPr/>
        </p:nvGrpSpPr>
        <p:grpSpPr>
          <a:xfrm>
            <a:off x="10954800" y="159667"/>
            <a:ext cx="277200" cy="201700"/>
            <a:chOff x="192250" y="119750"/>
            <a:chExt cx="207900" cy="151275"/>
          </a:xfrm>
        </p:grpSpPr>
        <p:cxnSp>
          <p:nvCxnSpPr>
            <p:cNvPr id="1263" name="Google Shape;1263;p22"/>
            <p:cNvCxnSpPr/>
            <p:nvPr/>
          </p:nvCxnSpPr>
          <p:spPr>
            <a:xfrm>
              <a:off x="192250" y="119750"/>
              <a:ext cx="207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4" name="Google Shape;1264;p22"/>
            <p:cNvCxnSpPr/>
            <p:nvPr/>
          </p:nvCxnSpPr>
          <p:spPr>
            <a:xfrm>
              <a:off x="192250" y="195388"/>
              <a:ext cx="207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5" name="Google Shape;1265;p22"/>
            <p:cNvCxnSpPr/>
            <p:nvPr/>
          </p:nvCxnSpPr>
          <p:spPr>
            <a:xfrm>
              <a:off x="192250" y="271025"/>
              <a:ext cx="207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66" name="Google Shape;1266;p22"/>
          <p:cNvSpPr txBox="1">
            <a:spLocks noGrp="1"/>
          </p:cNvSpPr>
          <p:nvPr>
            <p:ph type="title"/>
          </p:nvPr>
        </p:nvSpPr>
        <p:spPr>
          <a:xfrm>
            <a:off x="960000" y="659309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67" name="Google Shape;1267;p22"/>
          <p:cNvSpPr txBox="1">
            <a:spLocks noGrp="1"/>
          </p:cNvSpPr>
          <p:nvPr>
            <p:ph type="subTitle" idx="1"/>
          </p:nvPr>
        </p:nvSpPr>
        <p:spPr>
          <a:xfrm>
            <a:off x="2741500" y="2319200"/>
            <a:ext cx="3276000" cy="4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 b="1">
                <a:latin typeface="Spline Sans Mono"/>
                <a:ea typeface="Spline Sans Mono"/>
                <a:cs typeface="Spline Sans Mono"/>
                <a:sym typeface="Spline Sans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68" name="Google Shape;1268;p22"/>
          <p:cNvSpPr txBox="1">
            <a:spLocks noGrp="1"/>
          </p:cNvSpPr>
          <p:nvPr>
            <p:ph type="subTitle" idx="2"/>
          </p:nvPr>
        </p:nvSpPr>
        <p:spPr>
          <a:xfrm>
            <a:off x="2741500" y="2716057"/>
            <a:ext cx="3276000" cy="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69" name="Google Shape;1269;p22"/>
          <p:cNvSpPr txBox="1">
            <a:spLocks noGrp="1"/>
          </p:cNvSpPr>
          <p:nvPr>
            <p:ph type="subTitle" idx="3"/>
          </p:nvPr>
        </p:nvSpPr>
        <p:spPr>
          <a:xfrm>
            <a:off x="2741500" y="4146604"/>
            <a:ext cx="3276000" cy="4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 b="1">
                <a:latin typeface="Spline Sans Mono"/>
                <a:ea typeface="Spline Sans Mono"/>
                <a:cs typeface="Spline Sans Mono"/>
                <a:sym typeface="Spline Sans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70" name="Google Shape;1270;p22"/>
          <p:cNvSpPr txBox="1">
            <a:spLocks noGrp="1"/>
          </p:cNvSpPr>
          <p:nvPr>
            <p:ph type="subTitle" idx="4"/>
          </p:nvPr>
        </p:nvSpPr>
        <p:spPr>
          <a:xfrm>
            <a:off x="2741500" y="4543459"/>
            <a:ext cx="3276000" cy="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271" name="Google Shape;1271;p22"/>
          <p:cNvGrpSpPr/>
          <p:nvPr/>
        </p:nvGrpSpPr>
        <p:grpSpPr>
          <a:xfrm rot="-5400000">
            <a:off x="9575926" y="1958757"/>
            <a:ext cx="5409855" cy="2308340"/>
            <a:chOff x="-957706" y="4338367"/>
            <a:chExt cx="4057391" cy="1731255"/>
          </a:xfrm>
        </p:grpSpPr>
        <p:grpSp>
          <p:nvGrpSpPr>
            <p:cNvPr id="1272" name="Google Shape;1272;p22"/>
            <p:cNvGrpSpPr/>
            <p:nvPr/>
          </p:nvGrpSpPr>
          <p:grpSpPr>
            <a:xfrm>
              <a:off x="-957706" y="4338367"/>
              <a:ext cx="4057391" cy="1466457"/>
              <a:chOff x="1495900" y="3902358"/>
              <a:chExt cx="1693755" cy="612172"/>
            </a:xfrm>
          </p:grpSpPr>
          <p:sp>
            <p:nvSpPr>
              <p:cNvPr id="1273" name="Google Shape;1273;p22"/>
              <p:cNvSpPr/>
              <p:nvPr/>
            </p:nvSpPr>
            <p:spPr>
              <a:xfrm>
                <a:off x="2517721" y="3902358"/>
                <a:ext cx="671934" cy="612172"/>
              </a:xfrm>
              <a:custGeom>
                <a:avLst/>
                <a:gdLst/>
                <a:ahLst/>
                <a:cxnLst/>
                <a:rect l="l" t="t" r="r" b="b"/>
                <a:pathLst>
                  <a:path w="14504" h="13214" extrusionOk="0">
                    <a:moveTo>
                      <a:pt x="7258" y="1"/>
                    </a:moveTo>
                    <a:cubicBezTo>
                      <a:pt x="5566" y="1"/>
                      <a:pt x="3874" y="647"/>
                      <a:pt x="2582" y="1938"/>
                    </a:cubicBezTo>
                    <a:cubicBezTo>
                      <a:pt x="0" y="4508"/>
                      <a:pt x="0" y="8694"/>
                      <a:pt x="2582" y="11276"/>
                    </a:cubicBezTo>
                    <a:cubicBezTo>
                      <a:pt x="3874" y="12568"/>
                      <a:pt x="5566" y="13214"/>
                      <a:pt x="7258" y="13214"/>
                    </a:cubicBezTo>
                    <a:cubicBezTo>
                      <a:pt x="8950" y="13214"/>
                      <a:pt x="10642" y="12568"/>
                      <a:pt x="11933" y="11276"/>
                    </a:cubicBezTo>
                    <a:cubicBezTo>
                      <a:pt x="14503" y="8694"/>
                      <a:pt x="14503" y="4508"/>
                      <a:pt x="11933" y="1938"/>
                    </a:cubicBezTo>
                    <a:cubicBezTo>
                      <a:pt x="10642" y="647"/>
                      <a:pt x="8950" y="1"/>
                      <a:pt x="7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74" name="Google Shape;1274;p22"/>
              <p:cNvSpPr/>
              <p:nvPr/>
            </p:nvSpPr>
            <p:spPr>
              <a:xfrm>
                <a:off x="1787353" y="3967172"/>
                <a:ext cx="850017" cy="470687"/>
              </a:xfrm>
              <a:custGeom>
                <a:avLst/>
                <a:gdLst/>
                <a:ahLst/>
                <a:cxnLst/>
                <a:rect l="l" t="t" r="r" b="b"/>
                <a:pathLst>
                  <a:path w="18348" h="10160" extrusionOk="0">
                    <a:moveTo>
                      <a:pt x="3599" y="1"/>
                    </a:moveTo>
                    <a:lnTo>
                      <a:pt x="1" y="6610"/>
                    </a:lnTo>
                    <a:lnTo>
                      <a:pt x="4627" y="10159"/>
                    </a:lnTo>
                    <a:lnTo>
                      <a:pt x="4908" y="9877"/>
                    </a:lnTo>
                    <a:cubicBezTo>
                      <a:pt x="6763" y="8023"/>
                      <a:pt x="9195" y="7096"/>
                      <a:pt x="11628" y="7096"/>
                    </a:cubicBezTo>
                    <a:cubicBezTo>
                      <a:pt x="14061" y="7096"/>
                      <a:pt x="16493" y="8023"/>
                      <a:pt x="18347" y="9877"/>
                    </a:cubicBezTo>
                    <a:lnTo>
                      <a:pt x="18347" y="539"/>
                    </a:lnTo>
                    <a:cubicBezTo>
                      <a:pt x="16383" y="2497"/>
                      <a:pt x="13813" y="3477"/>
                      <a:pt x="11242" y="3477"/>
                    </a:cubicBezTo>
                    <a:cubicBezTo>
                      <a:pt x="8672" y="3477"/>
                      <a:pt x="6102" y="2497"/>
                      <a:pt x="4138" y="539"/>
                    </a:cubicBezTo>
                    <a:lnTo>
                      <a:pt x="35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75" name="Google Shape;1275;p22"/>
              <p:cNvSpPr/>
              <p:nvPr/>
            </p:nvSpPr>
            <p:spPr>
              <a:xfrm>
                <a:off x="1495900" y="3902358"/>
                <a:ext cx="671934" cy="612172"/>
              </a:xfrm>
              <a:custGeom>
                <a:avLst/>
                <a:gdLst/>
                <a:ahLst/>
                <a:cxnLst/>
                <a:rect l="l" t="t" r="r" b="b"/>
                <a:pathLst>
                  <a:path w="14504" h="13214" extrusionOk="0">
                    <a:moveTo>
                      <a:pt x="7257" y="1"/>
                    </a:moveTo>
                    <a:cubicBezTo>
                      <a:pt x="5567" y="1"/>
                      <a:pt x="3874" y="647"/>
                      <a:pt x="2583" y="1938"/>
                    </a:cubicBezTo>
                    <a:cubicBezTo>
                      <a:pt x="1" y="4508"/>
                      <a:pt x="1" y="8694"/>
                      <a:pt x="2583" y="11276"/>
                    </a:cubicBezTo>
                    <a:cubicBezTo>
                      <a:pt x="3874" y="12568"/>
                      <a:pt x="5567" y="13214"/>
                      <a:pt x="7257" y="13214"/>
                    </a:cubicBezTo>
                    <a:cubicBezTo>
                      <a:pt x="8948" y="13214"/>
                      <a:pt x="10637" y="12568"/>
                      <a:pt x="11922" y="11276"/>
                    </a:cubicBezTo>
                    <a:cubicBezTo>
                      <a:pt x="14504" y="8694"/>
                      <a:pt x="14504" y="4508"/>
                      <a:pt x="11922" y="1938"/>
                    </a:cubicBezTo>
                    <a:cubicBezTo>
                      <a:pt x="10637" y="647"/>
                      <a:pt x="8948" y="1"/>
                      <a:pt x="7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76" name="Google Shape;1276;p22"/>
              <p:cNvSpPr/>
              <p:nvPr/>
            </p:nvSpPr>
            <p:spPr>
              <a:xfrm>
                <a:off x="2048182" y="3967172"/>
                <a:ext cx="850573" cy="470687"/>
              </a:xfrm>
              <a:custGeom>
                <a:avLst/>
                <a:gdLst/>
                <a:ahLst/>
                <a:cxnLst/>
                <a:rect l="l" t="t" r="r" b="b"/>
                <a:pathLst>
                  <a:path w="18360" h="10160" extrusionOk="0">
                    <a:moveTo>
                      <a:pt x="14749" y="1"/>
                    </a:moveTo>
                    <a:lnTo>
                      <a:pt x="14210" y="539"/>
                    </a:lnTo>
                    <a:cubicBezTo>
                      <a:pt x="12252" y="2497"/>
                      <a:pt x="9682" y="3477"/>
                      <a:pt x="7110" y="3477"/>
                    </a:cubicBezTo>
                    <a:cubicBezTo>
                      <a:pt x="4538" y="3477"/>
                      <a:pt x="1965" y="2497"/>
                      <a:pt x="1" y="539"/>
                    </a:cubicBezTo>
                    <a:lnTo>
                      <a:pt x="1" y="9877"/>
                    </a:lnTo>
                    <a:cubicBezTo>
                      <a:pt x="1861" y="8023"/>
                      <a:pt x="4294" y="7096"/>
                      <a:pt x="6725" y="7096"/>
                    </a:cubicBezTo>
                    <a:cubicBezTo>
                      <a:pt x="9156" y="7096"/>
                      <a:pt x="11585" y="8023"/>
                      <a:pt x="13440" y="9877"/>
                    </a:cubicBezTo>
                    <a:lnTo>
                      <a:pt x="13721" y="10159"/>
                    </a:lnTo>
                    <a:lnTo>
                      <a:pt x="18360" y="6610"/>
                    </a:lnTo>
                    <a:lnTo>
                      <a:pt x="1474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77" name="Google Shape;1277;p22"/>
            <p:cNvGrpSpPr/>
            <p:nvPr/>
          </p:nvGrpSpPr>
          <p:grpSpPr>
            <a:xfrm>
              <a:off x="-957706" y="4601944"/>
              <a:ext cx="4057391" cy="1467678"/>
              <a:chOff x="1495900" y="4012389"/>
              <a:chExt cx="1693755" cy="612681"/>
            </a:xfrm>
          </p:grpSpPr>
          <p:sp>
            <p:nvSpPr>
              <p:cNvPr id="1278" name="Google Shape;1278;p22"/>
              <p:cNvSpPr/>
              <p:nvPr/>
            </p:nvSpPr>
            <p:spPr>
              <a:xfrm>
                <a:off x="1787353" y="4077202"/>
                <a:ext cx="850017" cy="471197"/>
              </a:xfrm>
              <a:custGeom>
                <a:avLst/>
                <a:gdLst/>
                <a:ahLst/>
                <a:cxnLst/>
                <a:rect l="l" t="t" r="r" b="b"/>
                <a:pathLst>
                  <a:path w="18348" h="10171" extrusionOk="0">
                    <a:moveTo>
                      <a:pt x="3599" y="0"/>
                    </a:moveTo>
                    <a:lnTo>
                      <a:pt x="1" y="6609"/>
                    </a:lnTo>
                    <a:lnTo>
                      <a:pt x="4627" y="10170"/>
                    </a:lnTo>
                    <a:lnTo>
                      <a:pt x="4908" y="9889"/>
                    </a:lnTo>
                    <a:cubicBezTo>
                      <a:pt x="6763" y="8035"/>
                      <a:pt x="9195" y="7108"/>
                      <a:pt x="11628" y="7108"/>
                    </a:cubicBezTo>
                    <a:cubicBezTo>
                      <a:pt x="14061" y="7108"/>
                      <a:pt x="16493" y="8035"/>
                      <a:pt x="18347" y="9889"/>
                    </a:cubicBezTo>
                    <a:lnTo>
                      <a:pt x="18347" y="539"/>
                    </a:lnTo>
                    <a:cubicBezTo>
                      <a:pt x="16383" y="2503"/>
                      <a:pt x="13813" y="3485"/>
                      <a:pt x="11242" y="3485"/>
                    </a:cubicBezTo>
                    <a:cubicBezTo>
                      <a:pt x="8672" y="3485"/>
                      <a:pt x="6102" y="2503"/>
                      <a:pt x="4138" y="539"/>
                    </a:cubicBezTo>
                    <a:lnTo>
                      <a:pt x="35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279" name="Google Shape;1279;p22"/>
              <p:cNvGrpSpPr/>
              <p:nvPr/>
            </p:nvGrpSpPr>
            <p:grpSpPr>
              <a:xfrm>
                <a:off x="1495900" y="4012389"/>
                <a:ext cx="1693755" cy="612681"/>
                <a:chOff x="1495900" y="4012389"/>
                <a:chExt cx="1693755" cy="612681"/>
              </a:xfrm>
            </p:grpSpPr>
            <p:sp>
              <p:nvSpPr>
                <p:cNvPr id="1280" name="Google Shape;1280;p22"/>
                <p:cNvSpPr/>
                <p:nvPr/>
              </p:nvSpPr>
              <p:spPr>
                <a:xfrm>
                  <a:off x="2517721" y="4012389"/>
                  <a:ext cx="671934" cy="6126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04" h="13225" extrusionOk="0">
                      <a:moveTo>
                        <a:pt x="7258" y="0"/>
                      </a:moveTo>
                      <a:cubicBezTo>
                        <a:pt x="5566" y="0"/>
                        <a:pt x="3874" y="646"/>
                        <a:pt x="2582" y="1938"/>
                      </a:cubicBezTo>
                      <a:cubicBezTo>
                        <a:pt x="0" y="4520"/>
                        <a:pt x="0" y="8705"/>
                        <a:pt x="2582" y="11288"/>
                      </a:cubicBezTo>
                      <a:cubicBezTo>
                        <a:pt x="3874" y="12579"/>
                        <a:pt x="5566" y="13225"/>
                        <a:pt x="7258" y="13225"/>
                      </a:cubicBezTo>
                      <a:cubicBezTo>
                        <a:pt x="8950" y="13225"/>
                        <a:pt x="10642" y="12579"/>
                        <a:pt x="11933" y="11288"/>
                      </a:cubicBezTo>
                      <a:cubicBezTo>
                        <a:pt x="14503" y="8705"/>
                        <a:pt x="14503" y="4520"/>
                        <a:pt x="11933" y="1938"/>
                      </a:cubicBezTo>
                      <a:cubicBezTo>
                        <a:pt x="10642" y="646"/>
                        <a:pt x="8950" y="0"/>
                        <a:pt x="725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81" name="Google Shape;1281;p22"/>
                <p:cNvSpPr/>
                <p:nvPr/>
              </p:nvSpPr>
              <p:spPr>
                <a:xfrm>
                  <a:off x="1495900" y="4012389"/>
                  <a:ext cx="671934" cy="6126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04" h="13225" extrusionOk="0">
                      <a:moveTo>
                        <a:pt x="7257" y="0"/>
                      </a:moveTo>
                      <a:cubicBezTo>
                        <a:pt x="5567" y="0"/>
                        <a:pt x="3874" y="646"/>
                        <a:pt x="2583" y="1938"/>
                      </a:cubicBezTo>
                      <a:cubicBezTo>
                        <a:pt x="1" y="4520"/>
                        <a:pt x="1" y="8705"/>
                        <a:pt x="2583" y="11288"/>
                      </a:cubicBezTo>
                      <a:cubicBezTo>
                        <a:pt x="3874" y="12579"/>
                        <a:pt x="5567" y="13225"/>
                        <a:pt x="7257" y="13225"/>
                      </a:cubicBezTo>
                      <a:cubicBezTo>
                        <a:pt x="8948" y="13225"/>
                        <a:pt x="10637" y="12579"/>
                        <a:pt x="11922" y="11288"/>
                      </a:cubicBezTo>
                      <a:cubicBezTo>
                        <a:pt x="14504" y="8705"/>
                        <a:pt x="14504" y="4520"/>
                        <a:pt x="11922" y="1938"/>
                      </a:cubicBezTo>
                      <a:cubicBezTo>
                        <a:pt x="10637" y="646"/>
                        <a:pt x="8948" y="0"/>
                        <a:pt x="725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82" name="Google Shape;1282;p22"/>
                <p:cNvSpPr/>
                <p:nvPr/>
              </p:nvSpPr>
              <p:spPr>
                <a:xfrm>
                  <a:off x="2048182" y="4077202"/>
                  <a:ext cx="850573" cy="471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60" h="10171" extrusionOk="0">
                      <a:moveTo>
                        <a:pt x="14749" y="0"/>
                      </a:moveTo>
                      <a:lnTo>
                        <a:pt x="14210" y="539"/>
                      </a:lnTo>
                      <a:cubicBezTo>
                        <a:pt x="12252" y="2503"/>
                        <a:pt x="9682" y="3485"/>
                        <a:pt x="7110" y="3485"/>
                      </a:cubicBezTo>
                      <a:cubicBezTo>
                        <a:pt x="4538" y="3485"/>
                        <a:pt x="1965" y="2503"/>
                        <a:pt x="1" y="539"/>
                      </a:cubicBezTo>
                      <a:lnTo>
                        <a:pt x="1" y="9889"/>
                      </a:lnTo>
                      <a:cubicBezTo>
                        <a:pt x="1861" y="8035"/>
                        <a:pt x="4294" y="7108"/>
                        <a:pt x="6725" y="7108"/>
                      </a:cubicBezTo>
                      <a:cubicBezTo>
                        <a:pt x="9156" y="7108"/>
                        <a:pt x="11585" y="8035"/>
                        <a:pt x="13440" y="9889"/>
                      </a:cubicBezTo>
                      <a:lnTo>
                        <a:pt x="13721" y="10170"/>
                      </a:lnTo>
                      <a:lnTo>
                        <a:pt x="18360" y="6609"/>
                      </a:lnTo>
                      <a:lnTo>
                        <a:pt x="1474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1283" name="Google Shape;1283;p22"/>
          <p:cNvGrpSpPr/>
          <p:nvPr/>
        </p:nvGrpSpPr>
        <p:grpSpPr>
          <a:xfrm rot="5400000">
            <a:off x="-1054957" y="4395526"/>
            <a:ext cx="2407265" cy="2770916"/>
            <a:chOff x="5281957" y="3012294"/>
            <a:chExt cx="1805449" cy="2078187"/>
          </a:xfrm>
        </p:grpSpPr>
        <p:sp>
          <p:nvSpPr>
            <p:cNvPr id="1284" name="Google Shape;1284;p22"/>
            <p:cNvSpPr/>
            <p:nvPr/>
          </p:nvSpPr>
          <p:spPr>
            <a:xfrm>
              <a:off x="6134772" y="3387695"/>
              <a:ext cx="852287" cy="852241"/>
            </a:xfrm>
            <a:custGeom>
              <a:avLst/>
              <a:gdLst/>
              <a:ahLst/>
              <a:cxnLst/>
              <a:rect l="l" t="t" r="r" b="b"/>
              <a:pathLst>
                <a:path w="18397" h="18396" extrusionOk="0">
                  <a:moveTo>
                    <a:pt x="9192" y="0"/>
                  </a:moveTo>
                  <a:cubicBezTo>
                    <a:pt x="4113" y="0"/>
                    <a:pt x="0" y="4112"/>
                    <a:pt x="0" y="9191"/>
                  </a:cubicBezTo>
                  <a:cubicBezTo>
                    <a:pt x="0" y="14271"/>
                    <a:pt x="4113" y="18395"/>
                    <a:pt x="9192" y="18395"/>
                  </a:cubicBezTo>
                  <a:cubicBezTo>
                    <a:pt x="14284" y="18395"/>
                    <a:pt x="18396" y="14271"/>
                    <a:pt x="18396" y="9191"/>
                  </a:cubicBezTo>
                  <a:cubicBezTo>
                    <a:pt x="18396" y="4112"/>
                    <a:pt x="14284" y="0"/>
                    <a:pt x="91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5" name="Google Shape;1285;p22"/>
            <p:cNvSpPr/>
            <p:nvPr/>
          </p:nvSpPr>
          <p:spPr>
            <a:xfrm>
              <a:off x="6134772" y="3012294"/>
              <a:ext cx="852287" cy="801234"/>
            </a:xfrm>
            <a:custGeom>
              <a:avLst/>
              <a:gdLst/>
              <a:ahLst/>
              <a:cxnLst/>
              <a:rect l="l" t="t" r="r" b="b"/>
              <a:pathLst>
                <a:path w="18397" h="17295" extrusionOk="0">
                  <a:moveTo>
                    <a:pt x="9192" y="1"/>
                  </a:moveTo>
                  <a:cubicBezTo>
                    <a:pt x="9192" y="4468"/>
                    <a:pt x="5569" y="8103"/>
                    <a:pt x="1102" y="8103"/>
                  </a:cubicBezTo>
                  <a:lnTo>
                    <a:pt x="0" y="8103"/>
                  </a:lnTo>
                  <a:lnTo>
                    <a:pt x="0" y="17294"/>
                  </a:lnTo>
                  <a:lnTo>
                    <a:pt x="18396" y="17294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6" name="Google Shape;1286;p22"/>
            <p:cNvSpPr/>
            <p:nvPr/>
          </p:nvSpPr>
          <p:spPr>
            <a:xfrm>
              <a:off x="5708365" y="3762446"/>
              <a:ext cx="852287" cy="852287"/>
            </a:xfrm>
            <a:custGeom>
              <a:avLst/>
              <a:gdLst/>
              <a:ahLst/>
              <a:cxnLst/>
              <a:rect l="l" t="t" r="r" b="b"/>
              <a:pathLst>
                <a:path w="18397" h="18397" extrusionOk="0">
                  <a:moveTo>
                    <a:pt x="9204" y="1"/>
                  </a:moveTo>
                  <a:cubicBezTo>
                    <a:pt x="4125" y="1"/>
                    <a:pt x="0" y="4126"/>
                    <a:pt x="0" y="9205"/>
                  </a:cubicBezTo>
                  <a:cubicBezTo>
                    <a:pt x="0" y="14285"/>
                    <a:pt x="4125" y="18397"/>
                    <a:pt x="9204" y="18397"/>
                  </a:cubicBezTo>
                  <a:cubicBezTo>
                    <a:pt x="14284" y="18397"/>
                    <a:pt x="18396" y="14285"/>
                    <a:pt x="18396" y="9205"/>
                  </a:cubicBezTo>
                  <a:cubicBezTo>
                    <a:pt x="18396" y="4126"/>
                    <a:pt x="14284" y="1"/>
                    <a:pt x="92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7" name="Google Shape;1287;p22"/>
            <p:cNvSpPr/>
            <p:nvPr/>
          </p:nvSpPr>
          <p:spPr>
            <a:xfrm>
              <a:off x="5708365" y="3387695"/>
              <a:ext cx="852287" cy="801188"/>
            </a:xfrm>
            <a:custGeom>
              <a:avLst/>
              <a:gdLst/>
              <a:ahLst/>
              <a:cxnLst/>
              <a:rect l="l" t="t" r="r" b="b"/>
              <a:pathLst>
                <a:path w="18397" h="17294" extrusionOk="0">
                  <a:moveTo>
                    <a:pt x="9204" y="0"/>
                  </a:moveTo>
                  <a:cubicBezTo>
                    <a:pt x="9204" y="4467"/>
                    <a:pt x="5581" y="8090"/>
                    <a:pt x="1102" y="8090"/>
                  </a:cubicBezTo>
                  <a:lnTo>
                    <a:pt x="0" y="8090"/>
                  </a:lnTo>
                  <a:lnTo>
                    <a:pt x="0" y="17294"/>
                  </a:lnTo>
                  <a:lnTo>
                    <a:pt x="18396" y="1729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8" name="Google Shape;1288;p22"/>
            <p:cNvSpPr/>
            <p:nvPr/>
          </p:nvSpPr>
          <p:spPr>
            <a:xfrm>
              <a:off x="5281957" y="4137290"/>
              <a:ext cx="852843" cy="852843"/>
            </a:xfrm>
            <a:custGeom>
              <a:avLst/>
              <a:gdLst/>
              <a:ahLst/>
              <a:cxnLst/>
              <a:rect l="l" t="t" r="r" b="b"/>
              <a:pathLst>
                <a:path w="18409" h="18409" extrusionOk="0">
                  <a:moveTo>
                    <a:pt x="9204" y="0"/>
                  </a:moveTo>
                  <a:cubicBezTo>
                    <a:pt x="4125" y="0"/>
                    <a:pt x="0" y="4125"/>
                    <a:pt x="0" y="9204"/>
                  </a:cubicBezTo>
                  <a:cubicBezTo>
                    <a:pt x="0" y="14283"/>
                    <a:pt x="4125" y="18408"/>
                    <a:pt x="9204" y="18408"/>
                  </a:cubicBezTo>
                  <a:cubicBezTo>
                    <a:pt x="14284" y="18408"/>
                    <a:pt x="18408" y="14283"/>
                    <a:pt x="18408" y="9204"/>
                  </a:cubicBezTo>
                  <a:cubicBezTo>
                    <a:pt x="18408" y="4125"/>
                    <a:pt x="14284" y="0"/>
                    <a:pt x="92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9" name="Google Shape;1289;p22"/>
            <p:cNvSpPr/>
            <p:nvPr/>
          </p:nvSpPr>
          <p:spPr>
            <a:xfrm>
              <a:off x="5281957" y="3762446"/>
              <a:ext cx="852843" cy="801280"/>
            </a:xfrm>
            <a:custGeom>
              <a:avLst/>
              <a:gdLst/>
              <a:ahLst/>
              <a:cxnLst/>
              <a:rect l="l" t="t" r="r" b="b"/>
              <a:pathLst>
                <a:path w="18409" h="17296" extrusionOk="0">
                  <a:moveTo>
                    <a:pt x="9204" y="1"/>
                  </a:moveTo>
                  <a:cubicBezTo>
                    <a:pt x="9204" y="319"/>
                    <a:pt x="9192" y="637"/>
                    <a:pt x="9155" y="944"/>
                  </a:cubicBezTo>
                  <a:cubicBezTo>
                    <a:pt x="8690" y="4970"/>
                    <a:pt x="5263" y="8091"/>
                    <a:pt x="1114" y="8091"/>
                  </a:cubicBezTo>
                  <a:lnTo>
                    <a:pt x="0" y="8091"/>
                  </a:lnTo>
                  <a:lnTo>
                    <a:pt x="0" y="17295"/>
                  </a:lnTo>
                  <a:lnTo>
                    <a:pt x="18408" y="17295"/>
                  </a:lnTo>
                  <a:lnTo>
                    <a:pt x="184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290" name="Google Shape;1290;p22"/>
            <p:cNvGrpSpPr/>
            <p:nvPr/>
          </p:nvGrpSpPr>
          <p:grpSpPr>
            <a:xfrm>
              <a:off x="5382351" y="3112642"/>
              <a:ext cx="1705056" cy="1977839"/>
              <a:chOff x="5382351" y="3112642"/>
              <a:chExt cx="1705056" cy="1977839"/>
            </a:xfrm>
          </p:grpSpPr>
          <p:sp>
            <p:nvSpPr>
              <p:cNvPr id="1291" name="Google Shape;1291;p22"/>
              <p:cNvSpPr/>
              <p:nvPr/>
            </p:nvSpPr>
            <p:spPr>
              <a:xfrm>
                <a:off x="6235120" y="3487996"/>
                <a:ext cx="852287" cy="852333"/>
              </a:xfrm>
              <a:custGeom>
                <a:avLst/>
                <a:gdLst/>
                <a:ahLst/>
                <a:cxnLst/>
                <a:rect l="l" t="t" r="r" b="b"/>
                <a:pathLst>
                  <a:path w="18397" h="18398" extrusionOk="0">
                    <a:moveTo>
                      <a:pt x="9192" y="1"/>
                    </a:moveTo>
                    <a:cubicBezTo>
                      <a:pt x="4113" y="1"/>
                      <a:pt x="1" y="4113"/>
                      <a:pt x="1" y="9193"/>
                    </a:cubicBezTo>
                    <a:cubicBezTo>
                      <a:pt x="1" y="14285"/>
                      <a:pt x="4113" y="18397"/>
                      <a:pt x="9192" y="18397"/>
                    </a:cubicBezTo>
                    <a:cubicBezTo>
                      <a:pt x="14284" y="18397"/>
                      <a:pt x="18396" y="14285"/>
                      <a:pt x="18396" y="9193"/>
                    </a:cubicBezTo>
                    <a:cubicBezTo>
                      <a:pt x="18396" y="4113"/>
                      <a:pt x="14284" y="1"/>
                      <a:pt x="91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92" name="Google Shape;1292;p22"/>
              <p:cNvSpPr/>
              <p:nvPr/>
            </p:nvSpPr>
            <p:spPr>
              <a:xfrm>
                <a:off x="6235120" y="3112642"/>
                <a:ext cx="852287" cy="801280"/>
              </a:xfrm>
              <a:custGeom>
                <a:avLst/>
                <a:gdLst/>
                <a:ahLst/>
                <a:cxnLst/>
                <a:rect l="l" t="t" r="r" b="b"/>
                <a:pathLst>
                  <a:path w="18397" h="17296" extrusionOk="0">
                    <a:moveTo>
                      <a:pt x="9205" y="1"/>
                    </a:moveTo>
                    <a:cubicBezTo>
                      <a:pt x="9205" y="4480"/>
                      <a:pt x="5569" y="8103"/>
                      <a:pt x="1102" y="8103"/>
                    </a:cubicBezTo>
                    <a:lnTo>
                      <a:pt x="1" y="8103"/>
                    </a:lnTo>
                    <a:lnTo>
                      <a:pt x="1" y="17295"/>
                    </a:lnTo>
                    <a:lnTo>
                      <a:pt x="18396" y="17295"/>
                    </a:lnTo>
                    <a:lnTo>
                      <a:pt x="1839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93" name="Google Shape;1293;p22"/>
              <p:cNvSpPr/>
              <p:nvPr/>
            </p:nvSpPr>
            <p:spPr>
              <a:xfrm>
                <a:off x="5808712" y="3862840"/>
                <a:ext cx="852287" cy="852843"/>
              </a:xfrm>
              <a:custGeom>
                <a:avLst/>
                <a:gdLst/>
                <a:ahLst/>
                <a:cxnLst/>
                <a:rect l="l" t="t" r="r" b="b"/>
                <a:pathLst>
                  <a:path w="18397" h="18409" extrusionOk="0">
                    <a:moveTo>
                      <a:pt x="9205" y="1"/>
                    </a:moveTo>
                    <a:cubicBezTo>
                      <a:pt x="4125" y="1"/>
                      <a:pt x="1" y="4125"/>
                      <a:pt x="1" y="9205"/>
                    </a:cubicBezTo>
                    <a:cubicBezTo>
                      <a:pt x="1" y="14283"/>
                      <a:pt x="4125" y="18409"/>
                      <a:pt x="9205" y="18409"/>
                    </a:cubicBezTo>
                    <a:cubicBezTo>
                      <a:pt x="14284" y="18409"/>
                      <a:pt x="18396" y="14283"/>
                      <a:pt x="18396" y="9205"/>
                    </a:cubicBezTo>
                    <a:cubicBezTo>
                      <a:pt x="18396" y="4125"/>
                      <a:pt x="14284" y="1"/>
                      <a:pt x="92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94" name="Google Shape;1294;p22"/>
              <p:cNvSpPr/>
              <p:nvPr/>
            </p:nvSpPr>
            <p:spPr>
              <a:xfrm>
                <a:off x="5808712" y="3487996"/>
                <a:ext cx="852843" cy="801280"/>
              </a:xfrm>
              <a:custGeom>
                <a:avLst/>
                <a:gdLst/>
                <a:ahLst/>
                <a:cxnLst/>
                <a:rect l="l" t="t" r="r" b="b"/>
                <a:pathLst>
                  <a:path w="18409" h="17296" extrusionOk="0">
                    <a:moveTo>
                      <a:pt x="9205" y="1"/>
                    </a:moveTo>
                    <a:cubicBezTo>
                      <a:pt x="9205" y="4469"/>
                      <a:pt x="5582" y="8092"/>
                      <a:pt x="1103" y="8092"/>
                    </a:cubicBezTo>
                    <a:lnTo>
                      <a:pt x="1" y="8092"/>
                    </a:lnTo>
                    <a:lnTo>
                      <a:pt x="1" y="17296"/>
                    </a:lnTo>
                    <a:lnTo>
                      <a:pt x="18409" y="17296"/>
                    </a:lnTo>
                    <a:lnTo>
                      <a:pt x="1840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95" name="Google Shape;1295;p22"/>
              <p:cNvSpPr/>
              <p:nvPr/>
            </p:nvSpPr>
            <p:spPr>
              <a:xfrm>
                <a:off x="5382351" y="4238240"/>
                <a:ext cx="852797" cy="852241"/>
              </a:xfrm>
              <a:custGeom>
                <a:avLst/>
                <a:gdLst/>
                <a:ahLst/>
                <a:cxnLst/>
                <a:rect l="l" t="t" r="r" b="b"/>
                <a:pathLst>
                  <a:path w="18408" h="18396" extrusionOk="0">
                    <a:moveTo>
                      <a:pt x="9204" y="0"/>
                    </a:moveTo>
                    <a:cubicBezTo>
                      <a:pt x="4124" y="0"/>
                      <a:pt x="0" y="4112"/>
                      <a:pt x="0" y="9191"/>
                    </a:cubicBezTo>
                    <a:cubicBezTo>
                      <a:pt x="0" y="14271"/>
                      <a:pt x="4124" y="18395"/>
                      <a:pt x="9204" y="18395"/>
                    </a:cubicBezTo>
                    <a:cubicBezTo>
                      <a:pt x="14283" y="18395"/>
                      <a:pt x="18408" y="14271"/>
                      <a:pt x="18408" y="9191"/>
                    </a:cubicBezTo>
                    <a:cubicBezTo>
                      <a:pt x="18408" y="4112"/>
                      <a:pt x="14283" y="0"/>
                      <a:pt x="920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96" name="Google Shape;1296;p22"/>
              <p:cNvSpPr/>
              <p:nvPr/>
            </p:nvSpPr>
            <p:spPr>
              <a:xfrm>
                <a:off x="5382351" y="3862840"/>
                <a:ext cx="852797" cy="801234"/>
              </a:xfrm>
              <a:custGeom>
                <a:avLst/>
                <a:gdLst/>
                <a:ahLst/>
                <a:cxnLst/>
                <a:rect l="l" t="t" r="r" b="b"/>
                <a:pathLst>
                  <a:path w="18408" h="17295" extrusionOk="0">
                    <a:moveTo>
                      <a:pt x="9204" y="1"/>
                    </a:moveTo>
                    <a:cubicBezTo>
                      <a:pt x="9204" y="319"/>
                      <a:pt x="9191" y="637"/>
                      <a:pt x="9155" y="943"/>
                    </a:cubicBezTo>
                    <a:cubicBezTo>
                      <a:pt x="8690" y="4970"/>
                      <a:pt x="5263" y="8103"/>
                      <a:pt x="1113" y="8103"/>
                    </a:cubicBezTo>
                    <a:lnTo>
                      <a:pt x="0" y="8103"/>
                    </a:lnTo>
                    <a:lnTo>
                      <a:pt x="0" y="17294"/>
                    </a:lnTo>
                    <a:lnTo>
                      <a:pt x="18408" y="17294"/>
                    </a:lnTo>
                    <a:lnTo>
                      <a:pt x="1840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297" name="Google Shape;1297;p22"/>
          <p:cNvSpPr txBox="1">
            <a:spLocks noGrp="1"/>
          </p:cNvSpPr>
          <p:nvPr>
            <p:ph type="subTitle" idx="5"/>
          </p:nvPr>
        </p:nvSpPr>
        <p:spPr>
          <a:xfrm>
            <a:off x="7611633" y="2319200"/>
            <a:ext cx="3276000" cy="4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 b="1">
                <a:latin typeface="Spline Sans Mono"/>
                <a:ea typeface="Spline Sans Mono"/>
                <a:cs typeface="Spline Sans Mono"/>
                <a:sym typeface="Spline Sans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98" name="Google Shape;1298;p22"/>
          <p:cNvSpPr txBox="1">
            <a:spLocks noGrp="1"/>
          </p:cNvSpPr>
          <p:nvPr>
            <p:ph type="subTitle" idx="6"/>
          </p:nvPr>
        </p:nvSpPr>
        <p:spPr>
          <a:xfrm>
            <a:off x="7611633" y="2716057"/>
            <a:ext cx="3276000" cy="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99" name="Google Shape;1299;p22"/>
          <p:cNvSpPr txBox="1">
            <a:spLocks noGrp="1"/>
          </p:cNvSpPr>
          <p:nvPr>
            <p:ph type="subTitle" idx="7"/>
          </p:nvPr>
        </p:nvSpPr>
        <p:spPr>
          <a:xfrm>
            <a:off x="7611633" y="4146604"/>
            <a:ext cx="3276000" cy="4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 b="1">
                <a:latin typeface="Spline Sans Mono"/>
                <a:ea typeface="Spline Sans Mono"/>
                <a:cs typeface="Spline Sans Mono"/>
                <a:sym typeface="Spline Sans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00" name="Google Shape;1300;p22"/>
          <p:cNvSpPr txBox="1">
            <a:spLocks noGrp="1"/>
          </p:cNvSpPr>
          <p:nvPr>
            <p:ph type="subTitle" idx="8"/>
          </p:nvPr>
        </p:nvSpPr>
        <p:spPr>
          <a:xfrm>
            <a:off x="7611633" y="4543459"/>
            <a:ext cx="3276000" cy="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72480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3"/>
          <p:cNvGrpSpPr/>
          <p:nvPr/>
        </p:nvGrpSpPr>
        <p:grpSpPr>
          <a:xfrm>
            <a:off x="67" y="500634"/>
            <a:ext cx="12184800" cy="6376873"/>
            <a:chOff x="50" y="375475"/>
            <a:chExt cx="9138600" cy="4782655"/>
          </a:xfrm>
        </p:grpSpPr>
        <p:grpSp>
          <p:nvGrpSpPr>
            <p:cNvPr id="83" name="Google Shape;83;p3"/>
            <p:cNvGrpSpPr/>
            <p:nvPr/>
          </p:nvGrpSpPr>
          <p:grpSpPr>
            <a:xfrm>
              <a:off x="348425" y="375499"/>
              <a:ext cx="8447150" cy="4782632"/>
              <a:chOff x="348425" y="537175"/>
              <a:chExt cx="8447150" cy="4620900"/>
            </a:xfrm>
          </p:grpSpPr>
          <p:cxnSp>
            <p:nvCxnSpPr>
              <p:cNvPr id="84" name="Google Shape;84;p3"/>
              <p:cNvCxnSpPr/>
              <p:nvPr/>
            </p:nvCxnSpPr>
            <p:spPr>
              <a:xfrm>
                <a:off x="348425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" name="Google Shape;85;p3"/>
              <p:cNvCxnSpPr/>
              <p:nvPr/>
            </p:nvCxnSpPr>
            <p:spPr>
              <a:xfrm>
                <a:off x="732386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" name="Google Shape;86;p3"/>
              <p:cNvCxnSpPr/>
              <p:nvPr/>
            </p:nvCxnSpPr>
            <p:spPr>
              <a:xfrm>
                <a:off x="1116348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" name="Google Shape;87;p3"/>
              <p:cNvCxnSpPr/>
              <p:nvPr/>
            </p:nvCxnSpPr>
            <p:spPr>
              <a:xfrm>
                <a:off x="1500309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" name="Google Shape;88;p3"/>
              <p:cNvCxnSpPr/>
              <p:nvPr/>
            </p:nvCxnSpPr>
            <p:spPr>
              <a:xfrm>
                <a:off x="1884270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" name="Google Shape;89;p3"/>
              <p:cNvCxnSpPr/>
              <p:nvPr/>
            </p:nvCxnSpPr>
            <p:spPr>
              <a:xfrm>
                <a:off x="2268232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" name="Google Shape;90;p3"/>
              <p:cNvCxnSpPr/>
              <p:nvPr/>
            </p:nvCxnSpPr>
            <p:spPr>
              <a:xfrm>
                <a:off x="2652193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" name="Google Shape;91;p3"/>
              <p:cNvCxnSpPr/>
              <p:nvPr/>
            </p:nvCxnSpPr>
            <p:spPr>
              <a:xfrm>
                <a:off x="3036155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" name="Google Shape;92;p3"/>
              <p:cNvCxnSpPr/>
              <p:nvPr/>
            </p:nvCxnSpPr>
            <p:spPr>
              <a:xfrm>
                <a:off x="3420116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" name="Google Shape;93;p3"/>
              <p:cNvCxnSpPr/>
              <p:nvPr/>
            </p:nvCxnSpPr>
            <p:spPr>
              <a:xfrm>
                <a:off x="3804077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" name="Google Shape;94;p3"/>
              <p:cNvCxnSpPr/>
              <p:nvPr/>
            </p:nvCxnSpPr>
            <p:spPr>
              <a:xfrm>
                <a:off x="4188039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" name="Google Shape;95;p3"/>
              <p:cNvCxnSpPr/>
              <p:nvPr/>
            </p:nvCxnSpPr>
            <p:spPr>
              <a:xfrm>
                <a:off x="4572000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" name="Google Shape;96;p3"/>
              <p:cNvCxnSpPr/>
              <p:nvPr/>
            </p:nvCxnSpPr>
            <p:spPr>
              <a:xfrm>
                <a:off x="4955961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" name="Google Shape;97;p3"/>
              <p:cNvCxnSpPr/>
              <p:nvPr/>
            </p:nvCxnSpPr>
            <p:spPr>
              <a:xfrm>
                <a:off x="5339923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3"/>
              <p:cNvCxnSpPr/>
              <p:nvPr/>
            </p:nvCxnSpPr>
            <p:spPr>
              <a:xfrm>
                <a:off x="5723884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3"/>
              <p:cNvCxnSpPr/>
              <p:nvPr/>
            </p:nvCxnSpPr>
            <p:spPr>
              <a:xfrm>
                <a:off x="6107845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3"/>
              <p:cNvCxnSpPr/>
              <p:nvPr/>
            </p:nvCxnSpPr>
            <p:spPr>
              <a:xfrm>
                <a:off x="6491807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3"/>
              <p:cNvCxnSpPr/>
              <p:nvPr/>
            </p:nvCxnSpPr>
            <p:spPr>
              <a:xfrm>
                <a:off x="6875768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" name="Google Shape;102;p3"/>
              <p:cNvCxnSpPr/>
              <p:nvPr/>
            </p:nvCxnSpPr>
            <p:spPr>
              <a:xfrm>
                <a:off x="7259730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" name="Google Shape;103;p3"/>
              <p:cNvCxnSpPr/>
              <p:nvPr/>
            </p:nvCxnSpPr>
            <p:spPr>
              <a:xfrm>
                <a:off x="7643691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3"/>
              <p:cNvCxnSpPr/>
              <p:nvPr/>
            </p:nvCxnSpPr>
            <p:spPr>
              <a:xfrm>
                <a:off x="8027652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Google Shape;105;p3"/>
              <p:cNvCxnSpPr/>
              <p:nvPr/>
            </p:nvCxnSpPr>
            <p:spPr>
              <a:xfrm>
                <a:off x="8411614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3"/>
              <p:cNvCxnSpPr/>
              <p:nvPr/>
            </p:nvCxnSpPr>
            <p:spPr>
              <a:xfrm>
                <a:off x="8795575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07" name="Google Shape;107;p3"/>
            <p:cNvCxnSpPr/>
            <p:nvPr/>
          </p:nvCxnSpPr>
          <p:spPr>
            <a:xfrm rot="10800000">
              <a:off x="50" y="375475"/>
              <a:ext cx="91386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" name="Google Shape;108;p3"/>
            <p:cNvCxnSpPr/>
            <p:nvPr/>
          </p:nvCxnSpPr>
          <p:spPr>
            <a:xfrm rot="10800000">
              <a:off x="50" y="716701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3"/>
            <p:cNvCxnSpPr/>
            <p:nvPr/>
          </p:nvCxnSpPr>
          <p:spPr>
            <a:xfrm rot="10800000">
              <a:off x="50" y="1057927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Google Shape;110;p3"/>
            <p:cNvCxnSpPr/>
            <p:nvPr/>
          </p:nvCxnSpPr>
          <p:spPr>
            <a:xfrm rot="10800000">
              <a:off x="50" y="1399153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" name="Google Shape;111;p3"/>
            <p:cNvCxnSpPr/>
            <p:nvPr/>
          </p:nvCxnSpPr>
          <p:spPr>
            <a:xfrm rot="10800000">
              <a:off x="50" y="1740379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" name="Google Shape;112;p3"/>
            <p:cNvCxnSpPr/>
            <p:nvPr/>
          </p:nvCxnSpPr>
          <p:spPr>
            <a:xfrm rot="10800000">
              <a:off x="50" y="2081605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" name="Google Shape;113;p3"/>
            <p:cNvCxnSpPr/>
            <p:nvPr/>
          </p:nvCxnSpPr>
          <p:spPr>
            <a:xfrm rot="10800000">
              <a:off x="50" y="2422831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" name="Google Shape;114;p3"/>
            <p:cNvCxnSpPr/>
            <p:nvPr/>
          </p:nvCxnSpPr>
          <p:spPr>
            <a:xfrm rot="10800000">
              <a:off x="50" y="2764057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" name="Google Shape;115;p3"/>
            <p:cNvCxnSpPr/>
            <p:nvPr/>
          </p:nvCxnSpPr>
          <p:spPr>
            <a:xfrm rot="10800000">
              <a:off x="50" y="3105283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" name="Google Shape;116;p3"/>
            <p:cNvCxnSpPr/>
            <p:nvPr/>
          </p:nvCxnSpPr>
          <p:spPr>
            <a:xfrm rot="10800000">
              <a:off x="50" y="3446509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" name="Google Shape;117;p3"/>
            <p:cNvCxnSpPr/>
            <p:nvPr/>
          </p:nvCxnSpPr>
          <p:spPr>
            <a:xfrm rot="10800000">
              <a:off x="50" y="3787735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118;p3"/>
            <p:cNvCxnSpPr/>
            <p:nvPr/>
          </p:nvCxnSpPr>
          <p:spPr>
            <a:xfrm rot="10800000">
              <a:off x="50" y="4128961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" name="Google Shape;119;p3"/>
            <p:cNvCxnSpPr/>
            <p:nvPr/>
          </p:nvCxnSpPr>
          <p:spPr>
            <a:xfrm rot="10800000">
              <a:off x="50" y="4470187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" name="Google Shape;120;p3"/>
            <p:cNvCxnSpPr/>
            <p:nvPr/>
          </p:nvCxnSpPr>
          <p:spPr>
            <a:xfrm rot="10800000">
              <a:off x="50" y="4811413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1" name="Google Shape;121;p3"/>
          <p:cNvGrpSpPr/>
          <p:nvPr/>
        </p:nvGrpSpPr>
        <p:grpSpPr>
          <a:xfrm>
            <a:off x="10954800" y="159667"/>
            <a:ext cx="277200" cy="201700"/>
            <a:chOff x="192250" y="119750"/>
            <a:chExt cx="207900" cy="151275"/>
          </a:xfrm>
        </p:grpSpPr>
        <p:cxnSp>
          <p:nvCxnSpPr>
            <p:cNvPr id="122" name="Google Shape;122;p3"/>
            <p:cNvCxnSpPr/>
            <p:nvPr/>
          </p:nvCxnSpPr>
          <p:spPr>
            <a:xfrm>
              <a:off x="192250" y="119750"/>
              <a:ext cx="207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" name="Google Shape;123;p3"/>
            <p:cNvCxnSpPr/>
            <p:nvPr/>
          </p:nvCxnSpPr>
          <p:spPr>
            <a:xfrm>
              <a:off x="192250" y="195388"/>
              <a:ext cx="207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Google Shape;124;p3"/>
            <p:cNvCxnSpPr/>
            <p:nvPr/>
          </p:nvCxnSpPr>
          <p:spPr>
            <a:xfrm>
              <a:off x="192250" y="271025"/>
              <a:ext cx="207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5" name="Google Shape;125;p3"/>
          <p:cNvGrpSpPr/>
          <p:nvPr/>
        </p:nvGrpSpPr>
        <p:grpSpPr>
          <a:xfrm>
            <a:off x="59" y="5672890"/>
            <a:ext cx="5409855" cy="2308340"/>
            <a:chOff x="-957706" y="4338367"/>
            <a:chExt cx="4057391" cy="1731255"/>
          </a:xfrm>
        </p:grpSpPr>
        <p:grpSp>
          <p:nvGrpSpPr>
            <p:cNvPr id="126" name="Google Shape;126;p3"/>
            <p:cNvGrpSpPr/>
            <p:nvPr/>
          </p:nvGrpSpPr>
          <p:grpSpPr>
            <a:xfrm>
              <a:off x="-957706" y="4338367"/>
              <a:ext cx="4057391" cy="1466457"/>
              <a:chOff x="1495900" y="3902358"/>
              <a:chExt cx="1693755" cy="612172"/>
            </a:xfrm>
          </p:grpSpPr>
          <p:sp>
            <p:nvSpPr>
              <p:cNvPr id="127" name="Google Shape;127;p3"/>
              <p:cNvSpPr/>
              <p:nvPr/>
            </p:nvSpPr>
            <p:spPr>
              <a:xfrm>
                <a:off x="2517721" y="3902358"/>
                <a:ext cx="671934" cy="612172"/>
              </a:xfrm>
              <a:custGeom>
                <a:avLst/>
                <a:gdLst/>
                <a:ahLst/>
                <a:cxnLst/>
                <a:rect l="l" t="t" r="r" b="b"/>
                <a:pathLst>
                  <a:path w="14504" h="13214" extrusionOk="0">
                    <a:moveTo>
                      <a:pt x="7258" y="1"/>
                    </a:moveTo>
                    <a:cubicBezTo>
                      <a:pt x="5566" y="1"/>
                      <a:pt x="3874" y="647"/>
                      <a:pt x="2582" y="1938"/>
                    </a:cubicBezTo>
                    <a:cubicBezTo>
                      <a:pt x="0" y="4508"/>
                      <a:pt x="0" y="8694"/>
                      <a:pt x="2582" y="11276"/>
                    </a:cubicBezTo>
                    <a:cubicBezTo>
                      <a:pt x="3874" y="12568"/>
                      <a:pt x="5566" y="13214"/>
                      <a:pt x="7258" y="13214"/>
                    </a:cubicBezTo>
                    <a:cubicBezTo>
                      <a:pt x="8950" y="13214"/>
                      <a:pt x="10642" y="12568"/>
                      <a:pt x="11933" y="11276"/>
                    </a:cubicBezTo>
                    <a:cubicBezTo>
                      <a:pt x="14503" y="8694"/>
                      <a:pt x="14503" y="4508"/>
                      <a:pt x="11933" y="1938"/>
                    </a:cubicBezTo>
                    <a:cubicBezTo>
                      <a:pt x="10642" y="647"/>
                      <a:pt x="8950" y="1"/>
                      <a:pt x="7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8" name="Google Shape;128;p3"/>
              <p:cNvSpPr/>
              <p:nvPr/>
            </p:nvSpPr>
            <p:spPr>
              <a:xfrm>
                <a:off x="1787353" y="3967172"/>
                <a:ext cx="850017" cy="470687"/>
              </a:xfrm>
              <a:custGeom>
                <a:avLst/>
                <a:gdLst/>
                <a:ahLst/>
                <a:cxnLst/>
                <a:rect l="l" t="t" r="r" b="b"/>
                <a:pathLst>
                  <a:path w="18348" h="10160" extrusionOk="0">
                    <a:moveTo>
                      <a:pt x="3599" y="1"/>
                    </a:moveTo>
                    <a:lnTo>
                      <a:pt x="1" y="6610"/>
                    </a:lnTo>
                    <a:lnTo>
                      <a:pt x="4627" y="10159"/>
                    </a:lnTo>
                    <a:lnTo>
                      <a:pt x="4908" y="9877"/>
                    </a:lnTo>
                    <a:cubicBezTo>
                      <a:pt x="6763" y="8023"/>
                      <a:pt x="9195" y="7096"/>
                      <a:pt x="11628" y="7096"/>
                    </a:cubicBezTo>
                    <a:cubicBezTo>
                      <a:pt x="14061" y="7096"/>
                      <a:pt x="16493" y="8023"/>
                      <a:pt x="18347" y="9877"/>
                    </a:cubicBezTo>
                    <a:lnTo>
                      <a:pt x="18347" y="539"/>
                    </a:lnTo>
                    <a:cubicBezTo>
                      <a:pt x="16383" y="2497"/>
                      <a:pt x="13813" y="3477"/>
                      <a:pt x="11242" y="3477"/>
                    </a:cubicBezTo>
                    <a:cubicBezTo>
                      <a:pt x="8672" y="3477"/>
                      <a:pt x="6102" y="2497"/>
                      <a:pt x="4138" y="539"/>
                    </a:cubicBezTo>
                    <a:lnTo>
                      <a:pt x="35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9" name="Google Shape;129;p3"/>
              <p:cNvSpPr/>
              <p:nvPr/>
            </p:nvSpPr>
            <p:spPr>
              <a:xfrm>
                <a:off x="1495900" y="3902358"/>
                <a:ext cx="671934" cy="612172"/>
              </a:xfrm>
              <a:custGeom>
                <a:avLst/>
                <a:gdLst/>
                <a:ahLst/>
                <a:cxnLst/>
                <a:rect l="l" t="t" r="r" b="b"/>
                <a:pathLst>
                  <a:path w="14504" h="13214" extrusionOk="0">
                    <a:moveTo>
                      <a:pt x="7257" y="1"/>
                    </a:moveTo>
                    <a:cubicBezTo>
                      <a:pt x="5567" y="1"/>
                      <a:pt x="3874" y="647"/>
                      <a:pt x="2583" y="1938"/>
                    </a:cubicBezTo>
                    <a:cubicBezTo>
                      <a:pt x="1" y="4508"/>
                      <a:pt x="1" y="8694"/>
                      <a:pt x="2583" y="11276"/>
                    </a:cubicBezTo>
                    <a:cubicBezTo>
                      <a:pt x="3874" y="12568"/>
                      <a:pt x="5567" y="13214"/>
                      <a:pt x="7257" y="13214"/>
                    </a:cubicBezTo>
                    <a:cubicBezTo>
                      <a:pt x="8948" y="13214"/>
                      <a:pt x="10637" y="12568"/>
                      <a:pt x="11922" y="11276"/>
                    </a:cubicBezTo>
                    <a:cubicBezTo>
                      <a:pt x="14504" y="8694"/>
                      <a:pt x="14504" y="4508"/>
                      <a:pt x="11922" y="1938"/>
                    </a:cubicBezTo>
                    <a:cubicBezTo>
                      <a:pt x="10637" y="647"/>
                      <a:pt x="8948" y="1"/>
                      <a:pt x="7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0" name="Google Shape;130;p3"/>
              <p:cNvSpPr/>
              <p:nvPr/>
            </p:nvSpPr>
            <p:spPr>
              <a:xfrm>
                <a:off x="2048182" y="3967172"/>
                <a:ext cx="850573" cy="470687"/>
              </a:xfrm>
              <a:custGeom>
                <a:avLst/>
                <a:gdLst/>
                <a:ahLst/>
                <a:cxnLst/>
                <a:rect l="l" t="t" r="r" b="b"/>
                <a:pathLst>
                  <a:path w="18360" h="10160" extrusionOk="0">
                    <a:moveTo>
                      <a:pt x="14749" y="1"/>
                    </a:moveTo>
                    <a:lnTo>
                      <a:pt x="14210" y="539"/>
                    </a:lnTo>
                    <a:cubicBezTo>
                      <a:pt x="12252" y="2497"/>
                      <a:pt x="9682" y="3477"/>
                      <a:pt x="7110" y="3477"/>
                    </a:cubicBezTo>
                    <a:cubicBezTo>
                      <a:pt x="4538" y="3477"/>
                      <a:pt x="1965" y="2497"/>
                      <a:pt x="1" y="539"/>
                    </a:cubicBezTo>
                    <a:lnTo>
                      <a:pt x="1" y="9877"/>
                    </a:lnTo>
                    <a:cubicBezTo>
                      <a:pt x="1861" y="8023"/>
                      <a:pt x="4294" y="7096"/>
                      <a:pt x="6725" y="7096"/>
                    </a:cubicBezTo>
                    <a:cubicBezTo>
                      <a:pt x="9156" y="7096"/>
                      <a:pt x="11585" y="8023"/>
                      <a:pt x="13440" y="9877"/>
                    </a:cubicBezTo>
                    <a:lnTo>
                      <a:pt x="13721" y="10159"/>
                    </a:lnTo>
                    <a:lnTo>
                      <a:pt x="18360" y="6610"/>
                    </a:lnTo>
                    <a:lnTo>
                      <a:pt x="1474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31" name="Google Shape;131;p3"/>
            <p:cNvGrpSpPr/>
            <p:nvPr/>
          </p:nvGrpSpPr>
          <p:grpSpPr>
            <a:xfrm>
              <a:off x="-957706" y="4601944"/>
              <a:ext cx="4057391" cy="1467678"/>
              <a:chOff x="1495900" y="4012389"/>
              <a:chExt cx="1693755" cy="612681"/>
            </a:xfrm>
          </p:grpSpPr>
          <p:sp>
            <p:nvSpPr>
              <p:cNvPr id="132" name="Google Shape;132;p3"/>
              <p:cNvSpPr/>
              <p:nvPr/>
            </p:nvSpPr>
            <p:spPr>
              <a:xfrm>
                <a:off x="1787353" y="4077202"/>
                <a:ext cx="850017" cy="471197"/>
              </a:xfrm>
              <a:custGeom>
                <a:avLst/>
                <a:gdLst/>
                <a:ahLst/>
                <a:cxnLst/>
                <a:rect l="l" t="t" r="r" b="b"/>
                <a:pathLst>
                  <a:path w="18348" h="10171" extrusionOk="0">
                    <a:moveTo>
                      <a:pt x="3599" y="0"/>
                    </a:moveTo>
                    <a:lnTo>
                      <a:pt x="1" y="6609"/>
                    </a:lnTo>
                    <a:lnTo>
                      <a:pt x="4627" y="10170"/>
                    </a:lnTo>
                    <a:lnTo>
                      <a:pt x="4908" y="9889"/>
                    </a:lnTo>
                    <a:cubicBezTo>
                      <a:pt x="6763" y="8035"/>
                      <a:pt x="9195" y="7108"/>
                      <a:pt x="11628" y="7108"/>
                    </a:cubicBezTo>
                    <a:cubicBezTo>
                      <a:pt x="14061" y="7108"/>
                      <a:pt x="16493" y="8035"/>
                      <a:pt x="18347" y="9889"/>
                    </a:cubicBezTo>
                    <a:lnTo>
                      <a:pt x="18347" y="539"/>
                    </a:lnTo>
                    <a:cubicBezTo>
                      <a:pt x="16383" y="2503"/>
                      <a:pt x="13813" y="3485"/>
                      <a:pt x="11242" y="3485"/>
                    </a:cubicBezTo>
                    <a:cubicBezTo>
                      <a:pt x="8672" y="3485"/>
                      <a:pt x="6102" y="2503"/>
                      <a:pt x="4138" y="539"/>
                    </a:cubicBezTo>
                    <a:lnTo>
                      <a:pt x="35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33" name="Google Shape;133;p3"/>
              <p:cNvGrpSpPr/>
              <p:nvPr/>
            </p:nvGrpSpPr>
            <p:grpSpPr>
              <a:xfrm>
                <a:off x="1495900" y="4012389"/>
                <a:ext cx="1693755" cy="612681"/>
                <a:chOff x="1495900" y="4012389"/>
                <a:chExt cx="1693755" cy="612681"/>
              </a:xfrm>
            </p:grpSpPr>
            <p:sp>
              <p:nvSpPr>
                <p:cNvPr id="134" name="Google Shape;134;p3"/>
                <p:cNvSpPr/>
                <p:nvPr/>
              </p:nvSpPr>
              <p:spPr>
                <a:xfrm>
                  <a:off x="2517721" y="4012389"/>
                  <a:ext cx="671934" cy="6126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04" h="13225" extrusionOk="0">
                      <a:moveTo>
                        <a:pt x="7258" y="0"/>
                      </a:moveTo>
                      <a:cubicBezTo>
                        <a:pt x="5566" y="0"/>
                        <a:pt x="3874" y="646"/>
                        <a:pt x="2582" y="1938"/>
                      </a:cubicBezTo>
                      <a:cubicBezTo>
                        <a:pt x="0" y="4520"/>
                        <a:pt x="0" y="8705"/>
                        <a:pt x="2582" y="11288"/>
                      </a:cubicBezTo>
                      <a:cubicBezTo>
                        <a:pt x="3874" y="12579"/>
                        <a:pt x="5566" y="13225"/>
                        <a:pt x="7258" y="13225"/>
                      </a:cubicBezTo>
                      <a:cubicBezTo>
                        <a:pt x="8950" y="13225"/>
                        <a:pt x="10642" y="12579"/>
                        <a:pt x="11933" y="11288"/>
                      </a:cubicBezTo>
                      <a:cubicBezTo>
                        <a:pt x="14503" y="8705"/>
                        <a:pt x="14503" y="4520"/>
                        <a:pt x="11933" y="1938"/>
                      </a:cubicBezTo>
                      <a:cubicBezTo>
                        <a:pt x="10642" y="646"/>
                        <a:pt x="8950" y="0"/>
                        <a:pt x="725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5" name="Google Shape;135;p3"/>
                <p:cNvSpPr/>
                <p:nvPr/>
              </p:nvSpPr>
              <p:spPr>
                <a:xfrm>
                  <a:off x="1495900" y="4012389"/>
                  <a:ext cx="671934" cy="6126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04" h="13225" extrusionOk="0">
                      <a:moveTo>
                        <a:pt x="7257" y="0"/>
                      </a:moveTo>
                      <a:cubicBezTo>
                        <a:pt x="5567" y="0"/>
                        <a:pt x="3874" y="646"/>
                        <a:pt x="2583" y="1938"/>
                      </a:cubicBezTo>
                      <a:cubicBezTo>
                        <a:pt x="1" y="4520"/>
                        <a:pt x="1" y="8705"/>
                        <a:pt x="2583" y="11288"/>
                      </a:cubicBezTo>
                      <a:cubicBezTo>
                        <a:pt x="3874" y="12579"/>
                        <a:pt x="5567" y="13225"/>
                        <a:pt x="7257" y="13225"/>
                      </a:cubicBezTo>
                      <a:cubicBezTo>
                        <a:pt x="8948" y="13225"/>
                        <a:pt x="10637" y="12579"/>
                        <a:pt x="11922" y="11288"/>
                      </a:cubicBezTo>
                      <a:cubicBezTo>
                        <a:pt x="14504" y="8705"/>
                        <a:pt x="14504" y="4520"/>
                        <a:pt x="11922" y="1938"/>
                      </a:cubicBezTo>
                      <a:cubicBezTo>
                        <a:pt x="10637" y="646"/>
                        <a:pt x="8948" y="0"/>
                        <a:pt x="725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6" name="Google Shape;136;p3"/>
                <p:cNvSpPr/>
                <p:nvPr/>
              </p:nvSpPr>
              <p:spPr>
                <a:xfrm>
                  <a:off x="2048182" y="4077202"/>
                  <a:ext cx="850573" cy="471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60" h="10171" extrusionOk="0">
                      <a:moveTo>
                        <a:pt x="14749" y="0"/>
                      </a:moveTo>
                      <a:lnTo>
                        <a:pt x="14210" y="539"/>
                      </a:lnTo>
                      <a:cubicBezTo>
                        <a:pt x="12252" y="2503"/>
                        <a:pt x="9682" y="3485"/>
                        <a:pt x="7110" y="3485"/>
                      </a:cubicBezTo>
                      <a:cubicBezTo>
                        <a:pt x="4538" y="3485"/>
                        <a:pt x="1965" y="2503"/>
                        <a:pt x="1" y="539"/>
                      </a:cubicBezTo>
                      <a:lnTo>
                        <a:pt x="1" y="9889"/>
                      </a:lnTo>
                      <a:cubicBezTo>
                        <a:pt x="1861" y="8035"/>
                        <a:pt x="4294" y="7108"/>
                        <a:pt x="6725" y="7108"/>
                      </a:cubicBezTo>
                      <a:cubicBezTo>
                        <a:pt x="9156" y="7108"/>
                        <a:pt x="11585" y="8035"/>
                        <a:pt x="13440" y="9889"/>
                      </a:cubicBezTo>
                      <a:lnTo>
                        <a:pt x="13721" y="10170"/>
                      </a:lnTo>
                      <a:lnTo>
                        <a:pt x="18360" y="6609"/>
                      </a:lnTo>
                      <a:lnTo>
                        <a:pt x="1474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137" name="Google Shape;137;p3"/>
          <p:cNvGrpSpPr/>
          <p:nvPr/>
        </p:nvGrpSpPr>
        <p:grpSpPr>
          <a:xfrm rot="-5400000">
            <a:off x="11077077" y="310293"/>
            <a:ext cx="2407265" cy="2770916"/>
            <a:chOff x="5281957" y="3012294"/>
            <a:chExt cx="1805449" cy="2078187"/>
          </a:xfrm>
        </p:grpSpPr>
        <p:sp>
          <p:nvSpPr>
            <p:cNvPr id="138" name="Google Shape;138;p3"/>
            <p:cNvSpPr/>
            <p:nvPr/>
          </p:nvSpPr>
          <p:spPr>
            <a:xfrm>
              <a:off x="6134772" y="3387695"/>
              <a:ext cx="852287" cy="852241"/>
            </a:xfrm>
            <a:custGeom>
              <a:avLst/>
              <a:gdLst/>
              <a:ahLst/>
              <a:cxnLst/>
              <a:rect l="l" t="t" r="r" b="b"/>
              <a:pathLst>
                <a:path w="18397" h="18396" extrusionOk="0">
                  <a:moveTo>
                    <a:pt x="9192" y="0"/>
                  </a:moveTo>
                  <a:cubicBezTo>
                    <a:pt x="4113" y="0"/>
                    <a:pt x="0" y="4112"/>
                    <a:pt x="0" y="9191"/>
                  </a:cubicBezTo>
                  <a:cubicBezTo>
                    <a:pt x="0" y="14271"/>
                    <a:pt x="4113" y="18395"/>
                    <a:pt x="9192" y="18395"/>
                  </a:cubicBezTo>
                  <a:cubicBezTo>
                    <a:pt x="14284" y="18395"/>
                    <a:pt x="18396" y="14271"/>
                    <a:pt x="18396" y="9191"/>
                  </a:cubicBezTo>
                  <a:cubicBezTo>
                    <a:pt x="18396" y="4112"/>
                    <a:pt x="14284" y="0"/>
                    <a:pt x="91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6134772" y="3012294"/>
              <a:ext cx="852287" cy="801234"/>
            </a:xfrm>
            <a:custGeom>
              <a:avLst/>
              <a:gdLst/>
              <a:ahLst/>
              <a:cxnLst/>
              <a:rect l="l" t="t" r="r" b="b"/>
              <a:pathLst>
                <a:path w="18397" h="17295" extrusionOk="0">
                  <a:moveTo>
                    <a:pt x="9192" y="1"/>
                  </a:moveTo>
                  <a:cubicBezTo>
                    <a:pt x="9192" y="4468"/>
                    <a:pt x="5569" y="8103"/>
                    <a:pt x="1102" y="8103"/>
                  </a:cubicBezTo>
                  <a:lnTo>
                    <a:pt x="0" y="8103"/>
                  </a:lnTo>
                  <a:lnTo>
                    <a:pt x="0" y="17294"/>
                  </a:lnTo>
                  <a:lnTo>
                    <a:pt x="18396" y="17294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5708365" y="3762446"/>
              <a:ext cx="852287" cy="852287"/>
            </a:xfrm>
            <a:custGeom>
              <a:avLst/>
              <a:gdLst/>
              <a:ahLst/>
              <a:cxnLst/>
              <a:rect l="l" t="t" r="r" b="b"/>
              <a:pathLst>
                <a:path w="18397" h="18397" extrusionOk="0">
                  <a:moveTo>
                    <a:pt x="9204" y="1"/>
                  </a:moveTo>
                  <a:cubicBezTo>
                    <a:pt x="4125" y="1"/>
                    <a:pt x="0" y="4126"/>
                    <a:pt x="0" y="9205"/>
                  </a:cubicBezTo>
                  <a:cubicBezTo>
                    <a:pt x="0" y="14285"/>
                    <a:pt x="4125" y="18397"/>
                    <a:pt x="9204" y="18397"/>
                  </a:cubicBezTo>
                  <a:cubicBezTo>
                    <a:pt x="14284" y="18397"/>
                    <a:pt x="18396" y="14285"/>
                    <a:pt x="18396" y="9205"/>
                  </a:cubicBezTo>
                  <a:cubicBezTo>
                    <a:pt x="18396" y="4126"/>
                    <a:pt x="14284" y="1"/>
                    <a:pt x="92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5708365" y="3387695"/>
              <a:ext cx="852287" cy="801188"/>
            </a:xfrm>
            <a:custGeom>
              <a:avLst/>
              <a:gdLst/>
              <a:ahLst/>
              <a:cxnLst/>
              <a:rect l="l" t="t" r="r" b="b"/>
              <a:pathLst>
                <a:path w="18397" h="17294" extrusionOk="0">
                  <a:moveTo>
                    <a:pt x="9204" y="0"/>
                  </a:moveTo>
                  <a:cubicBezTo>
                    <a:pt x="9204" y="4467"/>
                    <a:pt x="5581" y="8090"/>
                    <a:pt x="1102" y="8090"/>
                  </a:cubicBezTo>
                  <a:lnTo>
                    <a:pt x="0" y="8090"/>
                  </a:lnTo>
                  <a:lnTo>
                    <a:pt x="0" y="17294"/>
                  </a:lnTo>
                  <a:lnTo>
                    <a:pt x="18396" y="1729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5281957" y="4137290"/>
              <a:ext cx="852843" cy="852843"/>
            </a:xfrm>
            <a:custGeom>
              <a:avLst/>
              <a:gdLst/>
              <a:ahLst/>
              <a:cxnLst/>
              <a:rect l="l" t="t" r="r" b="b"/>
              <a:pathLst>
                <a:path w="18409" h="18409" extrusionOk="0">
                  <a:moveTo>
                    <a:pt x="9204" y="0"/>
                  </a:moveTo>
                  <a:cubicBezTo>
                    <a:pt x="4125" y="0"/>
                    <a:pt x="0" y="4125"/>
                    <a:pt x="0" y="9204"/>
                  </a:cubicBezTo>
                  <a:cubicBezTo>
                    <a:pt x="0" y="14283"/>
                    <a:pt x="4125" y="18408"/>
                    <a:pt x="9204" y="18408"/>
                  </a:cubicBezTo>
                  <a:cubicBezTo>
                    <a:pt x="14284" y="18408"/>
                    <a:pt x="18408" y="14283"/>
                    <a:pt x="18408" y="9204"/>
                  </a:cubicBezTo>
                  <a:cubicBezTo>
                    <a:pt x="18408" y="4125"/>
                    <a:pt x="14284" y="0"/>
                    <a:pt x="92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5281957" y="3762446"/>
              <a:ext cx="852843" cy="801280"/>
            </a:xfrm>
            <a:custGeom>
              <a:avLst/>
              <a:gdLst/>
              <a:ahLst/>
              <a:cxnLst/>
              <a:rect l="l" t="t" r="r" b="b"/>
              <a:pathLst>
                <a:path w="18409" h="17296" extrusionOk="0">
                  <a:moveTo>
                    <a:pt x="9204" y="1"/>
                  </a:moveTo>
                  <a:cubicBezTo>
                    <a:pt x="9204" y="319"/>
                    <a:pt x="9192" y="637"/>
                    <a:pt x="9155" y="944"/>
                  </a:cubicBezTo>
                  <a:cubicBezTo>
                    <a:pt x="8690" y="4970"/>
                    <a:pt x="5263" y="8091"/>
                    <a:pt x="1114" y="8091"/>
                  </a:cubicBezTo>
                  <a:lnTo>
                    <a:pt x="0" y="8091"/>
                  </a:lnTo>
                  <a:lnTo>
                    <a:pt x="0" y="17295"/>
                  </a:lnTo>
                  <a:lnTo>
                    <a:pt x="18408" y="17295"/>
                  </a:lnTo>
                  <a:lnTo>
                    <a:pt x="184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44" name="Google Shape;144;p3"/>
            <p:cNvGrpSpPr/>
            <p:nvPr/>
          </p:nvGrpSpPr>
          <p:grpSpPr>
            <a:xfrm>
              <a:off x="5382351" y="3112642"/>
              <a:ext cx="1705056" cy="1977839"/>
              <a:chOff x="5382351" y="3112642"/>
              <a:chExt cx="1705056" cy="1977839"/>
            </a:xfrm>
          </p:grpSpPr>
          <p:sp>
            <p:nvSpPr>
              <p:cNvPr id="145" name="Google Shape;145;p3"/>
              <p:cNvSpPr/>
              <p:nvPr/>
            </p:nvSpPr>
            <p:spPr>
              <a:xfrm>
                <a:off x="6235120" y="3487996"/>
                <a:ext cx="852287" cy="852333"/>
              </a:xfrm>
              <a:custGeom>
                <a:avLst/>
                <a:gdLst/>
                <a:ahLst/>
                <a:cxnLst/>
                <a:rect l="l" t="t" r="r" b="b"/>
                <a:pathLst>
                  <a:path w="18397" h="18398" extrusionOk="0">
                    <a:moveTo>
                      <a:pt x="9192" y="1"/>
                    </a:moveTo>
                    <a:cubicBezTo>
                      <a:pt x="4113" y="1"/>
                      <a:pt x="1" y="4113"/>
                      <a:pt x="1" y="9193"/>
                    </a:cubicBezTo>
                    <a:cubicBezTo>
                      <a:pt x="1" y="14285"/>
                      <a:pt x="4113" y="18397"/>
                      <a:pt x="9192" y="18397"/>
                    </a:cubicBezTo>
                    <a:cubicBezTo>
                      <a:pt x="14284" y="18397"/>
                      <a:pt x="18396" y="14285"/>
                      <a:pt x="18396" y="9193"/>
                    </a:cubicBezTo>
                    <a:cubicBezTo>
                      <a:pt x="18396" y="4113"/>
                      <a:pt x="14284" y="1"/>
                      <a:pt x="91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" name="Google Shape;146;p3"/>
              <p:cNvSpPr/>
              <p:nvPr/>
            </p:nvSpPr>
            <p:spPr>
              <a:xfrm>
                <a:off x="6235120" y="3112642"/>
                <a:ext cx="852287" cy="801280"/>
              </a:xfrm>
              <a:custGeom>
                <a:avLst/>
                <a:gdLst/>
                <a:ahLst/>
                <a:cxnLst/>
                <a:rect l="l" t="t" r="r" b="b"/>
                <a:pathLst>
                  <a:path w="18397" h="17296" extrusionOk="0">
                    <a:moveTo>
                      <a:pt x="9205" y="1"/>
                    </a:moveTo>
                    <a:cubicBezTo>
                      <a:pt x="9205" y="4480"/>
                      <a:pt x="5569" y="8103"/>
                      <a:pt x="1102" y="8103"/>
                    </a:cubicBezTo>
                    <a:lnTo>
                      <a:pt x="1" y="8103"/>
                    </a:lnTo>
                    <a:lnTo>
                      <a:pt x="1" y="17295"/>
                    </a:lnTo>
                    <a:lnTo>
                      <a:pt x="18396" y="17295"/>
                    </a:lnTo>
                    <a:lnTo>
                      <a:pt x="1839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" name="Google Shape;147;p3"/>
              <p:cNvSpPr/>
              <p:nvPr/>
            </p:nvSpPr>
            <p:spPr>
              <a:xfrm>
                <a:off x="5808712" y="3862840"/>
                <a:ext cx="852287" cy="852843"/>
              </a:xfrm>
              <a:custGeom>
                <a:avLst/>
                <a:gdLst/>
                <a:ahLst/>
                <a:cxnLst/>
                <a:rect l="l" t="t" r="r" b="b"/>
                <a:pathLst>
                  <a:path w="18397" h="18409" extrusionOk="0">
                    <a:moveTo>
                      <a:pt x="9205" y="1"/>
                    </a:moveTo>
                    <a:cubicBezTo>
                      <a:pt x="4125" y="1"/>
                      <a:pt x="1" y="4125"/>
                      <a:pt x="1" y="9205"/>
                    </a:cubicBezTo>
                    <a:cubicBezTo>
                      <a:pt x="1" y="14283"/>
                      <a:pt x="4125" y="18409"/>
                      <a:pt x="9205" y="18409"/>
                    </a:cubicBezTo>
                    <a:cubicBezTo>
                      <a:pt x="14284" y="18409"/>
                      <a:pt x="18396" y="14283"/>
                      <a:pt x="18396" y="9205"/>
                    </a:cubicBezTo>
                    <a:cubicBezTo>
                      <a:pt x="18396" y="4125"/>
                      <a:pt x="14284" y="1"/>
                      <a:pt x="92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" name="Google Shape;148;p3"/>
              <p:cNvSpPr/>
              <p:nvPr/>
            </p:nvSpPr>
            <p:spPr>
              <a:xfrm>
                <a:off x="5808712" y="3487996"/>
                <a:ext cx="852843" cy="801280"/>
              </a:xfrm>
              <a:custGeom>
                <a:avLst/>
                <a:gdLst/>
                <a:ahLst/>
                <a:cxnLst/>
                <a:rect l="l" t="t" r="r" b="b"/>
                <a:pathLst>
                  <a:path w="18409" h="17296" extrusionOk="0">
                    <a:moveTo>
                      <a:pt x="9205" y="1"/>
                    </a:moveTo>
                    <a:cubicBezTo>
                      <a:pt x="9205" y="4469"/>
                      <a:pt x="5582" y="8092"/>
                      <a:pt x="1103" y="8092"/>
                    </a:cubicBezTo>
                    <a:lnTo>
                      <a:pt x="1" y="8092"/>
                    </a:lnTo>
                    <a:lnTo>
                      <a:pt x="1" y="17296"/>
                    </a:lnTo>
                    <a:lnTo>
                      <a:pt x="18409" y="17296"/>
                    </a:lnTo>
                    <a:lnTo>
                      <a:pt x="1840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" name="Google Shape;149;p3"/>
              <p:cNvSpPr/>
              <p:nvPr/>
            </p:nvSpPr>
            <p:spPr>
              <a:xfrm>
                <a:off x="5382351" y="4238240"/>
                <a:ext cx="852797" cy="852241"/>
              </a:xfrm>
              <a:custGeom>
                <a:avLst/>
                <a:gdLst/>
                <a:ahLst/>
                <a:cxnLst/>
                <a:rect l="l" t="t" r="r" b="b"/>
                <a:pathLst>
                  <a:path w="18408" h="18396" extrusionOk="0">
                    <a:moveTo>
                      <a:pt x="9204" y="0"/>
                    </a:moveTo>
                    <a:cubicBezTo>
                      <a:pt x="4124" y="0"/>
                      <a:pt x="0" y="4112"/>
                      <a:pt x="0" y="9191"/>
                    </a:cubicBezTo>
                    <a:cubicBezTo>
                      <a:pt x="0" y="14271"/>
                      <a:pt x="4124" y="18395"/>
                      <a:pt x="9204" y="18395"/>
                    </a:cubicBezTo>
                    <a:cubicBezTo>
                      <a:pt x="14283" y="18395"/>
                      <a:pt x="18408" y="14271"/>
                      <a:pt x="18408" y="9191"/>
                    </a:cubicBezTo>
                    <a:cubicBezTo>
                      <a:pt x="18408" y="4112"/>
                      <a:pt x="14283" y="0"/>
                      <a:pt x="920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" name="Google Shape;150;p3"/>
              <p:cNvSpPr/>
              <p:nvPr/>
            </p:nvSpPr>
            <p:spPr>
              <a:xfrm>
                <a:off x="5382351" y="3862840"/>
                <a:ext cx="852797" cy="801234"/>
              </a:xfrm>
              <a:custGeom>
                <a:avLst/>
                <a:gdLst/>
                <a:ahLst/>
                <a:cxnLst/>
                <a:rect l="l" t="t" r="r" b="b"/>
                <a:pathLst>
                  <a:path w="18408" h="17295" extrusionOk="0">
                    <a:moveTo>
                      <a:pt x="9204" y="1"/>
                    </a:moveTo>
                    <a:cubicBezTo>
                      <a:pt x="9204" y="319"/>
                      <a:pt x="9191" y="637"/>
                      <a:pt x="9155" y="943"/>
                    </a:cubicBezTo>
                    <a:cubicBezTo>
                      <a:pt x="8690" y="4970"/>
                      <a:pt x="5263" y="8103"/>
                      <a:pt x="1113" y="8103"/>
                    </a:cubicBezTo>
                    <a:lnTo>
                      <a:pt x="0" y="8103"/>
                    </a:lnTo>
                    <a:lnTo>
                      <a:pt x="0" y="17294"/>
                    </a:lnTo>
                    <a:lnTo>
                      <a:pt x="18408" y="17294"/>
                    </a:lnTo>
                    <a:lnTo>
                      <a:pt x="1840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51" name="Google Shape;151;p3"/>
          <p:cNvSpPr txBox="1">
            <a:spLocks noGrp="1"/>
          </p:cNvSpPr>
          <p:nvPr>
            <p:ph type="subTitle" idx="1"/>
          </p:nvPr>
        </p:nvSpPr>
        <p:spPr>
          <a:xfrm>
            <a:off x="960000" y="97200"/>
            <a:ext cx="10272000" cy="3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Spline Sans Mono SemiBold"/>
              <a:buNone/>
              <a:defRPr>
                <a:latin typeface="Spline Sans Mono SemiBold"/>
                <a:ea typeface="Spline Sans Mono SemiBold"/>
                <a:cs typeface="Spline Sans Mono SemiBold"/>
                <a:sym typeface="Spline Sans Mon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2" name="Google Shape;152;p3"/>
          <p:cNvSpPr txBox="1">
            <a:spLocks noGrp="1"/>
          </p:cNvSpPr>
          <p:nvPr>
            <p:ph type="title" hasCustomPrompt="1"/>
          </p:nvPr>
        </p:nvSpPr>
        <p:spPr>
          <a:xfrm>
            <a:off x="4299000" y="1252900"/>
            <a:ext cx="3594000" cy="21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53" name="Google Shape;153;p3"/>
          <p:cNvSpPr txBox="1">
            <a:spLocks noGrp="1"/>
          </p:cNvSpPr>
          <p:nvPr>
            <p:ph type="subTitle" idx="2"/>
          </p:nvPr>
        </p:nvSpPr>
        <p:spPr>
          <a:xfrm>
            <a:off x="2454633" y="4836200"/>
            <a:ext cx="7282800" cy="5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4" name="Google Shape;154;p3"/>
          <p:cNvSpPr txBox="1">
            <a:spLocks noGrp="1"/>
          </p:cNvSpPr>
          <p:nvPr>
            <p:ph type="title" idx="3"/>
          </p:nvPr>
        </p:nvSpPr>
        <p:spPr>
          <a:xfrm>
            <a:off x="2454567" y="3613400"/>
            <a:ext cx="728280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805788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2" name="Google Shape;1302;p23"/>
          <p:cNvGrpSpPr/>
          <p:nvPr/>
        </p:nvGrpSpPr>
        <p:grpSpPr>
          <a:xfrm>
            <a:off x="67" y="500634"/>
            <a:ext cx="12184800" cy="6376873"/>
            <a:chOff x="50" y="375475"/>
            <a:chExt cx="9138600" cy="4782655"/>
          </a:xfrm>
        </p:grpSpPr>
        <p:grpSp>
          <p:nvGrpSpPr>
            <p:cNvPr id="1303" name="Google Shape;1303;p23"/>
            <p:cNvGrpSpPr/>
            <p:nvPr/>
          </p:nvGrpSpPr>
          <p:grpSpPr>
            <a:xfrm>
              <a:off x="348425" y="375499"/>
              <a:ext cx="8447150" cy="4782632"/>
              <a:chOff x="348425" y="537175"/>
              <a:chExt cx="8447150" cy="4620900"/>
            </a:xfrm>
          </p:grpSpPr>
          <p:cxnSp>
            <p:nvCxnSpPr>
              <p:cNvPr id="1304" name="Google Shape;1304;p23"/>
              <p:cNvCxnSpPr/>
              <p:nvPr/>
            </p:nvCxnSpPr>
            <p:spPr>
              <a:xfrm>
                <a:off x="348425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5" name="Google Shape;1305;p23"/>
              <p:cNvCxnSpPr/>
              <p:nvPr/>
            </p:nvCxnSpPr>
            <p:spPr>
              <a:xfrm>
                <a:off x="732386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6" name="Google Shape;1306;p23"/>
              <p:cNvCxnSpPr/>
              <p:nvPr/>
            </p:nvCxnSpPr>
            <p:spPr>
              <a:xfrm>
                <a:off x="1116348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7" name="Google Shape;1307;p23"/>
              <p:cNvCxnSpPr/>
              <p:nvPr/>
            </p:nvCxnSpPr>
            <p:spPr>
              <a:xfrm>
                <a:off x="1500309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8" name="Google Shape;1308;p23"/>
              <p:cNvCxnSpPr/>
              <p:nvPr/>
            </p:nvCxnSpPr>
            <p:spPr>
              <a:xfrm>
                <a:off x="1884270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9" name="Google Shape;1309;p23"/>
              <p:cNvCxnSpPr/>
              <p:nvPr/>
            </p:nvCxnSpPr>
            <p:spPr>
              <a:xfrm>
                <a:off x="2268232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0" name="Google Shape;1310;p23"/>
              <p:cNvCxnSpPr/>
              <p:nvPr/>
            </p:nvCxnSpPr>
            <p:spPr>
              <a:xfrm>
                <a:off x="2652193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1" name="Google Shape;1311;p23"/>
              <p:cNvCxnSpPr/>
              <p:nvPr/>
            </p:nvCxnSpPr>
            <p:spPr>
              <a:xfrm>
                <a:off x="3036155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2" name="Google Shape;1312;p23"/>
              <p:cNvCxnSpPr/>
              <p:nvPr/>
            </p:nvCxnSpPr>
            <p:spPr>
              <a:xfrm>
                <a:off x="3420116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3" name="Google Shape;1313;p23"/>
              <p:cNvCxnSpPr/>
              <p:nvPr/>
            </p:nvCxnSpPr>
            <p:spPr>
              <a:xfrm>
                <a:off x="3804077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4" name="Google Shape;1314;p23"/>
              <p:cNvCxnSpPr/>
              <p:nvPr/>
            </p:nvCxnSpPr>
            <p:spPr>
              <a:xfrm>
                <a:off x="4188039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5" name="Google Shape;1315;p23"/>
              <p:cNvCxnSpPr/>
              <p:nvPr/>
            </p:nvCxnSpPr>
            <p:spPr>
              <a:xfrm>
                <a:off x="4572000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6" name="Google Shape;1316;p23"/>
              <p:cNvCxnSpPr/>
              <p:nvPr/>
            </p:nvCxnSpPr>
            <p:spPr>
              <a:xfrm>
                <a:off x="4955961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7" name="Google Shape;1317;p23"/>
              <p:cNvCxnSpPr/>
              <p:nvPr/>
            </p:nvCxnSpPr>
            <p:spPr>
              <a:xfrm>
                <a:off x="5339923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8" name="Google Shape;1318;p23"/>
              <p:cNvCxnSpPr/>
              <p:nvPr/>
            </p:nvCxnSpPr>
            <p:spPr>
              <a:xfrm>
                <a:off x="5723884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9" name="Google Shape;1319;p23"/>
              <p:cNvCxnSpPr/>
              <p:nvPr/>
            </p:nvCxnSpPr>
            <p:spPr>
              <a:xfrm>
                <a:off x="6107845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0" name="Google Shape;1320;p23"/>
              <p:cNvCxnSpPr/>
              <p:nvPr/>
            </p:nvCxnSpPr>
            <p:spPr>
              <a:xfrm>
                <a:off x="6491807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1" name="Google Shape;1321;p23"/>
              <p:cNvCxnSpPr/>
              <p:nvPr/>
            </p:nvCxnSpPr>
            <p:spPr>
              <a:xfrm>
                <a:off x="6875768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2" name="Google Shape;1322;p23"/>
              <p:cNvCxnSpPr/>
              <p:nvPr/>
            </p:nvCxnSpPr>
            <p:spPr>
              <a:xfrm>
                <a:off x="7259730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3" name="Google Shape;1323;p23"/>
              <p:cNvCxnSpPr/>
              <p:nvPr/>
            </p:nvCxnSpPr>
            <p:spPr>
              <a:xfrm>
                <a:off x="7643691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4" name="Google Shape;1324;p23"/>
              <p:cNvCxnSpPr/>
              <p:nvPr/>
            </p:nvCxnSpPr>
            <p:spPr>
              <a:xfrm>
                <a:off x="8027652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5" name="Google Shape;1325;p23"/>
              <p:cNvCxnSpPr/>
              <p:nvPr/>
            </p:nvCxnSpPr>
            <p:spPr>
              <a:xfrm>
                <a:off x="8411614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6" name="Google Shape;1326;p23"/>
              <p:cNvCxnSpPr/>
              <p:nvPr/>
            </p:nvCxnSpPr>
            <p:spPr>
              <a:xfrm>
                <a:off x="8795575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327" name="Google Shape;1327;p23"/>
            <p:cNvCxnSpPr/>
            <p:nvPr/>
          </p:nvCxnSpPr>
          <p:spPr>
            <a:xfrm rot="10800000">
              <a:off x="50" y="375475"/>
              <a:ext cx="91386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8" name="Google Shape;1328;p23"/>
            <p:cNvCxnSpPr/>
            <p:nvPr/>
          </p:nvCxnSpPr>
          <p:spPr>
            <a:xfrm rot="10800000">
              <a:off x="50" y="716701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9" name="Google Shape;1329;p23"/>
            <p:cNvCxnSpPr/>
            <p:nvPr/>
          </p:nvCxnSpPr>
          <p:spPr>
            <a:xfrm rot="10800000">
              <a:off x="50" y="1057927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0" name="Google Shape;1330;p23"/>
            <p:cNvCxnSpPr/>
            <p:nvPr/>
          </p:nvCxnSpPr>
          <p:spPr>
            <a:xfrm rot="10800000">
              <a:off x="50" y="1399153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1" name="Google Shape;1331;p23"/>
            <p:cNvCxnSpPr/>
            <p:nvPr/>
          </p:nvCxnSpPr>
          <p:spPr>
            <a:xfrm rot="10800000">
              <a:off x="50" y="1740379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2" name="Google Shape;1332;p23"/>
            <p:cNvCxnSpPr/>
            <p:nvPr/>
          </p:nvCxnSpPr>
          <p:spPr>
            <a:xfrm rot="10800000">
              <a:off x="50" y="2081605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3" name="Google Shape;1333;p23"/>
            <p:cNvCxnSpPr/>
            <p:nvPr/>
          </p:nvCxnSpPr>
          <p:spPr>
            <a:xfrm rot="10800000">
              <a:off x="50" y="2422831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4" name="Google Shape;1334;p23"/>
            <p:cNvCxnSpPr/>
            <p:nvPr/>
          </p:nvCxnSpPr>
          <p:spPr>
            <a:xfrm rot="10800000">
              <a:off x="50" y="2764057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5" name="Google Shape;1335;p23"/>
            <p:cNvCxnSpPr/>
            <p:nvPr/>
          </p:nvCxnSpPr>
          <p:spPr>
            <a:xfrm rot="10800000">
              <a:off x="50" y="3105283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6" name="Google Shape;1336;p23"/>
            <p:cNvCxnSpPr/>
            <p:nvPr/>
          </p:nvCxnSpPr>
          <p:spPr>
            <a:xfrm rot="10800000">
              <a:off x="50" y="3446509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7" name="Google Shape;1337;p23"/>
            <p:cNvCxnSpPr/>
            <p:nvPr/>
          </p:nvCxnSpPr>
          <p:spPr>
            <a:xfrm rot="10800000">
              <a:off x="50" y="3787735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8" name="Google Shape;1338;p23"/>
            <p:cNvCxnSpPr/>
            <p:nvPr/>
          </p:nvCxnSpPr>
          <p:spPr>
            <a:xfrm rot="10800000">
              <a:off x="50" y="4128961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9" name="Google Shape;1339;p23"/>
            <p:cNvCxnSpPr/>
            <p:nvPr/>
          </p:nvCxnSpPr>
          <p:spPr>
            <a:xfrm rot="10800000">
              <a:off x="50" y="4470187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0" name="Google Shape;1340;p23"/>
            <p:cNvCxnSpPr/>
            <p:nvPr/>
          </p:nvCxnSpPr>
          <p:spPr>
            <a:xfrm rot="10800000">
              <a:off x="50" y="4811413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41" name="Google Shape;1341;p23"/>
          <p:cNvGrpSpPr/>
          <p:nvPr/>
        </p:nvGrpSpPr>
        <p:grpSpPr>
          <a:xfrm>
            <a:off x="10954800" y="159667"/>
            <a:ext cx="277200" cy="201700"/>
            <a:chOff x="192250" y="119750"/>
            <a:chExt cx="207900" cy="151275"/>
          </a:xfrm>
        </p:grpSpPr>
        <p:cxnSp>
          <p:nvCxnSpPr>
            <p:cNvPr id="1342" name="Google Shape;1342;p23"/>
            <p:cNvCxnSpPr/>
            <p:nvPr/>
          </p:nvCxnSpPr>
          <p:spPr>
            <a:xfrm>
              <a:off x="192250" y="119750"/>
              <a:ext cx="207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3" name="Google Shape;1343;p23"/>
            <p:cNvCxnSpPr/>
            <p:nvPr/>
          </p:nvCxnSpPr>
          <p:spPr>
            <a:xfrm>
              <a:off x="192250" y="195388"/>
              <a:ext cx="207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4" name="Google Shape;1344;p23"/>
            <p:cNvCxnSpPr/>
            <p:nvPr/>
          </p:nvCxnSpPr>
          <p:spPr>
            <a:xfrm>
              <a:off x="192250" y="271025"/>
              <a:ext cx="207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45" name="Google Shape;1345;p23"/>
          <p:cNvSpPr txBox="1">
            <a:spLocks noGrp="1"/>
          </p:cNvSpPr>
          <p:nvPr>
            <p:ph type="title"/>
          </p:nvPr>
        </p:nvSpPr>
        <p:spPr>
          <a:xfrm>
            <a:off x="960000" y="659309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46" name="Google Shape;1346;p23"/>
          <p:cNvSpPr txBox="1">
            <a:spLocks noGrp="1"/>
          </p:cNvSpPr>
          <p:nvPr>
            <p:ph type="subTitle" idx="1"/>
          </p:nvPr>
        </p:nvSpPr>
        <p:spPr>
          <a:xfrm>
            <a:off x="2984200" y="1794233"/>
            <a:ext cx="2905600" cy="4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 b="1">
                <a:latin typeface="Spline Sans Mono"/>
                <a:ea typeface="Spline Sans Mono"/>
                <a:cs typeface="Spline Sans Mono"/>
                <a:sym typeface="Spline Sans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47" name="Google Shape;1347;p23"/>
          <p:cNvSpPr txBox="1">
            <a:spLocks noGrp="1"/>
          </p:cNvSpPr>
          <p:nvPr>
            <p:ph type="subTitle" idx="2"/>
          </p:nvPr>
        </p:nvSpPr>
        <p:spPr>
          <a:xfrm>
            <a:off x="2984200" y="2110485"/>
            <a:ext cx="2905600" cy="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348" name="Google Shape;1348;p23"/>
          <p:cNvGrpSpPr/>
          <p:nvPr/>
        </p:nvGrpSpPr>
        <p:grpSpPr>
          <a:xfrm rot="-5400000">
            <a:off x="9575926" y="1958757"/>
            <a:ext cx="5409855" cy="2308340"/>
            <a:chOff x="-957706" y="4338367"/>
            <a:chExt cx="4057391" cy="1731255"/>
          </a:xfrm>
        </p:grpSpPr>
        <p:grpSp>
          <p:nvGrpSpPr>
            <p:cNvPr id="1349" name="Google Shape;1349;p23"/>
            <p:cNvGrpSpPr/>
            <p:nvPr/>
          </p:nvGrpSpPr>
          <p:grpSpPr>
            <a:xfrm>
              <a:off x="-957706" y="4338367"/>
              <a:ext cx="4057391" cy="1466457"/>
              <a:chOff x="1495900" y="3902358"/>
              <a:chExt cx="1693755" cy="612172"/>
            </a:xfrm>
          </p:grpSpPr>
          <p:sp>
            <p:nvSpPr>
              <p:cNvPr id="1350" name="Google Shape;1350;p23"/>
              <p:cNvSpPr/>
              <p:nvPr/>
            </p:nvSpPr>
            <p:spPr>
              <a:xfrm>
                <a:off x="2517721" y="3902358"/>
                <a:ext cx="671934" cy="612172"/>
              </a:xfrm>
              <a:custGeom>
                <a:avLst/>
                <a:gdLst/>
                <a:ahLst/>
                <a:cxnLst/>
                <a:rect l="l" t="t" r="r" b="b"/>
                <a:pathLst>
                  <a:path w="14504" h="13214" extrusionOk="0">
                    <a:moveTo>
                      <a:pt x="7258" y="1"/>
                    </a:moveTo>
                    <a:cubicBezTo>
                      <a:pt x="5566" y="1"/>
                      <a:pt x="3874" y="647"/>
                      <a:pt x="2582" y="1938"/>
                    </a:cubicBezTo>
                    <a:cubicBezTo>
                      <a:pt x="0" y="4508"/>
                      <a:pt x="0" y="8694"/>
                      <a:pt x="2582" y="11276"/>
                    </a:cubicBezTo>
                    <a:cubicBezTo>
                      <a:pt x="3874" y="12568"/>
                      <a:pt x="5566" y="13214"/>
                      <a:pt x="7258" y="13214"/>
                    </a:cubicBezTo>
                    <a:cubicBezTo>
                      <a:pt x="8950" y="13214"/>
                      <a:pt x="10642" y="12568"/>
                      <a:pt x="11933" y="11276"/>
                    </a:cubicBezTo>
                    <a:cubicBezTo>
                      <a:pt x="14503" y="8694"/>
                      <a:pt x="14503" y="4508"/>
                      <a:pt x="11933" y="1938"/>
                    </a:cubicBezTo>
                    <a:cubicBezTo>
                      <a:pt x="10642" y="647"/>
                      <a:pt x="8950" y="1"/>
                      <a:pt x="7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51" name="Google Shape;1351;p23"/>
              <p:cNvSpPr/>
              <p:nvPr/>
            </p:nvSpPr>
            <p:spPr>
              <a:xfrm>
                <a:off x="1787353" y="3967172"/>
                <a:ext cx="850017" cy="470687"/>
              </a:xfrm>
              <a:custGeom>
                <a:avLst/>
                <a:gdLst/>
                <a:ahLst/>
                <a:cxnLst/>
                <a:rect l="l" t="t" r="r" b="b"/>
                <a:pathLst>
                  <a:path w="18348" h="10160" extrusionOk="0">
                    <a:moveTo>
                      <a:pt x="3599" y="1"/>
                    </a:moveTo>
                    <a:lnTo>
                      <a:pt x="1" y="6610"/>
                    </a:lnTo>
                    <a:lnTo>
                      <a:pt x="4627" y="10159"/>
                    </a:lnTo>
                    <a:lnTo>
                      <a:pt x="4908" y="9877"/>
                    </a:lnTo>
                    <a:cubicBezTo>
                      <a:pt x="6763" y="8023"/>
                      <a:pt x="9195" y="7096"/>
                      <a:pt x="11628" y="7096"/>
                    </a:cubicBezTo>
                    <a:cubicBezTo>
                      <a:pt x="14061" y="7096"/>
                      <a:pt x="16493" y="8023"/>
                      <a:pt x="18347" y="9877"/>
                    </a:cubicBezTo>
                    <a:lnTo>
                      <a:pt x="18347" y="539"/>
                    </a:lnTo>
                    <a:cubicBezTo>
                      <a:pt x="16383" y="2497"/>
                      <a:pt x="13813" y="3477"/>
                      <a:pt x="11242" y="3477"/>
                    </a:cubicBezTo>
                    <a:cubicBezTo>
                      <a:pt x="8672" y="3477"/>
                      <a:pt x="6102" y="2497"/>
                      <a:pt x="4138" y="539"/>
                    </a:cubicBezTo>
                    <a:lnTo>
                      <a:pt x="35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52" name="Google Shape;1352;p23"/>
              <p:cNvSpPr/>
              <p:nvPr/>
            </p:nvSpPr>
            <p:spPr>
              <a:xfrm>
                <a:off x="1495900" y="3902358"/>
                <a:ext cx="671934" cy="612172"/>
              </a:xfrm>
              <a:custGeom>
                <a:avLst/>
                <a:gdLst/>
                <a:ahLst/>
                <a:cxnLst/>
                <a:rect l="l" t="t" r="r" b="b"/>
                <a:pathLst>
                  <a:path w="14504" h="13214" extrusionOk="0">
                    <a:moveTo>
                      <a:pt x="7257" y="1"/>
                    </a:moveTo>
                    <a:cubicBezTo>
                      <a:pt x="5567" y="1"/>
                      <a:pt x="3874" y="647"/>
                      <a:pt x="2583" y="1938"/>
                    </a:cubicBezTo>
                    <a:cubicBezTo>
                      <a:pt x="1" y="4508"/>
                      <a:pt x="1" y="8694"/>
                      <a:pt x="2583" y="11276"/>
                    </a:cubicBezTo>
                    <a:cubicBezTo>
                      <a:pt x="3874" y="12568"/>
                      <a:pt x="5567" y="13214"/>
                      <a:pt x="7257" y="13214"/>
                    </a:cubicBezTo>
                    <a:cubicBezTo>
                      <a:pt x="8948" y="13214"/>
                      <a:pt x="10637" y="12568"/>
                      <a:pt x="11922" y="11276"/>
                    </a:cubicBezTo>
                    <a:cubicBezTo>
                      <a:pt x="14504" y="8694"/>
                      <a:pt x="14504" y="4508"/>
                      <a:pt x="11922" y="1938"/>
                    </a:cubicBezTo>
                    <a:cubicBezTo>
                      <a:pt x="10637" y="647"/>
                      <a:pt x="8948" y="1"/>
                      <a:pt x="7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53" name="Google Shape;1353;p23"/>
              <p:cNvSpPr/>
              <p:nvPr/>
            </p:nvSpPr>
            <p:spPr>
              <a:xfrm>
                <a:off x="2048182" y="3967172"/>
                <a:ext cx="850573" cy="470687"/>
              </a:xfrm>
              <a:custGeom>
                <a:avLst/>
                <a:gdLst/>
                <a:ahLst/>
                <a:cxnLst/>
                <a:rect l="l" t="t" r="r" b="b"/>
                <a:pathLst>
                  <a:path w="18360" h="10160" extrusionOk="0">
                    <a:moveTo>
                      <a:pt x="14749" y="1"/>
                    </a:moveTo>
                    <a:lnTo>
                      <a:pt x="14210" y="539"/>
                    </a:lnTo>
                    <a:cubicBezTo>
                      <a:pt x="12252" y="2497"/>
                      <a:pt x="9682" y="3477"/>
                      <a:pt x="7110" y="3477"/>
                    </a:cubicBezTo>
                    <a:cubicBezTo>
                      <a:pt x="4538" y="3477"/>
                      <a:pt x="1965" y="2497"/>
                      <a:pt x="1" y="539"/>
                    </a:cubicBezTo>
                    <a:lnTo>
                      <a:pt x="1" y="9877"/>
                    </a:lnTo>
                    <a:cubicBezTo>
                      <a:pt x="1861" y="8023"/>
                      <a:pt x="4294" y="7096"/>
                      <a:pt x="6725" y="7096"/>
                    </a:cubicBezTo>
                    <a:cubicBezTo>
                      <a:pt x="9156" y="7096"/>
                      <a:pt x="11585" y="8023"/>
                      <a:pt x="13440" y="9877"/>
                    </a:cubicBezTo>
                    <a:lnTo>
                      <a:pt x="13721" y="10159"/>
                    </a:lnTo>
                    <a:lnTo>
                      <a:pt x="18360" y="6610"/>
                    </a:lnTo>
                    <a:lnTo>
                      <a:pt x="1474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354" name="Google Shape;1354;p23"/>
            <p:cNvGrpSpPr/>
            <p:nvPr/>
          </p:nvGrpSpPr>
          <p:grpSpPr>
            <a:xfrm>
              <a:off x="-957706" y="4601944"/>
              <a:ext cx="4057391" cy="1467678"/>
              <a:chOff x="1495900" y="4012389"/>
              <a:chExt cx="1693755" cy="612681"/>
            </a:xfrm>
          </p:grpSpPr>
          <p:sp>
            <p:nvSpPr>
              <p:cNvPr id="1355" name="Google Shape;1355;p23"/>
              <p:cNvSpPr/>
              <p:nvPr/>
            </p:nvSpPr>
            <p:spPr>
              <a:xfrm>
                <a:off x="1787353" y="4077202"/>
                <a:ext cx="850017" cy="471197"/>
              </a:xfrm>
              <a:custGeom>
                <a:avLst/>
                <a:gdLst/>
                <a:ahLst/>
                <a:cxnLst/>
                <a:rect l="l" t="t" r="r" b="b"/>
                <a:pathLst>
                  <a:path w="18348" h="10171" extrusionOk="0">
                    <a:moveTo>
                      <a:pt x="3599" y="0"/>
                    </a:moveTo>
                    <a:lnTo>
                      <a:pt x="1" y="6609"/>
                    </a:lnTo>
                    <a:lnTo>
                      <a:pt x="4627" y="10170"/>
                    </a:lnTo>
                    <a:lnTo>
                      <a:pt x="4908" y="9889"/>
                    </a:lnTo>
                    <a:cubicBezTo>
                      <a:pt x="6763" y="8035"/>
                      <a:pt x="9195" y="7108"/>
                      <a:pt x="11628" y="7108"/>
                    </a:cubicBezTo>
                    <a:cubicBezTo>
                      <a:pt x="14061" y="7108"/>
                      <a:pt x="16493" y="8035"/>
                      <a:pt x="18347" y="9889"/>
                    </a:cubicBezTo>
                    <a:lnTo>
                      <a:pt x="18347" y="539"/>
                    </a:lnTo>
                    <a:cubicBezTo>
                      <a:pt x="16383" y="2503"/>
                      <a:pt x="13813" y="3485"/>
                      <a:pt x="11242" y="3485"/>
                    </a:cubicBezTo>
                    <a:cubicBezTo>
                      <a:pt x="8672" y="3485"/>
                      <a:pt x="6102" y="2503"/>
                      <a:pt x="4138" y="539"/>
                    </a:cubicBezTo>
                    <a:lnTo>
                      <a:pt x="35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356" name="Google Shape;1356;p23"/>
              <p:cNvGrpSpPr/>
              <p:nvPr/>
            </p:nvGrpSpPr>
            <p:grpSpPr>
              <a:xfrm>
                <a:off x="1495900" y="4012389"/>
                <a:ext cx="1693755" cy="612681"/>
                <a:chOff x="1495900" y="4012389"/>
                <a:chExt cx="1693755" cy="612681"/>
              </a:xfrm>
            </p:grpSpPr>
            <p:sp>
              <p:nvSpPr>
                <p:cNvPr id="1357" name="Google Shape;1357;p23"/>
                <p:cNvSpPr/>
                <p:nvPr/>
              </p:nvSpPr>
              <p:spPr>
                <a:xfrm>
                  <a:off x="2517721" y="4012389"/>
                  <a:ext cx="671934" cy="6126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04" h="13225" extrusionOk="0">
                      <a:moveTo>
                        <a:pt x="7258" y="0"/>
                      </a:moveTo>
                      <a:cubicBezTo>
                        <a:pt x="5566" y="0"/>
                        <a:pt x="3874" y="646"/>
                        <a:pt x="2582" y="1938"/>
                      </a:cubicBezTo>
                      <a:cubicBezTo>
                        <a:pt x="0" y="4520"/>
                        <a:pt x="0" y="8705"/>
                        <a:pt x="2582" y="11288"/>
                      </a:cubicBezTo>
                      <a:cubicBezTo>
                        <a:pt x="3874" y="12579"/>
                        <a:pt x="5566" y="13225"/>
                        <a:pt x="7258" y="13225"/>
                      </a:cubicBezTo>
                      <a:cubicBezTo>
                        <a:pt x="8950" y="13225"/>
                        <a:pt x="10642" y="12579"/>
                        <a:pt x="11933" y="11288"/>
                      </a:cubicBezTo>
                      <a:cubicBezTo>
                        <a:pt x="14503" y="8705"/>
                        <a:pt x="14503" y="4520"/>
                        <a:pt x="11933" y="1938"/>
                      </a:cubicBezTo>
                      <a:cubicBezTo>
                        <a:pt x="10642" y="646"/>
                        <a:pt x="8950" y="0"/>
                        <a:pt x="725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58" name="Google Shape;1358;p23"/>
                <p:cNvSpPr/>
                <p:nvPr/>
              </p:nvSpPr>
              <p:spPr>
                <a:xfrm>
                  <a:off x="1495900" y="4012389"/>
                  <a:ext cx="671934" cy="6126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04" h="13225" extrusionOk="0">
                      <a:moveTo>
                        <a:pt x="7257" y="0"/>
                      </a:moveTo>
                      <a:cubicBezTo>
                        <a:pt x="5567" y="0"/>
                        <a:pt x="3874" y="646"/>
                        <a:pt x="2583" y="1938"/>
                      </a:cubicBezTo>
                      <a:cubicBezTo>
                        <a:pt x="1" y="4520"/>
                        <a:pt x="1" y="8705"/>
                        <a:pt x="2583" y="11288"/>
                      </a:cubicBezTo>
                      <a:cubicBezTo>
                        <a:pt x="3874" y="12579"/>
                        <a:pt x="5567" y="13225"/>
                        <a:pt x="7257" y="13225"/>
                      </a:cubicBezTo>
                      <a:cubicBezTo>
                        <a:pt x="8948" y="13225"/>
                        <a:pt x="10637" y="12579"/>
                        <a:pt x="11922" y="11288"/>
                      </a:cubicBezTo>
                      <a:cubicBezTo>
                        <a:pt x="14504" y="8705"/>
                        <a:pt x="14504" y="4520"/>
                        <a:pt x="11922" y="1938"/>
                      </a:cubicBezTo>
                      <a:cubicBezTo>
                        <a:pt x="10637" y="646"/>
                        <a:pt x="8948" y="0"/>
                        <a:pt x="725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59" name="Google Shape;1359;p23"/>
                <p:cNvSpPr/>
                <p:nvPr/>
              </p:nvSpPr>
              <p:spPr>
                <a:xfrm>
                  <a:off x="2048182" y="4077202"/>
                  <a:ext cx="850573" cy="471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60" h="10171" extrusionOk="0">
                      <a:moveTo>
                        <a:pt x="14749" y="0"/>
                      </a:moveTo>
                      <a:lnTo>
                        <a:pt x="14210" y="539"/>
                      </a:lnTo>
                      <a:cubicBezTo>
                        <a:pt x="12252" y="2503"/>
                        <a:pt x="9682" y="3485"/>
                        <a:pt x="7110" y="3485"/>
                      </a:cubicBezTo>
                      <a:cubicBezTo>
                        <a:pt x="4538" y="3485"/>
                        <a:pt x="1965" y="2503"/>
                        <a:pt x="1" y="539"/>
                      </a:cubicBezTo>
                      <a:lnTo>
                        <a:pt x="1" y="9889"/>
                      </a:lnTo>
                      <a:cubicBezTo>
                        <a:pt x="1861" y="8035"/>
                        <a:pt x="4294" y="7108"/>
                        <a:pt x="6725" y="7108"/>
                      </a:cubicBezTo>
                      <a:cubicBezTo>
                        <a:pt x="9156" y="7108"/>
                        <a:pt x="11585" y="8035"/>
                        <a:pt x="13440" y="9889"/>
                      </a:cubicBezTo>
                      <a:lnTo>
                        <a:pt x="13721" y="10170"/>
                      </a:lnTo>
                      <a:lnTo>
                        <a:pt x="18360" y="6609"/>
                      </a:lnTo>
                      <a:lnTo>
                        <a:pt x="1474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1360" name="Google Shape;1360;p23"/>
          <p:cNvGrpSpPr/>
          <p:nvPr/>
        </p:nvGrpSpPr>
        <p:grpSpPr>
          <a:xfrm rot="5400000">
            <a:off x="-1054957" y="4395526"/>
            <a:ext cx="2407265" cy="2770916"/>
            <a:chOff x="5281957" y="3012294"/>
            <a:chExt cx="1805449" cy="2078187"/>
          </a:xfrm>
        </p:grpSpPr>
        <p:sp>
          <p:nvSpPr>
            <p:cNvPr id="1361" name="Google Shape;1361;p23"/>
            <p:cNvSpPr/>
            <p:nvPr/>
          </p:nvSpPr>
          <p:spPr>
            <a:xfrm>
              <a:off x="6134772" y="3387695"/>
              <a:ext cx="852287" cy="852241"/>
            </a:xfrm>
            <a:custGeom>
              <a:avLst/>
              <a:gdLst/>
              <a:ahLst/>
              <a:cxnLst/>
              <a:rect l="l" t="t" r="r" b="b"/>
              <a:pathLst>
                <a:path w="18397" h="18396" extrusionOk="0">
                  <a:moveTo>
                    <a:pt x="9192" y="0"/>
                  </a:moveTo>
                  <a:cubicBezTo>
                    <a:pt x="4113" y="0"/>
                    <a:pt x="0" y="4112"/>
                    <a:pt x="0" y="9191"/>
                  </a:cubicBezTo>
                  <a:cubicBezTo>
                    <a:pt x="0" y="14271"/>
                    <a:pt x="4113" y="18395"/>
                    <a:pt x="9192" y="18395"/>
                  </a:cubicBezTo>
                  <a:cubicBezTo>
                    <a:pt x="14284" y="18395"/>
                    <a:pt x="18396" y="14271"/>
                    <a:pt x="18396" y="9191"/>
                  </a:cubicBezTo>
                  <a:cubicBezTo>
                    <a:pt x="18396" y="4112"/>
                    <a:pt x="14284" y="0"/>
                    <a:pt x="91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2" name="Google Shape;1362;p23"/>
            <p:cNvSpPr/>
            <p:nvPr/>
          </p:nvSpPr>
          <p:spPr>
            <a:xfrm>
              <a:off x="6134772" y="3012294"/>
              <a:ext cx="852287" cy="801234"/>
            </a:xfrm>
            <a:custGeom>
              <a:avLst/>
              <a:gdLst/>
              <a:ahLst/>
              <a:cxnLst/>
              <a:rect l="l" t="t" r="r" b="b"/>
              <a:pathLst>
                <a:path w="18397" h="17295" extrusionOk="0">
                  <a:moveTo>
                    <a:pt x="9192" y="1"/>
                  </a:moveTo>
                  <a:cubicBezTo>
                    <a:pt x="9192" y="4468"/>
                    <a:pt x="5569" y="8103"/>
                    <a:pt x="1102" y="8103"/>
                  </a:cubicBezTo>
                  <a:lnTo>
                    <a:pt x="0" y="8103"/>
                  </a:lnTo>
                  <a:lnTo>
                    <a:pt x="0" y="17294"/>
                  </a:lnTo>
                  <a:lnTo>
                    <a:pt x="18396" y="17294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3" name="Google Shape;1363;p23"/>
            <p:cNvSpPr/>
            <p:nvPr/>
          </p:nvSpPr>
          <p:spPr>
            <a:xfrm>
              <a:off x="5708365" y="3762446"/>
              <a:ext cx="852287" cy="852287"/>
            </a:xfrm>
            <a:custGeom>
              <a:avLst/>
              <a:gdLst/>
              <a:ahLst/>
              <a:cxnLst/>
              <a:rect l="l" t="t" r="r" b="b"/>
              <a:pathLst>
                <a:path w="18397" h="18397" extrusionOk="0">
                  <a:moveTo>
                    <a:pt x="9204" y="1"/>
                  </a:moveTo>
                  <a:cubicBezTo>
                    <a:pt x="4125" y="1"/>
                    <a:pt x="0" y="4126"/>
                    <a:pt x="0" y="9205"/>
                  </a:cubicBezTo>
                  <a:cubicBezTo>
                    <a:pt x="0" y="14285"/>
                    <a:pt x="4125" y="18397"/>
                    <a:pt x="9204" y="18397"/>
                  </a:cubicBezTo>
                  <a:cubicBezTo>
                    <a:pt x="14284" y="18397"/>
                    <a:pt x="18396" y="14285"/>
                    <a:pt x="18396" y="9205"/>
                  </a:cubicBezTo>
                  <a:cubicBezTo>
                    <a:pt x="18396" y="4126"/>
                    <a:pt x="14284" y="1"/>
                    <a:pt x="92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4" name="Google Shape;1364;p23"/>
            <p:cNvSpPr/>
            <p:nvPr/>
          </p:nvSpPr>
          <p:spPr>
            <a:xfrm>
              <a:off x="5708365" y="3387695"/>
              <a:ext cx="852287" cy="801188"/>
            </a:xfrm>
            <a:custGeom>
              <a:avLst/>
              <a:gdLst/>
              <a:ahLst/>
              <a:cxnLst/>
              <a:rect l="l" t="t" r="r" b="b"/>
              <a:pathLst>
                <a:path w="18397" h="17294" extrusionOk="0">
                  <a:moveTo>
                    <a:pt x="9204" y="0"/>
                  </a:moveTo>
                  <a:cubicBezTo>
                    <a:pt x="9204" y="4467"/>
                    <a:pt x="5581" y="8090"/>
                    <a:pt x="1102" y="8090"/>
                  </a:cubicBezTo>
                  <a:lnTo>
                    <a:pt x="0" y="8090"/>
                  </a:lnTo>
                  <a:lnTo>
                    <a:pt x="0" y="17294"/>
                  </a:lnTo>
                  <a:lnTo>
                    <a:pt x="18396" y="1729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5" name="Google Shape;1365;p23"/>
            <p:cNvSpPr/>
            <p:nvPr/>
          </p:nvSpPr>
          <p:spPr>
            <a:xfrm>
              <a:off x="5281957" y="4137290"/>
              <a:ext cx="852843" cy="852843"/>
            </a:xfrm>
            <a:custGeom>
              <a:avLst/>
              <a:gdLst/>
              <a:ahLst/>
              <a:cxnLst/>
              <a:rect l="l" t="t" r="r" b="b"/>
              <a:pathLst>
                <a:path w="18409" h="18409" extrusionOk="0">
                  <a:moveTo>
                    <a:pt x="9204" y="0"/>
                  </a:moveTo>
                  <a:cubicBezTo>
                    <a:pt x="4125" y="0"/>
                    <a:pt x="0" y="4125"/>
                    <a:pt x="0" y="9204"/>
                  </a:cubicBezTo>
                  <a:cubicBezTo>
                    <a:pt x="0" y="14283"/>
                    <a:pt x="4125" y="18408"/>
                    <a:pt x="9204" y="18408"/>
                  </a:cubicBezTo>
                  <a:cubicBezTo>
                    <a:pt x="14284" y="18408"/>
                    <a:pt x="18408" y="14283"/>
                    <a:pt x="18408" y="9204"/>
                  </a:cubicBezTo>
                  <a:cubicBezTo>
                    <a:pt x="18408" y="4125"/>
                    <a:pt x="14284" y="0"/>
                    <a:pt x="92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6" name="Google Shape;1366;p23"/>
            <p:cNvSpPr/>
            <p:nvPr/>
          </p:nvSpPr>
          <p:spPr>
            <a:xfrm>
              <a:off x="5281957" y="3762446"/>
              <a:ext cx="852843" cy="801280"/>
            </a:xfrm>
            <a:custGeom>
              <a:avLst/>
              <a:gdLst/>
              <a:ahLst/>
              <a:cxnLst/>
              <a:rect l="l" t="t" r="r" b="b"/>
              <a:pathLst>
                <a:path w="18409" h="17296" extrusionOk="0">
                  <a:moveTo>
                    <a:pt x="9204" y="1"/>
                  </a:moveTo>
                  <a:cubicBezTo>
                    <a:pt x="9204" y="319"/>
                    <a:pt x="9192" y="637"/>
                    <a:pt x="9155" y="944"/>
                  </a:cubicBezTo>
                  <a:cubicBezTo>
                    <a:pt x="8690" y="4970"/>
                    <a:pt x="5263" y="8091"/>
                    <a:pt x="1114" y="8091"/>
                  </a:cubicBezTo>
                  <a:lnTo>
                    <a:pt x="0" y="8091"/>
                  </a:lnTo>
                  <a:lnTo>
                    <a:pt x="0" y="17295"/>
                  </a:lnTo>
                  <a:lnTo>
                    <a:pt x="18408" y="17295"/>
                  </a:lnTo>
                  <a:lnTo>
                    <a:pt x="184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367" name="Google Shape;1367;p23"/>
            <p:cNvGrpSpPr/>
            <p:nvPr/>
          </p:nvGrpSpPr>
          <p:grpSpPr>
            <a:xfrm>
              <a:off x="5382351" y="3112642"/>
              <a:ext cx="1705056" cy="1977839"/>
              <a:chOff x="5382351" y="3112642"/>
              <a:chExt cx="1705056" cy="1977839"/>
            </a:xfrm>
          </p:grpSpPr>
          <p:sp>
            <p:nvSpPr>
              <p:cNvPr id="1368" name="Google Shape;1368;p23"/>
              <p:cNvSpPr/>
              <p:nvPr/>
            </p:nvSpPr>
            <p:spPr>
              <a:xfrm>
                <a:off x="6235120" y="3487996"/>
                <a:ext cx="852287" cy="852333"/>
              </a:xfrm>
              <a:custGeom>
                <a:avLst/>
                <a:gdLst/>
                <a:ahLst/>
                <a:cxnLst/>
                <a:rect l="l" t="t" r="r" b="b"/>
                <a:pathLst>
                  <a:path w="18397" h="18398" extrusionOk="0">
                    <a:moveTo>
                      <a:pt x="9192" y="1"/>
                    </a:moveTo>
                    <a:cubicBezTo>
                      <a:pt x="4113" y="1"/>
                      <a:pt x="1" y="4113"/>
                      <a:pt x="1" y="9193"/>
                    </a:cubicBezTo>
                    <a:cubicBezTo>
                      <a:pt x="1" y="14285"/>
                      <a:pt x="4113" y="18397"/>
                      <a:pt x="9192" y="18397"/>
                    </a:cubicBezTo>
                    <a:cubicBezTo>
                      <a:pt x="14284" y="18397"/>
                      <a:pt x="18396" y="14285"/>
                      <a:pt x="18396" y="9193"/>
                    </a:cubicBezTo>
                    <a:cubicBezTo>
                      <a:pt x="18396" y="4113"/>
                      <a:pt x="14284" y="1"/>
                      <a:pt x="91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69" name="Google Shape;1369;p23"/>
              <p:cNvSpPr/>
              <p:nvPr/>
            </p:nvSpPr>
            <p:spPr>
              <a:xfrm>
                <a:off x="6235120" y="3112642"/>
                <a:ext cx="852287" cy="801280"/>
              </a:xfrm>
              <a:custGeom>
                <a:avLst/>
                <a:gdLst/>
                <a:ahLst/>
                <a:cxnLst/>
                <a:rect l="l" t="t" r="r" b="b"/>
                <a:pathLst>
                  <a:path w="18397" h="17296" extrusionOk="0">
                    <a:moveTo>
                      <a:pt x="9205" y="1"/>
                    </a:moveTo>
                    <a:cubicBezTo>
                      <a:pt x="9205" y="4480"/>
                      <a:pt x="5569" y="8103"/>
                      <a:pt x="1102" y="8103"/>
                    </a:cubicBezTo>
                    <a:lnTo>
                      <a:pt x="1" y="8103"/>
                    </a:lnTo>
                    <a:lnTo>
                      <a:pt x="1" y="17295"/>
                    </a:lnTo>
                    <a:lnTo>
                      <a:pt x="18396" y="17295"/>
                    </a:lnTo>
                    <a:lnTo>
                      <a:pt x="1839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70" name="Google Shape;1370;p23"/>
              <p:cNvSpPr/>
              <p:nvPr/>
            </p:nvSpPr>
            <p:spPr>
              <a:xfrm>
                <a:off x="5808712" y="3862840"/>
                <a:ext cx="852287" cy="852843"/>
              </a:xfrm>
              <a:custGeom>
                <a:avLst/>
                <a:gdLst/>
                <a:ahLst/>
                <a:cxnLst/>
                <a:rect l="l" t="t" r="r" b="b"/>
                <a:pathLst>
                  <a:path w="18397" h="18409" extrusionOk="0">
                    <a:moveTo>
                      <a:pt x="9205" y="1"/>
                    </a:moveTo>
                    <a:cubicBezTo>
                      <a:pt x="4125" y="1"/>
                      <a:pt x="1" y="4125"/>
                      <a:pt x="1" y="9205"/>
                    </a:cubicBezTo>
                    <a:cubicBezTo>
                      <a:pt x="1" y="14283"/>
                      <a:pt x="4125" y="18409"/>
                      <a:pt x="9205" y="18409"/>
                    </a:cubicBezTo>
                    <a:cubicBezTo>
                      <a:pt x="14284" y="18409"/>
                      <a:pt x="18396" y="14283"/>
                      <a:pt x="18396" y="9205"/>
                    </a:cubicBezTo>
                    <a:cubicBezTo>
                      <a:pt x="18396" y="4125"/>
                      <a:pt x="14284" y="1"/>
                      <a:pt x="92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71" name="Google Shape;1371;p23"/>
              <p:cNvSpPr/>
              <p:nvPr/>
            </p:nvSpPr>
            <p:spPr>
              <a:xfrm>
                <a:off x="5808712" y="3487996"/>
                <a:ext cx="852843" cy="801280"/>
              </a:xfrm>
              <a:custGeom>
                <a:avLst/>
                <a:gdLst/>
                <a:ahLst/>
                <a:cxnLst/>
                <a:rect l="l" t="t" r="r" b="b"/>
                <a:pathLst>
                  <a:path w="18409" h="17296" extrusionOk="0">
                    <a:moveTo>
                      <a:pt x="9205" y="1"/>
                    </a:moveTo>
                    <a:cubicBezTo>
                      <a:pt x="9205" y="4469"/>
                      <a:pt x="5582" y="8092"/>
                      <a:pt x="1103" y="8092"/>
                    </a:cubicBezTo>
                    <a:lnTo>
                      <a:pt x="1" y="8092"/>
                    </a:lnTo>
                    <a:lnTo>
                      <a:pt x="1" y="17296"/>
                    </a:lnTo>
                    <a:lnTo>
                      <a:pt x="18409" y="17296"/>
                    </a:lnTo>
                    <a:lnTo>
                      <a:pt x="1840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72" name="Google Shape;1372;p23"/>
              <p:cNvSpPr/>
              <p:nvPr/>
            </p:nvSpPr>
            <p:spPr>
              <a:xfrm>
                <a:off x="5382351" y="4238240"/>
                <a:ext cx="852797" cy="852241"/>
              </a:xfrm>
              <a:custGeom>
                <a:avLst/>
                <a:gdLst/>
                <a:ahLst/>
                <a:cxnLst/>
                <a:rect l="l" t="t" r="r" b="b"/>
                <a:pathLst>
                  <a:path w="18408" h="18396" extrusionOk="0">
                    <a:moveTo>
                      <a:pt x="9204" y="0"/>
                    </a:moveTo>
                    <a:cubicBezTo>
                      <a:pt x="4124" y="0"/>
                      <a:pt x="0" y="4112"/>
                      <a:pt x="0" y="9191"/>
                    </a:cubicBezTo>
                    <a:cubicBezTo>
                      <a:pt x="0" y="14271"/>
                      <a:pt x="4124" y="18395"/>
                      <a:pt x="9204" y="18395"/>
                    </a:cubicBezTo>
                    <a:cubicBezTo>
                      <a:pt x="14283" y="18395"/>
                      <a:pt x="18408" y="14271"/>
                      <a:pt x="18408" y="9191"/>
                    </a:cubicBezTo>
                    <a:cubicBezTo>
                      <a:pt x="18408" y="4112"/>
                      <a:pt x="14283" y="0"/>
                      <a:pt x="920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73" name="Google Shape;1373;p23"/>
              <p:cNvSpPr/>
              <p:nvPr/>
            </p:nvSpPr>
            <p:spPr>
              <a:xfrm>
                <a:off x="5382351" y="3862840"/>
                <a:ext cx="852797" cy="801234"/>
              </a:xfrm>
              <a:custGeom>
                <a:avLst/>
                <a:gdLst/>
                <a:ahLst/>
                <a:cxnLst/>
                <a:rect l="l" t="t" r="r" b="b"/>
                <a:pathLst>
                  <a:path w="18408" h="17295" extrusionOk="0">
                    <a:moveTo>
                      <a:pt x="9204" y="1"/>
                    </a:moveTo>
                    <a:cubicBezTo>
                      <a:pt x="9204" y="319"/>
                      <a:pt x="9191" y="637"/>
                      <a:pt x="9155" y="943"/>
                    </a:cubicBezTo>
                    <a:cubicBezTo>
                      <a:pt x="8690" y="4970"/>
                      <a:pt x="5263" y="8103"/>
                      <a:pt x="1113" y="8103"/>
                    </a:cubicBezTo>
                    <a:lnTo>
                      <a:pt x="0" y="8103"/>
                    </a:lnTo>
                    <a:lnTo>
                      <a:pt x="0" y="17294"/>
                    </a:lnTo>
                    <a:lnTo>
                      <a:pt x="18408" y="17294"/>
                    </a:lnTo>
                    <a:lnTo>
                      <a:pt x="1840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374" name="Google Shape;1374;p23"/>
          <p:cNvSpPr txBox="1">
            <a:spLocks noGrp="1"/>
          </p:cNvSpPr>
          <p:nvPr>
            <p:ph type="subTitle" idx="3"/>
          </p:nvPr>
        </p:nvSpPr>
        <p:spPr>
          <a:xfrm>
            <a:off x="2984200" y="3272433"/>
            <a:ext cx="2905600" cy="4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 b="1">
                <a:latin typeface="Spline Sans Mono"/>
                <a:ea typeface="Spline Sans Mono"/>
                <a:cs typeface="Spline Sans Mono"/>
                <a:sym typeface="Spline Sans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75" name="Google Shape;1375;p23"/>
          <p:cNvSpPr txBox="1">
            <a:spLocks noGrp="1"/>
          </p:cNvSpPr>
          <p:nvPr>
            <p:ph type="subTitle" idx="4"/>
          </p:nvPr>
        </p:nvSpPr>
        <p:spPr>
          <a:xfrm>
            <a:off x="2984200" y="3588685"/>
            <a:ext cx="2905600" cy="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76" name="Google Shape;1376;p23"/>
          <p:cNvSpPr txBox="1">
            <a:spLocks noGrp="1"/>
          </p:cNvSpPr>
          <p:nvPr>
            <p:ph type="subTitle" idx="5"/>
          </p:nvPr>
        </p:nvSpPr>
        <p:spPr>
          <a:xfrm>
            <a:off x="2984200" y="4750633"/>
            <a:ext cx="2905600" cy="4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 b="1">
                <a:latin typeface="Spline Sans Mono"/>
                <a:ea typeface="Spline Sans Mono"/>
                <a:cs typeface="Spline Sans Mono"/>
                <a:sym typeface="Spline Sans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77" name="Google Shape;1377;p23"/>
          <p:cNvSpPr txBox="1">
            <a:spLocks noGrp="1"/>
          </p:cNvSpPr>
          <p:nvPr>
            <p:ph type="subTitle" idx="6"/>
          </p:nvPr>
        </p:nvSpPr>
        <p:spPr>
          <a:xfrm>
            <a:off x="2984200" y="5066885"/>
            <a:ext cx="2905600" cy="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78" name="Google Shape;1378;p23"/>
          <p:cNvSpPr txBox="1">
            <a:spLocks noGrp="1"/>
          </p:cNvSpPr>
          <p:nvPr>
            <p:ph type="subTitle" idx="7"/>
          </p:nvPr>
        </p:nvSpPr>
        <p:spPr>
          <a:xfrm>
            <a:off x="7658900" y="1794233"/>
            <a:ext cx="2905600" cy="4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 b="1">
                <a:latin typeface="Spline Sans Mono"/>
                <a:ea typeface="Spline Sans Mono"/>
                <a:cs typeface="Spline Sans Mono"/>
                <a:sym typeface="Spline Sans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79" name="Google Shape;1379;p23"/>
          <p:cNvSpPr txBox="1">
            <a:spLocks noGrp="1"/>
          </p:cNvSpPr>
          <p:nvPr>
            <p:ph type="subTitle" idx="8"/>
          </p:nvPr>
        </p:nvSpPr>
        <p:spPr>
          <a:xfrm>
            <a:off x="7658900" y="2110485"/>
            <a:ext cx="2905600" cy="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80" name="Google Shape;1380;p23"/>
          <p:cNvSpPr txBox="1">
            <a:spLocks noGrp="1"/>
          </p:cNvSpPr>
          <p:nvPr>
            <p:ph type="subTitle" idx="9"/>
          </p:nvPr>
        </p:nvSpPr>
        <p:spPr>
          <a:xfrm>
            <a:off x="7658900" y="3272433"/>
            <a:ext cx="2905600" cy="4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 b="1">
                <a:latin typeface="Spline Sans Mono"/>
                <a:ea typeface="Spline Sans Mono"/>
                <a:cs typeface="Spline Sans Mono"/>
                <a:sym typeface="Spline Sans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81" name="Google Shape;1381;p23"/>
          <p:cNvSpPr txBox="1">
            <a:spLocks noGrp="1"/>
          </p:cNvSpPr>
          <p:nvPr>
            <p:ph type="subTitle" idx="13"/>
          </p:nvPr>
        </p:nvSpPr>
        <p:spPr>
          <a:xfrm>
            <a:off x="7658900" y="3588685"/>
            <a:ext cx="2905600" cy="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82" name="Google Shape;1382;p23"/>
          <p:cNvSpPr txBox="1">
            <a:spLocks noGrp="1"/>
          </p:cNvSpPr>
          <p:nvPr>
            <p:ph type="subTitle" idx="14"/>
          </p:nvPr>
        </p:nvSpPr>
        <p:spPr>
          <a:xfrm>
            <a:off x="7658900" y="4750633"/>
            <a:ext cx="2905600" cy="4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 b="1">
                <a:latin typeface="Spline Sans Mono"/>
                <a:ea typeface="Spline Sans Mono"/>
                <a:cs typeface="Spline Sans Mono"/>
                <a:sym typeface="Spline Sans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83" name="Google Shape;1383;p23"/>
          <p:cNvSpPr txBox="1">
            <a:spLocks noGrp="1"/>
          </p:cNvSpPr>
          <p:nvPr>
            <p:ph type="subTitle" idx="15"/>
          </p:nvPr>
        </p:nvSpPr>
        <p:spPr>
          <a:xfrm>
            <a:off x="7658900" y="5066885"/>
            <a:ext cx="2905600" cy="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528129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5" name="Google Shape;1385;p24"/>
          <p:cNvGrpSpPr/>
          <p:nvPr/>
        </p:nvGrpSpPr>
        <p:grpSpPr>
          <a:xfrm>
            <a:off x="67" y="500634"/>
            <a:ext cx="12184800" cy="6376873"/>
            <a:chOff x="50" y="375475"/>
            <a:chExt cx="9138600" cy="4782655"/>
          </a:xfrm>
        </p:grpSpPr>
        <p:grpSp>
          <p:nvGrpSpPr>
            <p:cNvPr id="1386" name="Google Shape;1386;p24"/>
            <p:cNvGrpSpPr/>
            <p:nvPr/>
          </p:nvGrpSpPr>
          <p:grpSpPr>
            <a:xfrm>
              <a:off x="348425" y="375499"/>
              <a:ext cx="8447150" cy="4782632"/>
              <a:chOff x="348425" y="537175"/>
              <a:chExt cx="8447150" cy="4620900"/>
            </a:xfrm>
          </p:grpSpPr>
          <p:cxnSp>
            <p:nvCxnSpPr>
              <p:cNvPr id="1387" name="Google Shape;1387;p24"/>
              <p:cNvCxnSpPr/>
              <p:nvPr/>
            </p:nvCxnSpPr>
            <p:spPr>
              <a:xfrm>
                <a:off x="348425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8" name="Google Shape;1388;p24"/>
              <p:cNvCxnSpPr/>
              <p:nvPr/>
            </p:nvCxnSpPr>
            <p:spPr>
              <a:xfrm>
                <a:off x="732386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9" name="Google Shape;1389;p24"/>
              <p:cNvCxnSpPr/>
              <p:nvPr/>
            </p:nvCxnSpPr>
            <p:spPr>
              <a:xfrm>
                <a:off x="1116348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0" name="Google Shape;1390;p24"/>
              <p:cNvCxnSpPr/>
              <p:nvPr/>
            </p:nvCxnSpPr>
            <p:spPr>
              <a:xfrm>
                <a:off x="1500309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1" name="Google Shape;1391;p24"/>
              <p:cNvCxnSpPr/>
              <p:nvPr/>
            </p:nvCxnSpPr>
            <p:spPr>
              <a:xfrm>
                <a:off x="1884270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2" name="Google Shape;1392;p24"/>
              <p:cNvCxnSpPr/>
              <p:nvPr/>
            </p:nvCxnSpPr>
            <p:spPr>
              <a:xfrm>
                <a:off x="2268232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3" name="Google Shape;1393;p24"/>
              <p:cNvCxnSpPr/>
              <p:nvPr/>
            </p:nvCxnSpPr>
            <p:spPr>
              <a:xfrm>
                <a:off x="2652193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4" name="Google Shape;1394;p24"/>
              <p:cNvCxnSpPr/>
              <p:nvPr/>
            </p:nvCxnSpPr>
            <p:spPr>
              <a:xfrm>
                <a:off x="3036155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5" name="Google Shape;1395;p24"/>
              <p:cNvCxnSpPr/>
              <p:nvPr/>
            </p:nvCxnSpPr>
            <p:spPr>
              <a:xfrm>
                <a:off x="3420116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6" name="Google Shape;1396;p24"/>
              <p:cNvCxnSpPr/>
              <p:nvPr/>
            </p:nvCxnSpPr>
            <p:spPr>
              <a:xfrm>
                <a:off x="3804077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7" name="Google Shape;1397;p24"/>
              <p:cNvCxnSpPr/>
              <p:nvPr/>
            </p:nvCxnSpPr>
            <p:spPr>
              <a:xfrm>
                <a:off x="4188039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8" name="Google Shape;1398;p24"/>
              <p:cNvCxnSpPr/>
              <p:nvPr/>
            </p:nvCxnSpPr>
            <p:spPr>
              <a:xfrm>
                <a:off x="4572000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9" name="Google Shape;1399;p24"/>
              <p:cNvCxnSpPr/>
              <p:nvPr/>
            </p:nvCxnSpPr>
            <p:spPr>
              <a:xfrm>
                <a:off x="4955961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0" name="Google Shape;1400;p24"/>
              <p:cNvCxnSpPr/>
              <p:nvPr/>
            </p:nvCxnSpPr>
            <p:spPr>
              <a:xfrm>
                <a:off x="5339923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1" name="Google Shape;1401;p24"/>
              <p:cNvCxnSpPr/>
              <p:nvPr/>
            </p:nvCxnSpPr>
            <p:spPr>
              <a:xfrm>
                <a:off x="5723884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2" name="Google Shape;1402;p24"/>
              <p:cNvCxnSpPr/>
              <p:nvPr/>
            </p:nvCxnSpPr>
            <p:spPr>
              <a:xfrm>
                <a:off x="6107845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3" name="Google Shape;1403;p24"/>
              <p:cNvCxnSpPr/>
              <p:nvPr/>
            </p:nvCxnSpPr>
            <p:spPr>
              <a:xfrm>
                <a:off x="6491807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4" name="Google Shape;1404;p24"/>
              <p:cNvCxnSpPr/>
              <p:nvPr/>
            </p:nvCxnSpPr>
            <p:spPr>
              <a:xfrm>
                <a:off x="6875768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5" name="Google Shape;1405;p24"/>
              <p:cNvCxnSpPr/>
              <p:nvPr/>
            </p:nvCxnSpPr>
            <p:spPr>
              <a:xfrm>
                <a:off x="7259730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6" name="Google Shape;1406;p24"/>
              <p:cNvCxnSpPr/>
              <p:nvPr/>
            </p:nvCxnSpPr>
            <p:spPr>
              <a:xfrm>
                <a:off x="7643691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7" name="Google Shape;1407;p24"/>
              <p:cNvCxnSpPr/>
              <p:nvPr/>
            </p:nvCxnSpPr>
            <p:spPr>
              <a:xfrm>
                <a:off x="8027652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8" name="Google Shape;1408;p24"/>
              <p:cNvCxnSpPr/>
              <p:nvPr/>
            </p:nvCxnSpPr>
            <p:spPr>
              <a:xfrm>
                <a:off x="8411614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9" name="Google Shape;1409;p24"/>
              <p:cNvCxnSpPr/>
              <p:nvPr/>
            </p:nvCxnSpPr>
            <p:spPr>
              <a:xfrm>
                <a:off x="8795575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410" name="Google Shape;1410;p24"/>
            <p:cNvCxnSpPr/>
            <p:nvPr/>
          </p:nvCxnSpPr>
          <p:spPr>
            <a:xfrm rot="10800000">
              <a:off x="50" y="375475"/>
              <a:ext cx="91386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1" name="Google Shape;1411;p24"/>
            <p:cNvCxnSpPr/>
            <p:nvPr/>
          </p:nvCxnSpPr>
          <p:spPr>
            <a:xfrm rot="10800000">
              <a:off x="50" y="716701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2" name="Google Shape;1412;p24"/>
            <p:cNvCxnSpPr/>
            <p:nvPr/>
          </p:nvCxnSpPr>
          <p:spPr>
            <a:xfrm rot="10800000">
              <a:off x="50" y="1057927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3" name="Google Shape;1413;p24"/>
            <p:cNvCxnSpPr/>
            <p:nvPr/>
          </p:nvCxnSpPr>
          <p:spPr>
            <a:xfrm rot="10800000">
              <a:off x="50" y="1399153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4" name="Google Shape;1414;p24"/>
            <p:cNvCxnSpPr/>
            <p:nvPr/>
          </p:nvCxnSpPr>
          <p:spPr>
            <a:xfrm rot="10800000">
              <a:off x="50" y="1740379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5" name="Google Shape;1415;p24"/>
            <p:cNvCxnSpPr/>
            <p:nvPr/>
          </p:nvCxnSpPr>
          <p:spPr>
            <a:xfrm rot="10800000">
              <a:off x="50" y="2081605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6" name="Google Shape;1416;p24"/>
            <p:cNvCxnSpPr/>
            <p:nvPr/>
          </p:nvCxnSpPr>
          <p:spPr>
            <a:xfrm rot="10800000">
              <a:off x="50" y="2422831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7" name="Google Shape;1417;p24"/>
            <p:cNvCxnSpPr/>
            <p:nvPr/>
          </p:nvCxnSpPr>
          <p:spPr>
            <a:xfrm rot="10800000">
              <a:off x="50" y="2764057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8" name="Google Shape;1418;p24"/>
            <p:cNvCxnSpPr/>
            <p:nvPr/>
          </p:nvCxnSpPr>
          <p:spPr>
            <a:xfrm rot="10800000">
              <a:off x="50" y="3105283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9" name="Google Shape;1419;p24"/>
            <p:cNvCxnSpPr/>
            <p:nvPr/>
          </p:nvCxnSpPr>
          <p:spPr>
            <a:xfrm rot="10800000">
              <a:off x="50" y="3446509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0" name="Google Shape;1420;p24"/>
            <p:cNvCxnSpPr/>
            <p:nvPr/>
          </p:nvCxnSpPr>
          <p:spPr>
            <a:xfrm rot="10800000">
              <a:off x="50" y="3787735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1" name="Google Shape;1421;p24"/>
            <p:cNvCxnSpPr/>
            <p:nvPr/>
          </p:nvCxnSpPr>
          <p:spPr>
            <a:xfrm rot="10800000">
              <a:off x="50" y="4128961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2" name="Google Shape;1422;p24"/>
            <p:cNvCxnSpPr/>
            <p:nvPr/>
          </p:nvCxnSpPr>
          <p:spPr>
            <a:xfrm rot="10800000">
              <a:off x="50" y="4470187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3" name="Google Shape;1423;p24"/>
            <p:cNvCxnSpPr/>
            <p:nvPr/>
          </p:nvCxnSpPr>
          <p:spPr>
            <a:xfrm rot="10800000">
              <a:off x="50" y="4811413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24" name="Google Shape;1424;p24"/>
          <p:cNvSpPr txBox="1">
            <a:spLocks noGrp="1"/>
          </p:cNvSpPr>
          <p:nvPr>
            <p:ph type="title"/>
          </p:nvPr>
        </p:nvSpPr>
        <p:spPr>
          <a:xfrm>
            <a:off x="960000" y="659309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25" name="Google Shape;1425;p24"/>
          <p:cNvSpPr txBox="1">
            <a:spLocks noGrp="1"/>
          </p:cNvSpPr>
          <p:nvPr>
            <p:ph type="subTitle" idx="1"/>
          </p:nvPr>
        </p:nvSpPr>
        <p:spPr>
          <a:xfrm>
            <a:off x="3181567" y="1829467"/>
            <a:ext cx="4724400" cy="4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 b="1">
                <a:latin typeface="Spline Sans Mono"/>
                <a:ea typeface="Spline Sans Mono"/>
                <a:cs typeface="Spline Sans Mono"/>
                <a:sym typeface="Spline Sans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26" name="Google Shape;1426;p24"/>
          <p:cNvSpPr txBox="1">
            <a:spLocks noGrp="1"/>
          </p:cNvSpPr>
          <p:nvPr>
            <p:ph type="subTitle" idx="2"/>
          </p:nvPr>
        </p:nvSpPr>
        <p:spPr>
          <a:xfrm>
            <a:off x="3181567" y="2160367"/>
            <a:ext cx="4724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427" name="Google Shape;1427;p24"/>
          <p:cNvGrpSpPr/>
          <p:nvPr/>
        </p:nvGrpSpPr>
        <p:grpSpPr>
          <a:xfrm>
            <a:off x="10954800" y="159667"/>
            <a:ext cx="277200" cy="201700"/>
            <a:chOff x="192250" y="119750"/>
            <a:chExt cx="207900" cy="151275"/>
          </a:xfrm>
        </p:grpSpPr>
        <p:cxnSp>
          <p:nvCxnSpPr>
            <p:cNvPr id="1428" name="Google Shape;1428;p24"/>
            <p:cNvCxnSpPr/>
            <p:nvPr/>
          </p:nvCxnSpPr>
          <p:spPr>
            <a:xfrm>
              <a:off x="192250" y="119750"/>
              <a:ext cx="207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9" name="Google Shape;1429;p24"/>
            <p:cNvCxnSpPr/>
            <p:nvPr/>
          </p:nvCxnSpPr>
          <p:spPr>
            <a:xfrm>
              <a:off x="192250" y="195388"/>
              <a:ext cx="207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0" name="Google Shape;1430;p24"/>
            <p:cNvCxnSpPr/>
            <p:nvPr/>
          </p:nvCxnSpPr>
          <p:spPr>
            <a:xfrm>
              <a:off x="192250" y="271025"/>
              <a:ext cx="207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31" name="Google Shape;1431;p24"/>
          <p:cNvGrpSpPr/>
          <p:nvPr/>
        </p:nvGrpSpPr>
        <p:grpSpPr>
          <a:xfrm>
            <a:off x="7373677" y="5784490"/>
            <a:ext cx="5409855" cy="2308340"/>
            <a:chOff x="-957706" y="4338367"/>
            <a:chExt cx="4057391" cy="1731255"/>
          </a:xfrm>
        </p:grpSpPr>
        <p:grpSp>
          <p:nvGrpSpPr>
            <p:cNvPr id="1432" name="Google Shape;1432;p24"/>
            <p:cNvGrpSpPr/>
            <p:nvPr/>
          </p:nvGrpSpPr>
          <p:grpSpPr>
            <a:xfrm>
              <a:off x="-957706" y="4338367"/>
              <a:ext cx="4057391" cy="1466457"/>
              <a:chOff x="1495900" y="3902358"/>
              <a:chExt cx="1693755" cy="612172"/>
            </a:xfrm>
          </p:grpSpPr>
          <p:sp>
            <p:nvSpPr>
              <p:cNvPr id="1433" name="Google Shape;1433;p24"/>
              <p:cNvSpPr/>
              <p:nvPr/>
            </p:nvSpPr>
            <p:spPr>
              <a:xfrm>
                <a:off x="2517721" y="3902358"/>
                <a:ext cx="671934" cy="612172"/>
              </a:xfrm>
              <a:custGeom>
                <a:avLst/>
                <a:gdLst/>
                <a:ahLst/>
                <a:cxnLst/>
                <a:rect l="l" t="t" r="r" b="b"/>
                <a:pathLst>
                  <a:path w="14504" h="13214" extrusionOk="0">
                    <a:moveTo>
                      <a:pt x="7258" y="1"/>
                    </a:moveTo>
                    <a:cubicBezTo>
                      <a:pt x="5566" y="1"/>
                      <a:pt x="3874" y="647"/>
                      <a:pt x="2582" y="1938"/>
                    </a:cubicBezTo>
                    <a:cubicBezTo>
                      <a:pt x="0" y="4508"/>
                      <a:pt x="0" y="8694"/>
                      <a:pt x="2582" y="11276"/>
                    </a:cubicBezTo>
                    <a:cubicBezTo>
                      <a:pt x="3874" y="12568"/>
                      <a:pt x="5566" y="13214"/>
                      <a:pt x="7258" y="13214"/>
                    </a:cubicBezTo>
                    <a:cubicBezTo>
                      <a:pt x="8950" y="13214"/>
                      <a:pt x="10642" y="12568"/>
                      <a:pt x="11933" y="11276"/>
                    </a:cubicBezTo>
                    <a:cubicBezTo>
                      <a:pt x="14503" y="8694"/>
                      <a:pt x="14503" y="4508"/>
                      <a:pt x="11933" y="1938"/>
                    </a:cubicBezTo>
                    <a:cubicBezTo>
                      <a:pt x="10642" y="647"/>
                      <a:pt x="8950" y="1"/>
                      <a:pt x="7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34" name="Google Shape;1434;p24"/>
              <p:cNvSpPr/>
              <p:nvPr/>
            </p:nvSpPr>
            <p:spPr>
              <a:xfrm>
                <a:off x="1787353" y="3967172"/>
                <a:ext cx="850017" cy="470687"/>
              </a:xfrm>
              <a:custGeom>
                <a:avLst/>
                <a:gdLst/>
                <a:ahLst/>
                <a:cxnLst/>
                <a:rect l="l" t="t" r="r" b="b"/>
                <a:pathLst>
                  <a:path w="18348" h="10160" extrusionOk="0">
                    <a:moveTo>
                      <a:pt x="3599" y="1"/>
                    </a:moveTo>
                    <a:lnTo>
                      <a:pt x="1" y="6610"/>
                    </a:lnTo>
                    <a:lnTo>
                      <a:pt x="4627" y="10159"/>
                    </a:lnTo>
                    <a:lnTo>
                      <a:pt x="4908" y="9877"/>
                    </a:lnTo>
                    <a:cubicBezTo>
                      <a:pt x="6763" y="8023"/>
                      <a:pt x="9195" y="7096"/>
                      <a:pt x="11628" y="7096"/>
                    </a:cubicBezTo>
                    <a:cubicBezTo>
                      <a:pt x="14061" y="7096"/>
                      <a:pt x="16493" y="8023"/>
                      <a:pt x="18347" y="9877"/>
                    </a:cubicBezTo>
                    <a:lnTo>
                      <a:pt x="18347" y="539"/>
                    </a:lnTo>
                    <a:cubicBezTo>
                      <a:pt x="16383" y="2497"/>
                      <a:pt x="13813" y="3477"/>
                      <a:pt x="11242" y="3477"/>
                    </a:cubicBezTo>
                    <a:cubicBezTo>
                      <a:pt x="8672" y="3477"/>
                      <a:pt x="6102" y="2497"/>
                      <a:pt x="4138" y="539"/>
                    </a:cubicBezTo>
                    <a:lnTo>
                      <a:pt x="35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35" name="Google Shape;1435;p24"/>
              <p:cNvSpPr/>
              <p:nvPr/>
            </p:nvSpPr>
            <p:spPr>
              <a:xfrm>
                <a:off x="1495900" y="3902358"/>
                <a:ext cx="671934" cy="612172"/>
              </a:xfrm>
              <a:custGeom>
                <a:avLst/>
                <a:gdLst/>
                <a:ahLst/>
                <a:cxnLst/>
                <a:rect l="l" t="t" r="r" b="b"/>
                <a:pathLst>
                  <a:path w="14504" h="13214" extrusionOk="0">
                    <a:moveTo>
                      <a:pt x="7257" y="1"/>
                    </a:moveTo>
                    <a:cubicBezTo>
                      <a:pt x="5567" y="1"/>
                      <a:pt x="3874" y="647"/>
                      <a:pt x="2583" y="1938"/>
                    </a:cubicBezTo>
                    <a:cubicBezTo>
                      <a:pt x="1" y="4508"/>
                      <a:pt x="1" y="8694"/>
                      <a:pt x="2583" y="11276"/>
                    </a:cubicBezTo>
                    <a:cubicBezTo>
                      <a:pt x="3874" y="12568"/>
                      <a:pt x="5567" y="13214"/>
                      <a:pt x="7257" y="13214"/>
                    </a:cubicBezTo>
                    <a:cubicBezTo>
                      <a:pt x="8948" y="13214"/>
                      <a:pt x="10637" y="12568"/>
                      <a:pt x="11922" y="11276"/>
                    </a:cubicBezTo>
                    <a:cubicBezTo>
                      <a:pt x="14504" y="8694"/>
                      <a:pt x="14504" y="4508"/>
                      <a:pt x="11922" y="1938"/>
                    </a:cubicBezTo>
                    <a:cubicBezTo>
                      <a:pt x="10637" y="647"/>
                      <a:pt x="8948" y="1"/>
                      <a:pt x="7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36" name="Google Shape;1436;p24"/>
              <p:cNvSpPr/>
              <p:nvPr/>
            </p:nvSpPr>
            <p:spPr>
              <a:xfrm>
                <a:off x="2048182" y="3967172"/>
                <a:ext cx="850573" cy="470687"/>
              </a:xfrm>
              <a:custGeom>
                <a:avLst/>
                <a:gdLst/>
                <a:ahLst/>
                <a:cxnLst/>
                <a:rect l="l" t="t" r="r" b="b"/>
                <a:pathLst>
                  <a:path w="18360" h="10160" extrusionOk="0">
                    <a:moveTo>
                      <a:pt x="14749" y="1"/>
                    </a:moveTo>
                    <a:lnTo>
                      <a:pt x="14210" y="539"/>
                    </a:lnTo>
                    <a:cubicBezTo>
                      <a:pt x="12252" y="2497"/>
                      <a:pt x="9682" y="3477"/>
                      <a:pt x="7110" y="3477"/>
                    </a:cubicBezTo>
                    <a:cubicBezTo>
                      <a:pt x="4538" y="3477"/>
                      <a:pt x="1965" y="2497"/>
                      <a:pt x="1" y="539"/>
                    </a:cubicBezTo>
                    <a:lnTo>
                      <a:pt x="1" y="9877"/>
                    </a:lnTo>
                    <a:cubicBezTo>
                      <a:pt x="1861" y="8023"/>
                      <a:pt x="4294" y="7096"/>
                      <a:pt x="6725" y="7096"/>
                    </a:cubicBezTo>
                    <a:cubicBezTo>
                      <a:pt x="9156" y="7096"/>
                      <a:pt x="11585" y="8023"/>
                      <a:pt x="13440" y="9877"/>
                    </a:cubicBezTo>
                    <a:lnTo>
                      <a:pt x="13721" y="10159"/>
                    </a:lnTo>
                    <a:lnTo>
                      <a:pt x="18360" y="6610"/>
                    </a:lnTo>
                    <a:lnTo>
                      <a:pt x="1474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37" name="Google Shape;1437;p24"/>
            <p:cNvGrpSpPr/>
            <p:nvPr/>
          </p:nvGrpSpPr>
          <p:grpSpPr>
            <a:xfrm>
              <a:off x="-957706" y="4601944"/>
              <a:ext cx="4057391" cy="1467678"/>
              <a:chOff x="1495900" y="4012389"/>
              <a:chExt cx="1693755" cy="612681"/>
            </a:xfrm>
          </p:grpSpPr>
          <p:sp>
            <p:nvSpPr>
              <p:cNvPr id="1438" name="Google Shape;1438;p24"/>
              <p:cNvSpPr/>
              <p:nvPr/>
            </p:nvSpPr>
            <p:spPr>
              <a:xfrm>
                <a:off x="1787353" y="4077202"/>
                <a:ext cx="850017" cy="471197"/>
              </a:xfrm>
              <a:custGeom>
                <a:avLst/>
                <a:gdLst/>
                <a:ahLst/>
                <a:cxnLst/>
                <a:rect l="l" t="t" r="r" b="b"/>
                <a:pathLst>
                  <a:path w="18348" h="10171" extrusionOk="0">
                    <a:moveTo>
                      <a:pt x="3599" y="0"/>
                    </a:moveTo>
                    <a:lnTo>
                      <a:pt x="1" y="6609"/>
                    </a:lnTo>
                    <a:lnTo>
                      <a:pt x="4627" y="10170"/>
                    </a:lnTo>
                    <a:lnTo>
                      <a:pt x="4908" y="9889"/>
                    </a:lnTo>
                    <a:cubicBezTo>
                      <a:pt x="6763" y="8035"/>
                      <a:pt x="9195" y="7108"/>
                      <a:pt x="11628" y="7108"/>
                    </a:cubicBezTo>
                    <a:cubicBezTo>
                      <a:pt x="14061" y="7108"/>
                      <a:pt x="16493" y="8035"/>
                      <a:pt x="18347" y="9889"/>
                    </a:cubicBezTo>
                    <a:lnTo>
                      <a:pt x="18347" y="539"/>
                    </a:lnTo>
                    <a:cubicBezTo>
                      <a:pt x="16383" y="2503"/>
                      <a:pt x="13813" y="3485"/>
                      <a:pt x="11242" y="3485"/>
                    </a:cubicBezTo>
                    <a:cubicBezTo>
                      <a:pt x="8672" y="3485"/>
                      <a:pt x="6102" y="2503"/>
                      <a:pt x="4138" y="539"/>
                    </a:cubicBezTo>
                    <a:lnTo>
                      <a:pt x="35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439" name="Google Shape;1439;p24"/>
              <p:cNvGrpSpPr/>
              <p:nvPr/>
            </p:nvGrpSpPr>
            <p:grpSpPr>
              <a:xfrm>
                <a:off x="1495900" y="4012389"/>
                <a:ext cx="1693755" cy="612681"/>
                <a:chOff x="1495900" y="4012389"/>
                <a:chExt cx="1693755" cy="612681"/>
              </a:xfrm>
            </p:grpSpPr>
            <p:sp>
              <p:nvSpPr>
                <p:cNvPr id="1440" name="Google Shape;1440;p24"/>
                <p:cNvSpPr/>
                <p:nvPr/>
              </p:nvSpPr>
              <p:spPr>
                <a:xfrm>
                  <a:off x="2517721" y="4012389"/>
                  <a:ext cx="671934" cy="6126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04" h="13225" extrusionOk="0">
                      <a:moveTo>
                        <a:pt x="7258" y="0"/>
                      </a:moveTo>
                      <a:cubicBezTo>
                        <a:pt x="5566" y="0"/>
                        <a:pt x="3874" y="646"/>
                        <a:pt x="2582" y="1938"/>
                      </a:cubicBezTo>
                      <a:cubicBezTo>
                        <a:pt x="0" y="4520"/>
                        <a:pt x="0" y="8705"/>
                        <a:pt x="2582" y="11288"/>
                      </a:cubicBezTo>
                      <a:cubicBezTo>
                        <a:pt x="3874" y="12579"/>
                        <a:pt x="5566" y="13225"/>
                        <a:pt x="7258" y="13225"/>
                      </a:cubicBezTo>
                      <a:cubicBezTo>
                        <a:pt x="8950" y="13225"/>
                        <a:pt x="10642" y="12579"/>
                        <a:pt x="11933" y="11288"/>
                      </a:cubicBezTo>
                      <a:cubicBezTo>
                        <a:pt x="14503" y="8705"/>
                        <a:pt x="14503" y="4520"/>
                        <a:pt x="11933" y="1938"/>
                      </a:cubicBezTo>
                      <a:cubicBezTo>
                        <a:pt x="10642" y="646"/>
                        <a:pt x="8950" y="0"/>
                        <a:pt x="725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41" name="Google Shape;1441;p24"/>
                <p:cNvSpPr/>
                <p:nvPr/>
              </p:nvSpPr>
              <p:spPr>
                <a:xfrm>
                  <a:off x="1495900" y="4012389"/>
                  <a:ext cx="671934" cy="6126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04" h="13225" extrusionOk="0">
                      <a:moveTo>
                        <a:pt x="7257" y="0"/>
                      </a:moveTo>
                      <a:cubicBezTo>
                        <a:pt x="5567" y="0"/>
                        <a:pt x="3874" y="646"/>
                        <a:pt x="2583" y="1938"/>
                      </a:cubicBezTo>
                      <a:cubicBezTo>
                        <a:pt x="1" y="4520"/>
                        <a:pt x="1" y="8705"/>
                        <a:pt x="2583" y="11288"/>
                      </a:cubicBezTo>
                      <a:cubicBezTo>
                        <a:pt x="3874" y="12579"/>
                        <a:pt x="5567" y="13225"/>
                        <a:pt x="7257" y="13225"/>
                      </a:cubicBezTo>
                      <a:cubicBezTo>
                        <a:pt x="8948" y="13225"/>
                        <a:pt x="10637" y="12579"/>
                        <a:pt x="11922" y="11288"/>
                      </a:cubicBezTo>
                      <a:cubicBezTo>
                        <a:pt x="14504" y="8705"/>
                        <a:pt x="14504" y="4520"/>
                        <a:pt x="11922" y="1938"/>
                      </a:cubicBezTo>
                      <a:cubicBezTo>
                        <a:pt x="10637" y="646"/>
                        <a:pt x="8948" y="0"/>
                        <a:pt x="725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42" name="Google Shape;1442;p24"/>
                <p:cNvSpPr/>
                <p:nvPr/>
              </p:nvSpPr>
              <p:spPr>
                <a:xfrm>
                  <a:off x="2048182" y="4077202"/>
                  <a:ext cx="850573" cy="471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60" h="10171" extrusionOk="0">
                      <a:moveTo>
                        <a:pt x="14749" y="0"/>
                      </a:moveTo>
                      <a:lnTo>
                        <a:pt x="14210" y="539"/>
                      </a:lnTo>
                      <a:cubicBezTo>
                        <a:pt x="12252" y="2503"/>
                        <a:pt x="9682" y="3485"/>
                        <a:pt x="7110" y="3485"/>
                      </a:cubicBezTo>
                      <a:cubicBezTo>
                        <a:pt x="4538" y="3485"/>
                        <a:pt x="1965" y="2503"/>
                        <a:pt x="1" y="539"/>
                      </a:cubicBezTo>
                      <a:lnTo>
                        <a:pt x="1" y="9889"/>
                      </a:lnTo>
                      <a:cubicBezTo>
                        <a:pt x="1861" y="8035"/>
                        <a:pt x="4294" y="7108"/>
                        <a:pt x="6725" y="7108"/>
                      </a:cubicBezTo>
                      <a:cubicBezTo>
                        <a:pt x="9156" y="7108"/>
                        <a:pt x="11585" y="8035"/>
                        <a:pt x="13440" y="9889"/>
                      </a:cubicBezTo>
                      <a:lnTo>
                        <a:pt x="13721" y="10170"/>
                      </a:lnTo>
                      <a:lnTo>
                        <a:pt x="18360" y="6609"/>
                      </a:lnTo>
                      <a:lnTo>
                        <a:pt x="1474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sp>
        <p:nvSpPr>
          <p:cNvPr id="1443" name="Google Shape;1443;p24"/>
          <p:cNvSpPr txBox="1">
            <a:spLocks noGrp="1"/>
          </p:cNvSpPr>
          <p:nvPr>
            <p:ph type="title" idx="3" hasCustomPrompt="1"/>
          </p:nvPr>
        </p:nvSpPr>
        <p:spPr>
          <a:xfrm>
            <a:off x="1125767" y="1880967"/>
            <a:ext cx="1766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r>
              <a:t>xx%</a:t>
            </a:r>
          </a:p>
        </p:txBody>
      </p:sp>
      <p:sp>
        <p:nvSpPr>
          <p:cNvPr id="1444" name="Google Shape;1444;p24"/>
          <p:cNvSpPr txBox="1">
            <a:spLocks noGrp="1"/>
          </p:cNvSpPr>
          <p:nvPr>
            <p:ph type="subTitle" idx="4"/>
          </p:nvPr>
        </p:nvSpPr>
        <p:spPr>
          <a:xfrm>
            <a:off x="3181567" y="3270167"/>
            <a:ext cx="4724400" cy="4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 b="1">
                <a:latin typeface="Spline Sans Mono"/>
                <a:ea typeface="Spline Sans Mono"/>
                <a:cs typeface="Spline Sans Mono"/>
                <a:sym typeface="Spline Sans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45" name="Google Shape;1445;p24"/>
          <p:cNvSpPr txBox="1">
            <a:spLocks noGrp="1"/>
          </p:cNvSpPr>
          <p:nvPr>
            <p:ph type="subTitle" idx="5"/>
          </p:nvPr>
        </p:nvSpPr>
        <p:spPr>
          <a:xfrm>
            <a:off x="3181567" y="3601067"/>
            <a:ext cx="4724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46" name="Google Shape;1446;p24"/>
          <p:cNvSpPr txBox="1">
            <a:spLocks noGrp="1"/>
          </p:cNvSpPr>
          <p:nvPr>
            <p:ph type="title" idx="6" hasCustomPrompt="1"/>
          </p:nvPr>
        </p:nvSpPr>
        <p:spPr>
          <a:xfrm>
            <a:off x="1125767" y="3373000"/>
            <a:ext cx="1766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r>
              <a:t>xx%</a:t>
            </a:r>
          </a:p>
        </p:txBody>
      </p:sp>
      <p:sp>
        <p:nvSpPr>
          <p:cNvPr id="1447" name="Google Shape;1447;p24"/>
          <p:cNvSpPr txBox="1">
            <a:spLocks noGrp="1"/>
          </p:cNvSpPr>
          <p:nvPr>
            <p:ph type="subTitle" idx="7"/>
          </p:nvPr>
        </p:nvSpPr>
        <p:spPr>
          <a:xfrm>
            <a:off x="3181567" y="4710867"/>
            <a:ext cx="4724400" cy="4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 b="1">
                <a:latin typeface="Spline Sans Mono"/>
                <a:ea typeface="Spline Sans Mono"/>
                <a:cs typeface="Spline Sans Mono"/>
                <a:sym typeface="Spline Sans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48" name="Google Shape;1448;p24"/>
          <p:cNvSpPr txBox="1">
            <a:spLocks noGrp="1"/>
          </p:cNvSpPr>
          <p:nvPr>
            <p:ph type="subTitle" idx="8"/>
          </p:nvPr>
        </p:nvSpPr>
        <p:spPr>
          <a:xfrm>
            <a:off x="3181567" y="5041767"/>
            <a:ext cx="4724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49" name="Google Shape;1449;p24"/>
          <p:cNvSpPr txBox="1">
            <a:spLocks noGrp="1"/>
          </p:cNvSpPr>
          <p:nvPr>
            <p:ph type="title" idx="9" hasCustomPrompt="1"/>
          </p:nvPr>
        </p:nvSpPr>
        <p:spPr>
          <a:xfrm>
            <a:off x="1125767" y="4865033"/>
            <a:ext cx="1766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923015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p25"/>
          <p:cNvSpPr txBox="1">
            <a:spLocks noGrp="1"/>
          </p:cNvSpPr>
          <p:nvPr>
            <p:ph type="ctrTitle"/>
          </p:nvPr>
        </p:nvSpPr>
        <p:spPr>
          <a:xfrm>
            <a:off x="2198200" y="1220100"/>
            <a:ext cx="7795600" cy="13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7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452" name="Google Shape;1452;p25"/>
          <p:cNvGrpSpPr/>
          <p:nvPr/>
        </p:nvGrpSpPr>
        <p:grpSpPr>
          <a:xfrm>
            <a:off x="67" y="500634"/>
            <a:ext cx="12184800" cy="6376873"/>
            <a:chOff x="50" y="375475"/>
            <a:chExt cx="9138600" cy="4782655"/>
          </a:xfrm>
        </p:grpSpPr>
        <p:grpSp>
          <p:nvGrpSpPr>
            <p:cNvPr id="1453" name="Google Shape;1453;p25"/>
            <p:cNvGrpSpPr/>
            <p:nvPr/>
          </p:nvGrpSpPr>
          <p:grpSpPr>
            <a:xfrm>
              <a:off x="348425" y="375499"/>
              <a:ext cx="8447150" cy="4782632"/>
              <a:chOff x="348425" y="537175"/>
              <a:chExt cx="8447150" cy="4620900"/>
            </a:xfrm>
          </p:grpSpPr>
          <p:cxnSp>
            <p:nvCxnSpPr>
              <p:cNvPr id="1454" name="Google Shape;1454;p25"/>
              <p:cNvCxnSpPr/>
              <p:nvPr/>
            </p:nvCxnSpPr>
            <p:spPr>
              <a:xfrm>
                <a:off x="348425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5" name="Google Shape;1455;p25"/>
              <p:cNvCxnSpPr/>
              <p:nvPr/>
            </p:nvCxnSpPr>
            <p:spPr>
              <a:xfrm>
                <a:off x="732386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6" name="Google Shape;1456;p25"/>
              <p:cNvCxnSpPr/>
              <p:nvPr/>
            </p:nvCxnSpPr>
            <p:spPr>
              <a:xfrm>
                <a:off x="1116348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7" name="Google Shape;1457;p25"/>
              <p:cNvCxnSpPr/>
              <p:nvPr/>
            </p:nvCxnSpPr>
            <p:spPr>
              <a:xfrm>
                <a:off x="1500309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8" name="Google Shape;1458;p25"/>
              <p:cNvCxnSpPr/>
              <p:nvPr/>
            </p:nvCxnSpPr>
            <p:spPr>
              <a:xfrm>
                <a:off x="1884270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9" name="Google Shape;1459;p25"/>
              <p:cNvCxnSpPr/>
              <p:nvPr/>
            </p:nvCxnSpPr>
            <p:spPr>
              <a:xfrm>
                <a:off x="2268232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0" name="Google Shape;1460;p25"/>
              <p:cNvCxnSpPr/>
              <p:nvPr/>
            </p:nvCxnSpPr>
            <p:spPr>
              <a:xfrm>
                <a:off x="2652193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1" name="Google Shape;1461;p25"/>
              <p:cNvCxnSpPr/>
              <p:nvPr/>
            </p:nvCxnSpPr>
            <p:spPr>
              <a:xfrm>
                <a:off x="3036155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2" name="Google Shape;1462;p25"/>
              <p:cNvCxnSpPr/>
              <p:nvPr/>
            </p:nvCxnSpPr>
            <p:spPr>
              <a:xfrm>
                <a:off x="3420116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3" name="Google Shape;1463;p25"/>
              <p:cNvCxnSpPr/>
              <p:nvPr/>
            </p:nvCxnSpPr>
            <p:spPr>
              <a:xfrm>
                <a:off x="3804077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4" name="Google Shape;1464;p25"/>
              <p:cNvCxnSpPr/>
              <p:nvPr/>
            </p:nvCxnSpPr>
            <p:spPr>
              <a:xfrm>
                <a:off x="4188039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5" name="Google Shape;1465;p25"/>
              <p:cNvCxnSpPr/>
              <p:nvPr/>
            </p:nvCxnSpPr>
            <p:spPr>
              <a:xfrm>
                <a:off x="4572000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6" name="Google Shape;1466;p25"/>
              <p:cNvCxnSpPr/>
              <p:nvPr/>
            </p:nvCxnSpPr>
            <p:spPr>
              <a:xfrm>
                <a:off x="4955961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7" name="Google Shape;1467;p25"/>
              <p:cNvCxnSpPr/>
              <p:nvPr/>
            </p:nvCxnSpPr>
            <p:spPr>
              <a:xfrm>
                <a:off x="5339923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8" name="Google Shape;1468;p25"/>
              <p:cNvCxnSpPr/>
              <p:nvPr/>
            </p:nvCxnSpPr>
            <p:spPr>
              <a:xfrm>
                <a:off x="5723884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9" name="Google Shape;1469;p25"/>
              <p:cNvCxnSpPr/>
              <p:nvPr/>
            </p:nvCxnSpPr>
            <p:spPr>
              <a:xfrm>
                <a:off x="6107845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0" name="Google Shape;1470;p25"/>
              <p:cNvCxnSpPr/>
              <p:nvPr/>
            </p:nvCxnSpPr>
            <p:spPr>
              <a:xfrm>
                <a:off x="6491807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1" name="Google Shape;1471;p25"/>
              <p:cNvCxnSpPr/>
              <p:nvPr/>
            </p:nvCxnSpPr>
            <p:spPr>
              <a:xfrm>
                <a:off x="6875768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2" name="Google Shape;1472;p25"/>
              <p:cNvCxnSpPr/>
              <p:nvPr/>
            </p:nvCxnSpPr>
            <p:spPr>
              <a:xfrm>
                <a:off x="7259730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3" name="Google Shape;1473;p25"/>
              <p:cNvCxnSpPr/>
              <p:nvPr/>
            </p:nvCxnSpPr>
            <p:spPr>
              <a:xfrm>
                <a:off x="7643691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4" name="Google Shape;1474;p25"/>
              <p:cNvCxnSpPr/>
              <p:nvPr/>
            </p:nvCxnSpPr>
            <p:spPr>
              <a:xfrm>
                <a:off x="8027652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5" name="Google Shape;1475;p25"/>
              <p:cNvCxnSpPr/>
              <p:nvPr/>
            </p:nvCxnSpPr>
            <p:spPr>
              <a:xfrm>
                <a:off x="8411614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6" name="Google Shape;1476;p25"/>
              <p:cNvCxnSpPr/>
              <p:nvPr/>
            </p:nvCxnSpPr>
            <p:spPr>
              <a:xfrm>
                <a:off x="8795575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477" name="Google Shape;1477;p25"/>
            <p:cNvCxnSpPr/>
            <p:nvPr/>
          </p:nvCxnSpPr>
          <p:spPr>
            <a:xfrm rot="10800000">
              <a:off x="50" y="375475"/>
              <a:ext cx="91386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8" name="Google Shape;1478;p25"/>
            <p:cNvCxnSpPr/>
            <p:nvPr/>
          </p:nvCxnSpPr>
          <p:spPr>
            <a:xfrm rot="10800000">
              <a:off x="50" y="716701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9" name="Google Shape;1479;p25"/>
            <p:cNvCxnSpPr/>
            <p:nvPr/>
          </p:nvCxnSpPr>
          <p:spPr>
            <a:xfrm rot="10800000">
              <a:off x="50" y="1057927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0" name="Google Shape;1480;p25"/>
            <p:cNvCxnSpPr/>
            <p:nvPr/>
          </p:nvCxnSpPr>
          <p:spPr>
            <a:xfrm rot="10800000">
              <a:off x="50" y="1399153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25"/>
            <p:cNvCxnSpPr/>
            <p:nvPr/>
          </p:nvCxnSpPr>
          <p:spPr>
            <a:xfrm rot="10800000">
              <a:off x="50" y="1740379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25"/>
            <p:cNvCxnSpPr/>
            <p:nvPr/>
          </p:nvCxnSpPr>
          <p:spPr>
            <a:xfrm rot="10800000">
              <a:off x="50" y="2081605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25"/>
            <p:cNvCxnSpPr/>
            <p:nvPr/>
          </p:nvCxnSpPr>
          <p:spPr>
            <a:xfrm rot="10800000">
              <a:off x="50" y="2422831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4" name="Google Shape;1484;p25"/>
            <p:cNvCxnSpPr/>
            <p:nvPr/>
          </p:nvCxnSpPr>
          <p:spPr>
            <a:xfrm rot="10800000">
              <a:off x="50" y="2764057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5" name="Google Shape;1485;p25"/>
            <p:cNvCxnSpPr/>
            <p:nvPr/>
          </p:nvCxnSpPr>
          <p:spPr>
            <a:xfrm rot="10800000">
              <a:off x="50" y="3105283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6" name="Google Shape;1486;p25"/>
            <p:cNvCxnSpPr/>
            <p:nvPr/>
          </p:nvCxnSpPr>
          <p:spPr>
            <a:xfrm rot="10800000">
              <a:off x="50" y="3446509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7" name="Google Shape;1487;p25"/>
            <p:cNvCxnSpPr/>
            <p:nvPr/>
          </p:nvCxnSpPr>
          <p:spPr>
            <a:xfrm rot="10800000">
              <a:off x="50" y="3787735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8" name="Google Shape;1488;p25"/>
            <p:cNvCxnSpPr/>
            <p:nvPr/>
          </p:nvCxnSpPr>
          <p:spPr>
            <a:xfrm rot="10800000">
              <a:off x="50" y="4128961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9" name="Google Shape;1489;p25"/>
            <p:cNvCxnSpPr/>
            <p:nvPr/>
          </p:nvCxnSpPr>
          <p:spPr>
            <a:xfrm rot="10800000">
              <a:off x="50" y="4470187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0" name="Google Shape;1490;p25"/>
            <p:cNvCxnSpPr/>
            <p:nvPr/>
          </p:nvCxnSpPr>
          <p:spPr>
            <a:xfrm rot="10800000">
              <a:off x="50" y="4811413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91" name="Google Shape;1491;p25"/>
          <p:cNvSpPr txBox="1">
            <a:spLocks noGrp="1"/>
          </p:cNvSpPr>
          <p:nvPr>
            <p:ph type="subTitle" idx="1"/>
          </p:nvPr>
        </p:nvSpPr>
        <p:spPr>
          <a:xfrm>
            <a:off x="960000" y="97200"/>
            <a:ext cx="10272000" cy="3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Spline Sans Mono SemiBold"/>
              <a:buNone/>
              <a:defRPr b="1">
                <a:solidFill>
                  <a:schemeClr val="accent1"/>
                </a:solidFill>
                <a:latin typeface="Spline Sans Mono"/>
                <a:ea typeface="Spline Sans Mono"/>
                <a:cs typeface="Spline Sans Mono"/>
                <a:sym typeface="Spline Sans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492" name="Google Shape;1492;p25"/>
          <p:cNvGrpSpPr/>
          <p:nvPr/>
        </p:nvGrpSpPr>
        <p:grpSpPr>
          <a:xfrm>
            <a:off x="10954800" y="159667"/>
            <a:ext cx="277200" cy="201700"/>
            <a:chOff x="192250" y="119750"/>
            <a:chExt cx="207900" cy="151275"/>
          </a:xfrm>
        </p:grpSpPr>
        <p:cxnSp>
          <p:nvCxnSpPr>
            <p:cNvPr id="1493" name="Google Shape;1493;p25"/>
            <p:cNvCxnSpPr/>
            <p:nvPr/>
          </p:nvCxnSpPr>
          <p:spPr>
            <a:xfrm>
              <a:off x="192250" y="119750"/>
              <a:ext cx="207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4" name="Google Shape;1494;p25"/>
            <p:cNvCxnSpPr/>
            <p:nvPr/>
          </p:nvCxnSpPr>
          <p:spPr>
            <a:xfrm>
              <a:off x="192250" y="195388"/>
              <a:ext cx="207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5" name="Google Shape;1495;p25"/>
            <p:cNvCxnSpPr/>
            <p:nvPr/>
          </p:nvCxnSpPr>
          <p:spPr>
            <a:xfrm>
              <a:off x="192250" y="271025"/>
              <a:ext cx="207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96" name="Google Shape;1496;p25"/>
          <p:cNvGrpSpPr/>
          <p:nvPr/>
        </p:nvGrpSpPr>
        <p:grpSpPr>
          <a:xfrm>
            <a:off x="-1276941" y="5886090"/>
            <a:ext cx="5409855" cy="2308340"/>
            <a:chOff x="-957706" y="4338367"/>
            <a:chExt cx="4057391" cy="1731255"/>
          </a:xfrm>
        </p:grpSpPr>
        <p:grpSp>
          <p:nvGrpSpPr>
            <p:cNvPr id="1497" name="Google Shape;1497;p25"/>
            <p:cNvGrpSpPr/>
            <p:nvPr/>
          </p:nvGrpSpPr>
          <p:grpSpPr>
            <a:xfrm>
              <a:off x="-957706" y="4338367"/>
              <a:ext cx="4057391" cy="1466457"/>
              <a:chOff x="1495900" y="3902358"/>
              <a:chExt cx="1693755" cy="612172"/>
            </a:xfrm>
          </p:grpSpPr>
          <p:sp>
            <p:nvSpPr>
              <p:cNvPr id="1498" name="Google Shape;1498;p25"/>
              <p:cNvSpPr/>
              <p:nvPr/>
            </p:nvSpPr>
            <p:spPr>
              <a:xfrm>
                <a:off x="2517721" y="3902358"/>
                <a:ext cx="671934" cy="612172"/>
              </a:xfrm>
              <a:custGeom>
                <a:avLst/>
                <a:gdLst/>
                <a:ahLst/>
                <a:cxnLst/>
                <a:rect l="l" t="t" r="r" b="b"/>
                <a:pathLst>
                  <a:path w="14504" h="13214" extrusionOk="0">
                    <a:moveTo>
                      <a:pt x="7258" y="1"/>
                    </a:moveTo>
                    <a:cubicBezTo>
                      <a:pt x="5566" y="1"/>
                      <a:pt x="3874" y="647"/>
                      <a:pt x="2582" y="1938"/>
                    </a:cubicBezTo>
                    <a:cubicBezTo>
                      <a:pt x="0" y="4508"/>
                      <a:pt x="0" y="8694"/>
                      <a:pt x="2582" y="11276"/>
                    </a:cubicBezTo>
                    <a:cubicBezTo>
                      <a:pt x="3874" y="12568"/>
                      <a:pt x="5566" y="13214"/>
                      <a:pt x="7258" y="13214"/>
                    </a:cubicBezTo>
                    <a:cubicBezTo>
                      <a:pt x="8950" y="13214"/>
                      <a:pt x="10642" y="12568"/>
                      <a:pt x="11933" y="11276"/>
                    </a:cubicBezTo>
                    <a:cubicBezTo>
                      <a:pt x="14503" y="8694"/>
                      <a:pt x="14503" y="4508"/>
                      <a:pt x="11933" y="1938"/>
                    </a:cubicBezTo>
                    <a:cubicBezTo>
                      <a:pt x="10642" y="647"/>
                      <a:pt x="8950" y="1"/>
                      <a:pt x="7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9" name="Google Shape;1499;p25"/>
              <p:cNvSpPr/>
              <p:nvPr/>
            </p:nvSpPr>
            <p:spPr>
              <a:xfrm>
                <a:off x="1787353" y="3967172"/>
                <a:ext cx="850017" cy="470687"/>
              </a:xfrm>
              <a:custGeom>
                <a:avLst/>
                <a:gdLst/>
                <a:ahLst/>
                <a:cxnLst/>
                <a:rect l="l" t="t" r="r" b="b"/>
                <a:pathLst>
                  <a:path w="18348" h="10160" extrusionOk="0">
                    <a:moveTo>
                      <a:pt x="3599" y="1"/>
                    </a:moveTo>
                    <a:lnTo>
                      <a:pt x="1" y="6610"/>
                    </a:lnTo>
                    <a:lnTo>
                      <a:pt x="4627" y="10159"/>
                    </a:lnTo>
                    <a:lnTo>
                      <a:pt x="4908" y="9877"/>
                    </a:lnTo>
                    <a:cubicBezTo>
                      <a:pt x="6763" y="8023"/>
                      <a:pt x="9195" y="7096"/>
                      <a:pt x="11628" y="7096"/>
                    </a:cubicBezTo>
                    <a:cubicBezTo>
                      <a:pt x="14061" y="7096"/>
                      <a:pt x="16493" y="8023"/>
                      <a:pt x="18347" y="9877"/>
                    </a:cubicBezTo>
                    <a:lnTo>
                      <a:pt x="18347" y="539"/>
                    </a:lnTo>
                    <a:cubicBezTo>
                      <a:pt x="16383" y="2497"/>
                      <a:pt x="13813" y="3477"/>
                      <a:pt x="11242" y="3477"/>
                    </a:cubicBezTo>
                    <a:cubicBezTo>
                      <a:pt x="8672" y="3477"/>
                      <a:pt x="6102" y="2497"/>
                      <a:pt x="4138" y="539"/>
                    </a:cubicBezTo>
                    <a:lnTo>
                      <a:pt x="35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0" name="Google Shape;1500;p25"/>
              <p:cNvSpPr/>
              <p:nvPr/>
            </p:nvSpPr>
            <p:spPr>
              <a:xfrm>
                <a:off x="1495900" y="3902358"/>
                <a:ext cx="671934" cy="612172"/>
              </a:xfrm>
              <a:custGeom>
                <a:avLst/>
                <a:gdLst/>
                <a:ahLst/>
                <a:cxnLst/>
                <a:rect l="l" t="t" r="r" b="b"/>
                <a:pathLst>
                  <a:path w="14504" h="13214" extrusionOk="0">
                    <a:moveTo>
                      <a:pt x="7257" y="1"/>
                    </a:moveTo>
                    <a:cubicBezTo>
                      <a:pt x="5567" y="1"/>
                      <a:pt x="3874" y="647"/>
                      <a:pt x="2583" y="1938"/>
                    </a:cubicBezTo>
                    <a:cubicBezTo>
                      <a:pt x="1" y="4508"/>
                      <a:pt x="1" y="8694"/>
                      <a:pt x="2583" y="11276"/>
                    </a:cubicBezTo>
                    <a:cubicBezTo>
                      <a:pt x="3874" y="12568"/>
                      <a:pt x="5567" y="13214"/>
                      <a:pt x="7257" y="13214"/>
                    </a:cubicBezTo>
                    <a:cubicBezTo>
                      <a:pt x="8948" y="13214"/>
                      <a:pt x="10637" y="12568"/>
                      <a:pt x="11922" y="11276"/>
                    </a:cubicBezTo>
                    <a:cubicBezTo>
                      <a:pt x="14504" y="8694"/>
                      <a:pt x="14504" y="4508"/>
                      <a:pt x="11922" y="1938"/>
                    </a:cubicBezTo>
                    <a:cubicBezTo>
                      <a:pt x="10637" y="647"/>
                      <a:pt x="8948" y="1"/>
                      <a:pt x="7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1" name="Google Shape;1501;p25"/>
              <p:cNvSpPr/>
              <p:nvPr/>
            </p:nvSpPr>
            <p:spPr>
              <a:xfrm>
                <a:off x="2048182" y="3967172"/>
                <a:ext cx="850573" cy="470687"/>
              </a:xfrm>
              <a:custGeom>
                <a:avLst/>
                <a:gdLst/>
                <a:ahLst/>
                <a:cxnLst/>
                <a:rect l="l" t="t" r="r" b="b"/>
                <a:pathLst>
                  <a:path w="18360" h="10160" extrusionOk="0">
                    <a:moveTo>
                      <a:pt x="14749" y="1"/>
                    </a:moveTo>
                    <a:lnTo>
                      <a:pt x="14210" y="539"/>
                    </a:lnTo>
                    <a:cubicBezTo>
                      <a:pt x="12252" y="2497"/>
                      <a:pt x="9682" y="3477"/>
                      <a:pt x="7110" y="3477"/>
                    </a:cubicBezTo>
                    <a:cubicBezTo>
                      <a:pt x="4538" y="3477"/>
                      <a:pt x="1965" y="2497"/>
                      <a:pt x="1" y="539"/>
                    </a:cubicBezTo>
                    <a:lnTo>
                      <a:pt x="1" y="9877"/>
                    </a:lnTo>
                    <a:cubicBezTo>
                      <a:pt x="1861" y="8023"/>
                      <a:pt x="4294" y="7096"/>
                      <a:pt x="6725" y="7096"/>
                    </a:cubicBezTo>
                    <a:cubicBezTo>
                      <a:pt x="9156" y="7096"/>
                      <a:pt x="11585" y="8023"/>
                      <a:pt x="13440" y="9877"/>
                    </a:cubicBezTo>
                    <a:lnTo>
                      <a:pt x="13721" y="10159"/>
                    </a:lnTo>
                    <a:lnTo>
                      <a:pt x="18360" y="6610"/>
                    </a:lnTo>
                    <a:lnTo>
                      <a:pt x="1474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02" name="Google Shape;1502;p25"/>
            <p:cNvGrpSpPr/>
            <p:nvPr/>
          </p:nvGrpSpPr>
          <p:grpSpPr>
            <a:xfrm>
              <a:off x="-957706" y="4601944"/>
              <a:ext cx="4057391" cy="1467678"/>
              <a:chOff x="1495900" y="4012389"/>
              <a:chExt cx="1693755" cy="612681"/>
            </a:xfrm>
          </p:grpSpPr>
          <p:sp>
            <p:nvSpPr>
              <p:cNvPr id="1503" name="Google Shape;1503;p25"/>
              <p:cNvSpPr/>
              <p:nvPr/>
            </p:nvSpPr>
            <p:spPr>
              <a:xfrm>
                <a:off x="1787353" y="4077202"/>
                <a:ext cx="850017" cy="471197"/>
              </a:xfrm>
              <a:custGeom>
                <a:avLst/>
                <a:gdLst/>
                <a:ahLst/>
                <a:cxnLst/>
                <a:rect l="l" t="t" r="r" b="b"/>
                <a:pathLst>
                  <a:path w="18348" h="10171" extrusionOk="0">
                    <a:moveTo>
                      <a:pt x="3599" y="0"/>
                    </a:moveTo>
                    <a:lnTo>
                      <a:pt x="1" y="6609"/>
                    </a:lnTo>
                    <a:lnTo>
                      <a:pt x="4627" y="10170"/>
                    </a:lnTo>
                    <a:lnTo>
                      <a:pt x="4908" y="9889"/>
                    </a:lnTo>
                    <a:cubicBezTo>
                      <a:pt x="6763" y="8035"/>
                      <a:pt x="9195" y="7108"/>
                      <a:pt x="11628" y="7108"/>
                    </a:cubicBezTo>
                    <a:cubicBezTo>
                      <a:pt x="14061" y="7108"/>
                      <a:pt x="16493" y="8035"/>
                      <a:pt x="18347" y="9889"/>
                    </a:cubicBezTo>
                    <a:lnTo>
                      <a:pt x="18347" y="539"/>
                    </a:lnTo>
                    <a:cubicBezTo>
                      <a:pt x="16383" y="2503"/>
                      <a:pt x="13813" y="3485"/>
                      <a:pt x="11242" y="3485"/>
                    </a:cubicBezTo>
                    <a:cubicBezTo>
                      <a:pt x="8672" y="3485"/>
                      <a:pt x="6102" y="2503"/>
                      <a:pt x="4138" y="539"/>
                    </a:cubicBezTo>
                    <a:lnTo>
                      <a:pt x="35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504" name="Google Shape;1504;p25"/>
              <p:cNvGrpSpPr/>
              <p:nvPr/>
            </p:nvGrpSpPr>
            <p:grpSpPr>
              <a:xfrm>
                <a:off x="1495900" y="4012389"/>
                <a:ext cx="1693755" cy="612681"/>
                <a:chOff x="1495900" y="4012389"/>
                <a:chExt cx="1693755" cy="612681"/>
              </a:xfrm>
            </p:grpSpPr>
            <p:sp>
              <p:nvSpPr>
                <p:cNvPr id="1505" name="Google Shape;1505;p25"/>
                <p:cNvSpPr/>
                <p:nvPr/>
              </p:nvSpPr>
              <p:spPr>
                <a:xfrm>
                  <a:off x="2517721" y="4012389"/>
                  <a:ext cx="671934" cy="6126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04" h="13225" extrusionOk="0">
                      <a:moveTo>
                        <a:pt x="7258" y="0"/>
                      </a:moveTo>
                      <a:cubicBezTo>
                        <a:pt x="5566" y="0"/>
                        <a:pt x="3874" y="646"/>
                        <a:pt x="2582" y="1938"/>
                      </a:cubicBezTo>
                      <a:cubicBezTo>
                        <a:pt x="0" y="4520"/>
                        <a:pt x="0" y="8705"/>
                        <a:pt x="2582" y="11288"/>
                      </a:cubicBezTo>
                      <a:cubicBezTo>
                        <a:pt x="3874" y="12579"/>
                        <a:pt x="5566" y="13225"/>
                        <a:pt x="7258" y="13225"/>
                      </a:cubicBezTo>
                      <a:cubicBezTo>
                        <a:pt x="8950" y="13225"/>
                        <a:pt x="10642" y="12579"/>
                        <a:pt x="11933" y="11288"/>
                      </a:cubicBezTo>
                      <a:cubicBezTo>
                        <a:pt x="14503" y="8705"/>
                        <a:pt x="14503" y="4520"/>
                        <a:pt x="11933" y="1938"/>
                      </a:cubicBezTo>
                      <a:cubicBezTo>
                        <a:pt x="10642" y="646"/>
                        <a:pt x="8950" y="0"/>
                        <a:pt x="725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06" name="Google Shape;1506;p25"/>
                <p:cNvSpPr/>
                <p:nvPr/>
              </p:nvSpPr>
              <p:spPr>
                <a:xfrm>
                  <a:off x="1495900" y="4012389"/>
                  <a:ext cx="671934" cy="6126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04" h="13225" extrusionOk="0">
                      <a:moveTo>
                        <a:pt x="7257" y="0"/>
                      </a:moveTo>
                      <a:cubicBezTo>
                        <a:pt x="5567" y="0"/>
                        <a:pt x="3874" y="646"/>
                        <a:pt x="2583" y="1938"/>
                      </a:cubicBezTo>
                      <a:cubicBezTo>
                        <a:pt x="1" y="4520"/>
                        <a:pt x="1" y="8705"/>
                        <a:pt x="2583" y="11288"/>
                      </a:cubicBezTo>
                      <a:cubicBezTo>
                        <a:pt x="3874" y="12579"/>
                        <a:pt x="5567" y="13225"/>
                        <a:pt x="7257" y="13225"/>
                      </a:cubicBezTo>
                      <a:cubicBezTo>
                        <a:pt x="8948" y="13225"/>
                        <a:pt x="10637" y="12579"/>
                        <a:pt x="11922" y="11288"/>
                      </a:cubicBezTo>
                      <a:cubicBezTo>
                        <a:pt x="14504" y="8705"/>
                        <a:pt x="14504" y="4520"/>
                        <a:pt x="11922" y="1938"/>
                      </a:cubicBezTo>
                      <a:cubicBezTo>
                        <a:pt x="10637" y="646"/>
                        <a:pt x="8948" y="0"/>
                        <a:pt x="725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07" name="Google Shape;1507;p25"/>
                <p:cNvSpPr/>
                <p:nvPr/>
              </p:nvSpPr>
              <p:spPr>
                <a:xfrm>
                  <a:off x="2048182" y="4077202"/>
                  <a:ext cx="850573" cy="471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60" h="10171" extrusionOk="0">
                      <a:moveTo>
                        <a:pt x="14749" y="0"/>
                      </a:moveTo>
                      <a:lnTo>
                        <a:pt x="14210" y="539"/>
                      </a:lnTo>
                      <a:cubicBezTo>
                        <a:pt x="12252" y="2503"/>
                        <a:pt x="9682" y="3485"/>
                        <a:pt x="7110" y="3485"/>
                      </a:cubicBezTo>
                      <a:cubicBezTo>
                        <a:pt x="4538" y="3485"/>
                        <a:pt x="1965" y="2503"/>
                        <a:pt x="1" y="539"/>
                      </a:cubicBezTo>
                      <a:lnTo>
                        <a:pt x="1" y="9889"/>
                      </a:lnTo>
                      <a:cubicBezTo>
                        <a:pt x="1861" y="8035"/>
                        <a:pt x="4294" y="7108"/>
                        <a:pt x="6725" y="7108"/>
                      </a:cubicBezTo>
                      <a:cubicBezTo>
                        <a:pt x="9156" y="7108"/>
                        <a:pt x="11585" y="8035"/>
                        <a:pt x="13440" y="9889"/>
                      </a:cubicBezTo>
                      <a:lnTo>
                        <a:pt x="13721" y="10170"/>
                      </a:lnTo>
                      <a:lnTo>
                        <a:pt x="18360" y="6609"/>
                      </a:lnTo>
                      <a:lnTo>
                        <a:pt x="1474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1508" name="Google Shape;1508;p25"/>
          <p:cNvGrpSpPr/>
          <p:nvPr/>
        </p:nvGrpSpPr>
        <p:grpSpPr>
          <a:xfrm rot="-5400000">
            <a:off x="11077077" y="310293"/>
            <a:ext cx="2407265" cy="2770916"/>
            <a:chOff x="5281957" y="3012294"/>
            <a:chExt cx="1805449" cy="2078187"/>
          </a:xfrm>
        </p:grpSpPr>
        <p:sp>
          <p:nvSpPr>
            <p:cNvPr id="1509" name="Google Shape;1509;p25"/>
            <p:cNvSpPr/>
            <p:nvPr/>
          </p:nvSpPr>
          <p:spPr>
            <a:xfrm>
              <a:off x="6134772" y="3387695"/>
              <a:ext cx="852287" cy="852241"/>
            </a:xfrm>
            <a:custGeom>
              <a:avLst/>
              <a:gdLst/>
              <a:ahLst/>
              <a:cxnLst/>
              <a:rect l="l" t="t" r="r" b="b"/>
              <a:pathLst>
                <a:path w="18397" h="18396" extrusionOk="0">
                  <a:moveTo>
                    <a:pt x="9192" y="0"/>
                  </a:moveTo>
                  <a:cubicBezTo>
                    <a:pt x="4113" y="0"/>
                    <a:pt x="0" y="4112"/>
                    <a:pt x="0" y="9191"/>
                  </a:cubicBezTo>
                  <a:cubicBezTo>
                    <a:pt x="0" y="14271"/>
                    <a:pt x="4113" y="18395"/>
                    <a:pt x="9192" y="18395"/>
                  </a:cubicBezTo>
                  <a:cubicBezTo>
                    <a:pt x="14284" y="18395"/>
                    <a:pt x="18396" y="14271"/>
                    <a:pt x="18396" y="9191"/>
                  </a:cubicBezTo>
                  <a:cubicBezTo>
                    <a:pt x="18396" y="4112"/>
                    <a:pt x="14284" y="0"/>
                    <a:pt x="91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0" name="Google Shape;1510;p25"/>
            <p:cNvSpPr/>
            <p:nvPr/>
          </p:nvSpPr>
          <p:spPr>
            <a:xfrm>
              <a:off x="6134772" y="3012294"/>
              <a:ext cx="852287" cy="801234"/>
            </a:xfrm>
            <a:custGeom>
              <a:avLst/>
              <a:gdLst/>
              <a:ahLst/>
              <a:cxnLst/>
              <a:rect l="l" t="t" r="r" b="b"/>
              <a:pathLst>
                <a:path w="18397" h="17295" extrusionOk="0">
                  <a:moveTo>
                    <a:pt x="9192" y="1"/>
                  </a:moveTo>
                  <a:cubicBezTo>
                    <a:pt x="9192" y="4468"/>
                    <a:pt x="5569" y="8103"/>
                    <a:pt x="1102" y="8103"/>
                  </a:cubicBezTo>
                  <a:lnTo>
                    <a:pt x="0" y="8103"/>
                  </a:lnTo>
                  <a:lnTo>
                    <a:pt x="0" y="17294"/>
                  </a:lnTo>
                  <a:lnTo>
                    <a:pt x="18396" y="17294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1" name="Google Shape;1511;p25"/>
            <p:cNvSpPr/>
            <p:nvPr/>
          </p:nvSpPr>
          <p:spPr>
            <a:xfrm>
              <a:off x="5708365" y="3762446"/>
              <a:ext cx="852287" cy="852287"/>
            </a:xfrm>
            <a:custGeom>
              <a:avLst/>
              <a:gdLst/>
              <a:ahLst/>
              <a:cxnLst/>
              <a:rect l="l" t="t" r="r" b="b"/>
              <a:pathLst>
                <a:path w="18397" h="18397" extrusionOk="0">
                  <a:moveTo>
                    <a:pt x="9204" y="1"/>
                  </a:moveTo>
                  <a:cubicBezTo>
                    <a:pt x="4125" y="1"/>
                    <a:pt x="0" y="4126"/>
                    <a:pt x="0" y="9205"/>
                  </a:cubicBezTo>
                  <a:cubicBezTo>
                    <a:pt x="0" y="14285"/>
                    <a:pt x="4125" y="18397"/>
                    <a:pt x="9204" y="18397"/>
                  </a:cubicBezTo>
                  <a:cubicBezTo>
                    <a:pt x="14284" y="18397"/>
                    <a:pt x="18396" y="14285"/>
                    <a:pt x="18396" y="9205"/>
                  </a:cubicBezTo>
                  <a:cubicBezTo>
                    <a:pt x="18396" y="4126"/>
                    <a:pt x="14284" y="1"/>
                    <a:pt x="92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2" name="Google Shape;1512;p25"/>
            <p:cNvSpPr/>
            <p:nvPr/>
          </p:nvSpPr>
          <p:spPr>
            <a:xfrm>
              <a:off x="5708365" y="3387695"/>
              <a:ext cx="852287" cy="801188"/>
            </a:xfrm>
            <a:custGeom>
              <a:avLst/>
              <a:gdLst/>
              <a:ahLst/>
              <a:cxnLst/>
              <a:rect l="l" t="t" r="r" b="b"/>
              <a:pathLst>
                <a:path w="18397" h="17294" extrusionOk="0">
                  <a:moveTo>
                    <a:pt x="9204" y="0"/>
                  </a:moveTo>
                  <a:cubicBezTo>
                    <a:pt x="9204" y="4467"/>
                    <a:pt x="5581" y="8090"/>
                    <a:pt x="1102" y="8090"/>
                  </a:cubicBezTo>
                  <a:lnTo>
                    <a:pt x="0" y="8090"/>
                  </a:lnTo>
                  <a:lnTo>
                    <a:pt x="0" y="17294"/>
                  </a:lnTo>
                  <a:lnTo>
                    <a:pt x="18396" y="1729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3" name="Google Shape;1513;p25"/>
            <p:cNvSpPr/>
            <p:nvPr/>
          </p:nvSpPr>
          <p:spPr>
            <a:xfrm>
              <a:off x="5281957" y="4137290"/>
              <a:ext cx="852843" cy="852843"/>
            </a:xfrm>
            <a:custGeom>
              <a:avLst/>
              <a:gdLst/>
              <a:ahLst/>
              <a:cxnLst/>
              <a:rect l="l" t="t" r="r" b="b"/>
              <a:pathLst>
                <a:path w="18409" h="18409" extrusionOk="0">
                  <a:moveTo>
                    <a:pt x="9204" y="0"/>
                  </a:moveTo>
                  <a:cubicBezTo>
                    <a:pt x="4125" y="0"/>
                    <a:pt x="0" y="4125"/>
                    <a:pt x="0" y="9204"/>
                  </a:cubicBezTo>
                  <a:cubicBezTo>
                    <a:pt x="0" y="14283"/>
                    <a:pt x="4125" y="18408"/>
                    <a:pt x="9204" y="18408"/>
                  </a:cubicBezTo>
                  <a:cubicBezTo>
                    <a:pt x="14284" y="18408"/>
                    <a:pt x="18408" y="14283"/>
                    <a:pt x="18408" y="9204"/>
                  </a:cubicBezTo>
                  <a:cubicBezTo>
                    <a:pt x="18408" y="4125"/>
                    <a:pt x="14284" y="0"/>
                    <a:pt x="92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4" name="Google Shape;1514;p25"/>
            <p:cNvSpPr/>
            <p:nvPr/>
          </p:nvSpPr>
          <p:spPr>
            <a:xfrm>
              <a:off x="5281957" y="3762446"/>
              <a:ext cx="852843" cy="801280"/>
            </a:xfrm>
            <a:custGeom>
              <a:avLst/>
              <a:gdLst/>
              <a:ahLst/>
              <a:cxnLst/>
              <a:rect l="l" t="t" r="r" b="b"/>
              <a:pathLst>
                <a:path w="18409" h="17296" extrusionOk="0">
                  <a:moveTo>
                    <a:pt x="9204" y="1"/>
                  </a:moveTo>
                  <a:cubicBezTo>
                    <a:pt x="9204" y="319"/>
                    <a:pt x="9192" y="637"/>
                    <a:pt x="9155" y="944"/>
                  </a:cubicBezTo>
                  <a:cubicBezTo>
                    <a:pt x="8690" y="4970"/>
                    <a:pt x="5263" y="8091"/>
                    <a:pt x="1114" y="8091"/>
                  </a:cubicBezTo>
                  <a:lnTo>
                    <a:pt x="0" y="8091"/>
                  </a:lnTo>
                  <a:lnTo>
                    <a:pt x="0" y="17295"/>
                  </a:lnTo>
                  <a:lnTo>
                    <a:pt x="18408" y="17295"/>
                  </a:lnTo>
                  <a:lnTo>
                    <a:pt x="184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515" name="Google Shape;1515;p25"/>
            <p:cNvGrpSpPr/>
            <p:nvPr/>
          </p:nvGrpSpPr>
          <p:grpSpPr>
            <a:xfrm>
              <a:off x="5382351" y="3112642"/>
              <a:ext cx="1705056" cy="1977839"/>
              <a:chOff x="5382351" y="3112642"/>
              <a:chExt cx="1705056" cy="1977839"/>
            </a:xfrm>
          </p:grpSpPr>
          <p:sp>
            <p:nvSpPr>
              <p:cNvPr id="1516" name="Google Shape;1516;p25"/>
              <p:cNvSpPr/>
              <p:nvPr/>
            </p:nvSpPr>
            <p:spPr>
              <a:xfrm>
                <a:off x="6235120" y="3487996"/>
                <a:ext cx="852287" cy="852333"/>
              </a:xfrm>
              <a:custGeom>
                <a:avLst/>
                <a:gdLst/>
                <a:ahLst/>
                <a:cxnLst/>
                <a:rect l="l" t="t" r="r" b="b"/>
                <a:pathLst>
                  <a:path w="18397" h="18398" extrusionOk="0">
                    <a:moveTo>
                      <a:pt x="9192" y="1"/>
                    </a:moveTo>
                    <a:cubicBezTo>
                      <a:pt x="4113" y="1"/>
                      <a:pt x="1" y="4113"/>
                      <a:pt x="1" y="9193"/>
                    </a:cubicBezTo>
                    <a:cubicBezTo>
                      <a:pt x="1" y="14285"/>
                      <a:pt x="4113" y="18397"/>
                      <a:pt x="9192" y="18397"/>
                    </a:cubicBezTo>
                    <a:cubicBezTo>
                      <a:pt x="14284" y="18397"/>
                      <a:pt x="18396" y="14285"/>
                      <a:pt x="18396" y="9193"/>
                    </a:cubicBezTo>
                    <a:cubicBezTo>
                      <a:pt x="18396" y="4113"/>
                      <a:pt x="14284" y="1"/>
                      <a:pt x="91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7" name="Google Shape;1517;p25"/>
              <p:cNvSpPr/>
              <p:nvPr/>
            </p:nvSpPr>
            <p:spPr>
              <a:xfrm>
                <a:off x="6235120" y="3112642"/>
                <a:ext cx="852287" cy="801280"/>
              </a:xfrm>
              <a:custGeom>
                <a:avLst/>
                <a:gdLst/>
                <a:ahLst/>
                <a:cxnLst/>
                <a:rect l="l" t="t" r="r" b="b"/>
                <a:pathLst>
                  <a:path w="18397" h="17296" extrusionOk="0">
                    <a:moveTo>
                      <a:pt x="9205" y="1"/>
                    </a:moveTo>
                    <a:cubicBezTo>
                      <a:pt x="9205" y="4480"/>
                      <a:pt x="5569" y="8103"/>
                      <a:pt x="1102" y="8103"/>
                    </a:cubicBezTo>
                    <a:lnTo>
                      <a:pt x="1" y="8103"/>
                    </a:lnTo>
                    <a:lnTo>
                      <a:pt x="1" y="17295"/>
                    </a:lnTo>
                    <a:lnTo>
                      <a:pt x="18396" y="17295"/>
                    </a:lnTo>
                    <a:lnTo>
                      <a:pt x="1839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8" name="Google Shape;1518;p25"/>
              <p:cNvSpPr/>
              <p:nvPr/>
            </p:nvSpPr>
            <p:spPr>
              <a:xfrm>
                <a:off x="5808712" y="3862840"/>
                <a:ext cx="852287" cy="852843"/>
              </a:xfrm>
              <a:custGeom>
                <a:avLst/>
                <a:gdLst/>
                <a:ahLst/>
                <a:cxnLst/>
                <a:rect l="l" t="t" r="r" b="b"/>
                <a:pathLst>
                  <a:path w="18397" h="18409" extrusionOk="0">
                    <a:moveTo>
                      <a:pt x="9205" y="1"/>
                    </a:moveTo>
                    <a:cubicBezTo>
                      <a:pt x="4125" y="1"/>
                      <a:pt x="1" y="4125"/>
                      <a:pt x="1" y="9205"/>
                    </a:cubicBezTo>
                    <a:cubicBezTo>
                      <a:pt x="1" y="14283"/>
                      <a:pt x="4125" y="18409"/>
                      <a:pt x="9205" y="18409"/>
                    </a:cubicBezTo>
                    <a:cubicBezTo>
                      <a:pt x="14284" y="18409"/>
                      <a:pt x="18396" y="14283"/>
                      <a:pt x="18396" y="9205"/>
                    </a:cubicBezTo>
                    <a:cubicBezTo>
                      <a:pt x="18396" y="4125"/>
                      <a:pt x="14284" y="1"/>
                      <a:pt x="92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9" name="Google Shape;1519;p25"/>
              <p:cNvSpPr/>
              <p:nvPr/>
            </p:nvSpPr>
            <p:spPr>
              <a:xfrm>
                <a:off x="5808712" y="3487996"/>
                <a:ext cx="852843" cy="801280"/>
              </a:xfrm>
              <a:custGeom>
                <a:avLst/>
                <a:gdLst/>
                <a:ahLst/>
                <a:cxnLst/>
                <a:rect l="l" t="t" r="r" b="b"/>
                <a:pathLst>
                  <a:path w="18409" h="17296" extrusionOk="0">
                    <a:moveTo>
                      <a:pt x="9205" y="1"/>
                    </a:moveTo>
                    <a:cubicBezTo>
                      <a:pt x="9205" y="4469"/>
                      <a:pt x="5582" y="8092"/>
                      <a:pt x="1103" y="8092"/>
                    </a:cubicBezTo>
                    <a:lnTo>
                      <a:pt x="1" y="8092"/>
                    </a:lnTo>
                    <a:lnTo>
                      <a:pt x="1" y="17296"/>
                    </a:lnTo>
                    <a:lnTo>
                      <a:pt x="18409" y="17296"/>
                    </a:lnTo>
                    <a:lnTo>
                      <a:pt x="1840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0" name="Google Shape;1520;p25"/>
              <p:cNvSpPr/>
              <p:nvPr/>
            </p:nvSpPr>
            <p:spPr>
              <a:xfrm>
                <a:off x="5382351" y="4238240"/>
                <a:ext cx="852797" cy="852241"/>
              </a:xfrm>
              <a:custGeom>
                <a:avLst/>
                <a:gdLst/>
                <a:ahLst/>
                <a:cxnLst/>
                <a:rect l="l" t="t" r="r" b="b"/>
                <a:pathLst>
                  <a:path w="18408" h="18396" extrusionOk="0">
                    <a:moveTo>
                      <a:pt x="9204" y="0"/>
                    </a:moveTo>
                    <a:cubicBezTo>
                      <a:pt x="4124" y="0"/>
                      <a:pt x="0" y="4112"/>
                      <a:pt x="0" y="9191"/>
                    </a:cubicBezTo>
                    <a:cubicBezTo>
                      <a:pt x="0" y="14271"/>
                      <a:pt x="4124" y="18395"/>
                      <a:pt x="9204" y="18395"/>
                    </a:cubicBezTo>
                    <a:cubicBezTo>
                      <a:pt x="14283" y="18395"/>
                      <a:pt x="18408" y="14271"/>
                      <a:pt x="18408" y="9191"/>
                    </a:cubicBezTo>
                    <a:cubicBezTo>
                      <a:pt x="18408" y="4112"/>
                      <a:pt x="14283" y="0"/>
                      <a:pt x="920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1" name="Google Shape;1521;p25"/>
              <p:cNvSpPr/>
              <p:nvPr/>
            </p:nvSpPr>
            <p:spPr>
              <a:xfrm>
                <a:off x="5382351" y="3862840"/>
                <a:ext cx="852797" cy="801234"/>
              </a:xfrm>
              <a:custGeom>
                <a:avLst/>
                <a:gdLst/>
                <a:ahLst/>
                <a:cxnLst/>
                <a:rect l="l" t="t" r="r" b="b"/>
                <a:pathLst>
                  <a:path w="18408" h="17295" extrusionOk="0">
                    <a:moveTo>
                      <a:pt x="9204" y="1"/>
                    </a:moveTo>
                    <a:cubicBezTo>
                      <a:pt x="9204" y="319"/>
                      <a:pt x="9191" y="637"/>
                      <a:pt x="9155" y="943"/>
                    </a:cubicBezTo>
                    <a:cubicBezTo>
                      <a:pt x="8690" y="4970"/>
                      <a:pt x="5263" y="8103"/>
                      <a:pt x="1113" y="8103"/>
                    </a:cubicBezTo>
                    <a:lnTo>
                      <a:pt x="0" y="8103"/>
                    </a:lnTo>
                    <a:lnTo>
                      <a:pt x="0" y="17294"/>
                    </a:lnTo>
                    <a:lnTo>
                      <a:pt x="18408" y="17294"/>
                    </a:lnTo>
                    <a:lnTo>
                      <a:pt x="1840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522" name="Google Shape;1522;p25"/>
          <p:cNvSpPr txBox="1">
            <a:spLocks noGrp="1"/>
          </p:cNvSpPr>
          <p:nvPr>
            <p:ph type="subTitle" idx="2"/>
          </p:nvPr>
        </p:nvSpPr>
        <p:spPr>
          <a:xfrm>
            <a:off x="2198200" y="2686667"/>
            <a:ext cx="7795600" cy="10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23" name="Google Shape;1523;p25"/>
          <p:cNvSpPr txBox="1"/>
          <p:nvPr/>
        </p:nvSpPr>
        <p:spPr>
          <a:xfrm>
            <a:off x="3356600" y="4890100"/>
            <a:ext cx="5468800" cy="6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CREDITS: This presentation template was created by </a:t>
            </a:r>
            <a:r>
              <a:rPr lang="en" sz="1333" b="1">
                <a:solidFill>
                  <a:schemeClr val="dk1"/>
                </a:solidFill>
                <a:uFill>
                  <a:noFill/>
                </a:uFill>
                <a:latin typeface="Encode Sans"/>
                <a:ea typeface="Encode Sans"/>
                <a:cs typeface="Encode Sans"/>
                <a:sym typeface="Encode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, including icons by </a:t>
            </a:r>
            <a:r>
              <a:rPr lang="en" sz="1333" b="1">
                <a:solidFill>
                  <a:schemeClr val="dk1"/>
                </a:solidFill>
                <a:uFill>
                  <a:noFill/>
                </a:uFill>
                <a:latin typeface="Encode Sans"/>
                <a:ea typeface="Encode Sans"/>
                <a:cs typeface="Encode Sans"/>
                <a:sym typeface="Encode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 b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 </a:t>
            </a:r>
            <a:r>
              <a:rPr lang="en" sz="1333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and infographics &amp; images by </a:t>
            </a:r>
            <a:r>
              <a:rPr lang="en" sz="1333" b="1">
                <a:solidFill>
                  <a:schemeClr val="dk1"/>
                </a:solidFill>
                <a:uFill>
                  <a:noFill/>
                </a:uFill>
                <a:latin typeface="Encode Sans"/>
                <a:ea typeface="Encode Sans"/>
                <a:cs typeface="Encode Sans"/>
                <a:sym typeface="Encode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333" b="1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</p:spTree>
    <p:extLst>
      <p:ext uri="{BB962C8B-B14F-4D97-AF65-F5344CB8AC3E}">
        <p14:creationId xmlns:p14="http://schemas.microsoft.com/office/powerpoint/2010/main" val="32120611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p26"/>
          <p:cNvSpPr txBox="1">
            <a:spLocks noGrp="1"/>
          </p:cNvSpPr>
          <p:nvPr>
            <p:ph type="subTitle" idx="1"/>
          </p:nvPr>
        </p:nvSpPr>
        <p:spPr>
          <a:xfrm>
            <a:off x="1814901" y="4593051"/>
            <a:ext cx="8562000" cy="6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526" name="Google Shape;1526;p26"/>
          <p:cNvGrpSpPr/>
          <p:nvPr/>
        </p:nvGrpSpPr>
        <p:grpSpPr>
          <a:xfrm>
            <a:off x="67" y="500634"/>
            <a:ext cx="12184800" cy="6376873"/>
            <a:chOff x="50" y="375475"/>
            <a:chExt cx="9138600" cy="4782655"/>
          </a:xfrm>
        </p:grpSpPr>
        <p:grpSp>
          <p:nvGrpSpPr>
            <p:cNvPr id="1527" name="Google Shape;1527;p26"/>
            <p:cNvGrpSpPr/>
            <p:nvPr/>
          </p:nvGrpSpPr>
          <p:grpSpPr>
            <a:xfrm>
              <a:off x="348425" y="375499"/>
              <a:ext cx="8447150" cy="4782632"/>
              <a:chOff x="348425" y="537175"/>
              <a:chExt cx="8447150" cy="4620900"/>
            </a:xfrm>
          </p:grpSpPr>
          <p:cxnSp>
            <p:nvCxnSpPr>
              <p:cNvPr id="1528" name="Google Shape;1528;p26"/>
              <p:cNvCxnSpPr/>
              <p:nvPr/>
            </p:nvCxnSpPr>
            <p:spPr>
              <a:xfrm>
                <a:off x="348425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9" name="Google Shape;1529;p26"/>
              <p:cNvCxnSpPr/>
              <p:nvPr/>
            </p:nvCxnSpPr>
            <p:spPr>
              <a:xfrm>
                <a:off x="732386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0" name="Google Shape;1530;p26"/>
              <p:cNvCxnSpPr/>
              <p:nvPr/>
            </p:nvCxnSpPr>
            <p:spPr>
              <a:xfrm>
                <a:off x="1116348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1" name="Google Shape;1531;p26"/>
              <p:cNvCxnSpPr/>
              <p:nvPr/>
            </p:nvCxnSpPr>
            <p:spPr>
              <a:xfrm>
                <a:off x="1500309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2" name="Google Shape;1532;p26"/>
              <p:cNvCxnSpPr/>
              <p:nvPr/>
            </p:nvCxnSpPr>
            <p:spPr>
              <a:xfrm>
                <a:off x="1884270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3" name="Google Shape;1533;p26"/>
              <p:cNvCxnSpPr/>
              <p:nvPr/>
            </p:nvCxnSpPr>
            <p:spPr>
              <a:xfrm>
                <a:off x="2268232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4" name="Google Shape;1534;p26"/>
              <p:cNvCxnSpPr/>
              <p:nvPr/>
            </p:nvCxnSpPr>
            <p:spPr>
              <a:xfrm>
                <a:off x="2652193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5" name="Google Shape;1535;p26"/>
              <p:cNvCxnSpPr/>
              <p:nvPr/>
            </p:nvCxnSpPr>
            <p:spPr>
              <a:xfrm>
                <a:off x="3036155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6" name="Google Shape;1536;p26"/>
              <p:cNvCxnSpPr/>
              <p:nvPr/>
            </p:nvCxnSpPr>
            <p:spPr>
              <a:xfrm>
                <a:off x="3420116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7" name="Google Shape;1537;p26"/>
              <p:cNvCxnSpPr/>
              <p:nvPr/>
            </p:nvCxnSpPr>
            <p:spPr>
              <a:xfrm>
                <a:off x="3804077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8" name="Google Shape;1538;p26"/>
              <p:cNvCxnSpPr/>
              <p:nvPr/>
            </p:nvCxnSpPr>
            <p:spPr>
              <a:xfrm>
                <a:off x="4188039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9" name="Google Shape;1539;p26"/>
              <p:cNvCxnSpPr/>
              <p:nvPr/>
            </p:nvCxnSpPr>
            <p:spPr>
              <a:xfrm>
                <a:off x="4572000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0" name="Google Shape;1540;p26"/>
              <p:cNvCxnSpPr/>
              <p:nvPr/>
            </p:nvCxnSpPr>
            <p:spPr>
              <a:xfrm>
                <a:off x="4955961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1" name="Google Shape;1541;p26"/>
              <p:cNvCxnSpPr/>
              <p:nvPr/>
            </p:nvCxnSpPr>
            <p:spPr>
              <a:xfrm>
                <a:off x="5339923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2" name="Google Shape;1542;p26"/>
              <p:cNvCxnSpPr/>
              <p:nvPr/>
            </p:nvCxnSpPr>
            <p:spPr>
              <a:xfrm>
                <a:off x="5723884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3" name="Google Shape;1543;p26"/>
              <p:cNvCxnSpPr/>
              <p:nvPr/>
            </p:nvCxnSpPr>
            <p:spPr>
              <a:xfrm>
                <a:off x="6107845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4" name="Google Shape;1544;p26"/>
              <p:cNvCxnSpPr/>
              <p:nvPr/>
            </p:nvCxnSpPr>
            <p:spPr>
              <a:xfrm>
                <a:off x="6491807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5" name="Google Shape;1545;p26"/>
              <p:cNvCxnSpPr/>
              <p:nvPr/>
            </p:nvCxnSpPr>
            <p:spPr>
              <a:xfrm>
                <a:off x="6875768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6" name="Google Shape;1546;p26"/>
              <p:cNvCxnSpPr/>
              <p:nvPr/>
            </p:nvCxnSpPr>
            <p:spPr>
              <a:xfrm>
                <a:off x="7259730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7" name="Google Shape;1547;p26"/>
              <p:cNvCxnSpPr/>
              <p:nvPr/>
            </p:nvCxnSpPr>
            <p:spPr>
              <a:xfrm>
                <a:off x="7643691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8" name="Google Shape;1548;p26"/>
              <p:cNvCxnSpPr/>
              <p:nvPr/>
            </p:nvCxnSpPr>
            <p:spPr>
              <a:xfrm>
                <a:off x="8027652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9" name="Google Shape;1549;p26"/>
              <p:cNvCxnSpPr/>
              <p:nvPr/>
            </p:nvCxnSpPr>
            <p:spPr>
              <a:xfrm>
                <a:off x="8411614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0" name="Google Shape;1550;p26"/>
              <p:cNvCxnSpPr/>
              <p:nvPr/>
            </p:nvCxnSpPr>
            <p:spPr>
              <a:xfrm>
                <a:off x="8795575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551" name="Google Shape;1551;p26"/>
            <p:cNvCxnSpPr/>
            <p:nvPr/>
          </p:nvCxnSpPr>
          <p:spPr>
            <a:xfrm rot="10800000">
              <a:off x="50" y="375475"/>
              <a:ext cx="91386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2" name="Google Shape;1552;p26"/>
            <p:cNvCxnSpPr/>
            <p:nvPr/>
          </p:nvCxnSpPr>
          <p:spPr>
            <a:xfrm rot="10800000">
              <a:off x="50" y="716701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3" name="Google Shape;1553;p26"/>
            <p:cNvCxnSpPr/>
            <p:nvPr/>
          </p:nvCxnSpPr>
          <p:spPr>
            <a:xfrm rot="10800000">
              <a:off x="50" y="1057927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4" name="Google Shape;1554;p26"/>
            <p:cNvCxnSpPr/>
            <p:nvPr/>
          </p:nvCxnSpPr>
          <p:spPr>
            <a:xfrm rot="10800000">
              <a:off x="50" y="1399153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5" name="Google Shape;1555;p26"/>
            <p:cNvCxnSpPr/>
            <p:nvPr/>
          </p:nvCxnSpPr>
          <p:spPr>
            <a:xfrm rot="10800000">
              <a:off x="50" y="1740379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6" name="Google Shape;1556;p26"/>
            <p:cNvCxnSpPr/>
            <p:nvPr/>
          </p:nvCxnSpPr>
          <p:spPr>
            <a:xfrm rot="10800000">
              <a:off x="50" y="2081605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7" name="Google Shape;1557;p26"/>
            <p:cNvCxnSpPr/>
            <p:nvPr/>
          </p:nvCxnSpPr>
          <p:spPr>
            <a:xfrm rot="10800000">
              <a:off x="50" y="2422831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8" name="Google Shape;1558;p26"/>
            <p:cNvCxnSpPr/>
            <p:nvPr/>
          </p:nvCxnSpPr>
          <p:spPr>
            <a:xfrm rot="10800000">
              <a:off x="50" y="2764057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9" name="Google Shape;1559;p26"/>
            <p:cNvCxnSpPr/>
            <p:nvPr/>
          </p:nvCxnSpPr>
          <p:spPr>
            <a:xfrm rot="10800000">
              <a:off x="50" y="3105283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0" name="Google Shape;1560;p26"/>
            <p:cNvCxnSpPr/>
            <p:nvPr/>
          </p:nvCxnSpPr>
          <p:spPr>
            <a:xfrm rot="10800000">
              <a:off x="50" y="3446509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1" name="Google Shape;1561;p26"/>
            <p:cNvCxnSpPr/>
            <p:nvPr/>
          </p:nvCxnSpPr>
          <p:spPr>
            <a:xfrm rot="10800000">
              <a:off x="50" y="3787735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2" name="Google Shape;1562;p26"/>
            <p:cNvCxnSpPr/>
            <p:nvPr/>
          </p:nvCxnSpPr>
          <p:spPr>
            <a:xfrm rot="10800000">
              <a:off x="50" y="4128961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3" name="Google Shape;1563;p26"/>
            <p:cNvCxnSpPr/>
            <p:nvPr/>
          </p:nvCxnSpPr>
          <p:spPr>
            <a:xfrm rot="10800000">
              <a:off x="50" y="4470187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4" name="Google Shape;1564;p26"/>
            <p:cNvCxnSpPr/>
            <p:nvPr/>
          </p:nvCxnSpPr>
          <p:spPr>
            <a:xfrm rot="10800000">
              <a:off x="50" y="4811413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65" name="Google Shape;1565;p26"/>
          <p:cNvGrpSpPr/>
          <p:nvPr/>
        </p:nvGrpSpPr>
        <p:grpSpPr>
          <a:xfrm>
            <a:off x="10954800" y="159667"/>
            <a:ext cx="277200" cy="201700"/>
            <a:chOff x="192250" y="119750"/>
            <a:chExt cx="207900" cy="151275"/>
          </a:xfrm>
        </p:grpSpPr>
        <p:cxnSp>
          <p:nvCxnSpPr>
            <p:cNvPr id="1566" name="Google Shape;1566;p26"/>
            <p:cNvCxnSpPr/>
            <p:nvPr/>
          </p:nvCxnSpPr>
          <p:spPr>
            <a:xfrm>
              <a:off x="192250" y="119750"/>
              <a:ext cx="207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7" name="Google Shape;1567;p26"/>
            <p:cNvCxnSpPr/>
            <p:nvPr/>
          </p:nvCxnSpPr>
          <p:spPr>
            <a:xfrm>
              <a:off x="192250" y="195388"/>
              <a:ext cx="207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8" name="Google Shape;1568;p26"/>
            <p:cNvCxnSpPr/>
            <p:nvPr/>
          </p:nvCxnSpPr>
          <p:spPr>
            <a:xfrm>
              <a:off x="192250" y="271025"/>
              <a:ext cx="207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69" name="Google Shape;1569;p26"/>
          <p:cNvGrpSpPr/>
          <p:nvPr/>
        </p:nvGrpSpPr>
        <p:grpSpPr>
          <a:xfrm rot="5400000">
            <a:off x="-2782641" y="2274823"/>
            <a:ext cx="5409855" cy="2308340"/>
            <a:chOff x="-957706" y="4338367"/>
            <a:chExt cx="4057391" cy="1731255"/>
          </a:xfrm>
        </p:grpSpPr>
        <p:grpSp>
          <p:nvGrpSpPr>
            <p:cNvPr id="1570" name="Google Shape;1570;p26"/>
            <p:cNvGrpSpPr/>
            <p:nvPr/>
          </p:nvGrpSpPr>
          <p:grpSpPr>
            <a:xfrm>
              <a:off x="-957706" y="4338367"/>
              <a:ext cx="4057391" cy="1466457"/>
              <a:chOff x="1495900" y="3902358"/>
              <a:chExt cx="1693755" cy="612172"/>
            </a:xfrm>
          </p:grpSpPr>
          <p:sp>
            <p:nvSpPr>
              <p:cNvPr id="1571" name="Google Shape;1571;p26"/>
              <p:cNvSpPr/>
              <p:nvPr/>
            </p:nvSpPr>
            <p:spPr>
              <a:xfrm>
                <a:off x="2517721" y="3902358"/>
                <a:ext cx="671934" cy="612172"/>
              </a:xfrm>
              <a:custGeom>
                <a:avLst/>
                <a:gdLst/>
                <a:ahLst/>
                <a:cxnLst/>
                <a:rect l="l" t="t" r="r" b="b"/>
                <a:pathLst>
                  <a:path w="14504" h="13214" extrusionOk="0">
                    <a:moveTo>
                      <a:pt x="7258" y="1"/>
                    </a:moveTo>
                    <a:cubicBezTo>
                      <a:pt x="5566" y="1"/>
                      <a:pt x="3874" y="647"/>
                      <a:pt x="2582" y="1938"/>
                    </a:cubicBezTo>
                    <a:cubicBezTo>
                      <a:pt x="0" y="4508"/>
                      <a:pt x="0" y="8694"/>
                      <a:pt x="2582" y="11276"/>
                    </a:cubicBezTo>
                    <a:cubicBezTo>
                      <a:pt x="3874" y="12568"/>
                      <a:pt x="5566" y="13214"/>
                      <a:pt x="7258" y="13214"/>
                    </a:cubicBezTo>
                    <a:cubicBezTo>
                      <a:pt x="8950" y="13214"/>
                      <a:pt x="10642" y="12568"/>
                      <a:pt x="11933" y="11276"/>
                    </a:cubicBezTo>
                    <a:cubicBezTo>
                      <a:pt x="14503" y="8694"/>
                      <a:pt x="14503" y="4508"/>
                      <a:pt x="11933" y="1938"/>
                    </a:cubicBezTo>
                    <a:cubicBezTo>
                      <a:pt x="10642" y="647"/>
                      <a:pt x="8950" y="1"/>
                      <a:pt x="7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2" name="Google Shape;1572;p26"/>
              <p:cNvSpPr/>
              <p:nvPr/>
            </p:nvSpPr>
            <p:spPr>
              <a:xfrm>
                <a:off x="1787353" y="3967172"/>
                <a:ext cx="850017" cy="470687"/>
              </a:xfrm>
              <a:custGeom>
                <a:avLst/>
                <a:gdLst/>
                <a:ahLst/>
                <a:cxnLst/>
                <a:rect l="l" t="t" r="r" b="b"/>
                <a:pathLst>
                  <a:path w="18348" h="10160" extrusionOk="0">
                    <a:moveTo>
                      <a:pt x="3599" y="1"/>
                    </a:moveTo>
                    <a:lnTo>
                      <a:pt x="1" y="6610"/>
                    </a:lnTo>
                    <a:lnTo>
                      <a:pt x="4627" y="10159"/>
                    </a:lnTo>
                    <a:lnTo>
                      <a:pt x="4908" y="9877"/>
                    </a:lnTo>
                    <a:cubicBezTo>
                      <a:pt x="6763" y="8023"/>
                      <a:pt x="9195" y="7096"/>
                      <a:pt x="11628" y="7096"/>
                    </a:cubicBezTo>
                    <a:cubicBezTo>
                      <a:pt x="14061" y="7096"/>
                      <a:pt x="16493" y="8023"/>
                      <a:pt x="18347" y="9877"/>
                    </a:cubicBezTo>
                    <a:lnTo>
                      <a:pt x="18347" y="539"/>
                    </a:lnTo>
                    <a:cubicBezTo>
                      <a:pt x="16383" y="2497"/>
                      <a:pt x="13813" y="3477"/>
                      <a:pt x="11242" y="3477"/>
                    </a:cubicBezTo>
                    <a:cubicBezTo>
                      <a:pt x="8672" y="3477"/>
                      <a:pt x="6102" y="2497"/>
                      <a:pt x="4138" y="539"/>
                    </a:cubicBezTo>
                    <a:lnTo>
                      <a:pt x="35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3" name="Google Shape;1573;p26"/>
              <p:cNvSpPr/>
              <p:nvPr/>
            </p:nvSpPr>
            <p:spPr>
              <a:xfrm>
                <a:off x="1495900" y="3902358"/>
                <a:ext cx="671934" cy="612172"/>
              </a:xfrm>
              <a:custGeom>
                <a:avLst/>
                <a:gdLst/>
                <a:ahLst/>
                <a:cxnLst/>
                <a:rect l="l" t="t" r="r" b="b"/>
                <a:pathLst>
                  <a:path w="14504" h="13214" extrusionOk="0">
                    <a:moveTo>
                      <a:pt x="7257" y="1"/>
                    </a:moveTo>
                    <a:cubicBezTo>
                      <a:pt x="5567" y="1"/>
                      <a:pt x="3874" y="647"/>
                      <a:pt x="2583" y="1938"/>
                    </a:cubicBezTo>
                    <a:cubicBezTo>
                      <a:pt x="1" y="4508"/>
                      <a:pt x="1" y="8694"/>
                      <a:pt x="2583" y="11276"/>
                    </a:cubicBezTo>
                    <a:cubicBezTo>
                      <a:pt x="3874" y="12568"/>
                      <a:pt x="5567" y="13214"/>
                      <a:pt x="7257" y="13214"/>
                    </a:cubicBezTo>
                    <a:cubicBezTo>
                      <a:pt x="8948" y="13214"/>
                      <a:pt x="10637" y="12568"/>
                      <a:pt x="11922" y="11276"/>
                    </a:cubicBezTo>
                    <a:cubicBezTo>
                      <a:pt x="14504" y="8694"/>
                      <a:pt x="14504" y="4508"/>
                      <a:pt x="11922" y="1938"/>
                    </a:cubicBezTo>
                    <a:cubicBezTo>
                      <a:pt x="10637" y="647"/>
                      <a:pt x="8948" y="1"/>
                      <a:pt x="7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4" name="Google Shape;1574;p26"/>
              <p:cNvSpPr/>
              <p:nvPr/>
            </p:nvSpPr>
            <p:spPr>
              <a:xfrm>
                <a:off x="2048182" y="3967172"/>
                <a:ext cx="850573" cy="470687"/>
              </a:xfrm>
              <a:custGeom>
                <a:avLst/>
                <a:gdLst/>
                <a:ahLst/>
                <a:cxnLst/>
                <a:rect l="l" t="t" r="r" b="b"/>
                <a:pathLst>
                  <a:path w="18360" h="10160" extrusionOk="0">
                    <a:moveTo>
                      <a:pt x="14749" y="1"/>
                    </a:moveTo>
                    <a:lnTo>
                      <a:pt x="14210" y="539"/>
                    </a:lnTo>
                    <a:cubicBezTo>
                      <a:pt x="12252" y="2497"/>
                      <a:pt x="9682" y="3477"/>
                      <a:pt x="7110" y="3477"/>
                    </a:cubicBezTo>
                    <a:cubicBezTo>
                      <a:pt x="4538" y="3477"/>
                      <a:pt x="1965" y="2497"/>
                      <a:pt x="1" y="539"/>
                    </a:cubicBezTo>
                    <a:lnTo>
                      <a:pt x="1" y="9877"/>
                    </a:lnTo>
                    <a:cubicBezTo>
                      <a:pt x="1861" y="8023"/>
                      <a:pt x="4294" y="7096"/>
                      <a:pt x="6725" y="7096"/>
                    </a:cubicBezTo>
                    <a:cubicBezTo>
                      <a:pt x="9156" y="7096"/>
                      <a:pt x="11585" y="8023"/>
                      <a:pt x="13440" y="9877"/>
                    </a:cubicBezTo>
                    <a:lnTo>
                      <a:pt x="13721" y="10159"/>
                    </a:lnTo>
                    <a:lnTo>
                      <a:pt x="18360" y="6610"/>
                    </a:lnTo>
                    <a:lnTo>
                      <a:pt x="1474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75" name="Google Shape;1575;p26"/>
            <p:cNvGrpSpPr/>
            <p:nvPr/>
          </p:nvGrpSpPr>
          <p:grpSpPr>
            <a:xfrm>
              <a:off x="-957706" y="4601944"/>
              <a:ext cx="4057391" cy="1467678"/>
              <a:chOff x="1495900" y="4012389"/>
              <a:chExt cx="1693755" cy="612681"/>
            </a:xfrm>
          </p:grpSpPr>
          <p:sp>
            <p:nvSpPr>
              <p:cNvPr id="1576" name="Google Shape;1576;p26"/>
              <p:cNvSpPr/>
              <p:nvPr/>
            </p:nvSpPr>
            <p:spPr>
              <a:xfrm>
                <a:off x="1787353" y="4077202"/>
                <a:ext cx="850017" cy="471197"/>
              </a:xfrm>
              <a:custGeom>
                <a:avLst/>
                <a:gdLst/>
                <a:ahLst/>
                <a:cxnLst/>
                <a:rect l="l" t="t" r="r" b="b"/>
                <a:pathLst>
                  <a:path w="18348" h="10171" extrusionOk="0">
                    <a:moveTo>
                      <a:pt x="3599" y="0"/>
                    </a:moveTo>
                    <a:lnTo>
                      <a:pt x="1" y="6609"/>
                    </a:lnTo>
                    <a:lnTo>
                      <a:pt x="4627" y="10170"/>
                    </a:lnTo>
                    <a:lnTo>
                      <a:pt x="4908" y="9889"/>
                    </a:lnTo>
                    <a:cubicBezTo>
                      <a:pt x="6763" y="8035"/>
                      <a:pt x="9195" y="7108"/>
                      <a:pt x="11628" y="7108"/>
                    </a:cubicBezTo>
                    <a:cubicBezTo>
                      <a:pt x="14061" y="7108"/>
                      <a:pt x="16493" y="8035"/>
                      <a:pt x="18347" y="9889"/>
                    </a:cubicBezTo>
                    <a:lnTo>
                      <a:pt x="18347" y="539"/>
                    </a:lnTo>
                    <a:cubicBezTo>
                      <a:pt x="16383" y="2503"/>
                      <a:pt x="13813" y="3485"/>
                      <a:pt x="11242" y="3485"/>
                    </a:cubicBezTo>
                    <a:cubicBezTo>
                      <a:pt x="8672" y="3485"/>
                      <a:pt x="6102" y="2503"/>
                      <a:pt x="4138" y="539"/>
                    </a:cubicBezTo>
                    <a:lnTo>
                      <a:pt x="35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577" name="Google Shape;1577;p26"/>
              <p:cNvGrpSpPr/>
              <p:nvPr/>
            </p:nvGrpSpPr>
            <p:grpSpPr>
              <a:xfrm>
                <a:off x="1495900" y="4012389"/>
                <a:ext cx="1693755" cy="612681"/>
                <a:chOff x="1495900" y="4012389"/>
                <a:chExt cx="1693755" cy="612681"/>
              </a:xfrm>
            </p:grpSpPr>
            <p:sp>
              <p:nvSpPr>
                <p:cNvPr id="1578" name="Google Shape;1578;p26"/>
                <p:cNvSpPr/>
                <p:nvPr/>
              </p:nvSpPr>
              <p:spPr>
                <a:xfrm>
                  <a:off x="2517721" y="4012389"/>
                  <a:ext cx="671934" cy="6126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04" h="13225" extrusionOk="0">
                      <a:moveTo>
                        <a:pt x="7258" y="0"/>
                      </a:moveTo>
                      <a:cubicBezTo>
                        <a:pt x="5566" y="0"/>
                        <a:pt x="3874" y="646"/>
                        <a:pt x="2582" y="1938"/>
                      </a:cubicBezTo>
                      <a:cubicBezTo>
                        <a:pt x="0" y="4520"/>
                        <a:pt x="0" y="8705"/>
                        <a:pt x="2582" y="11288"/>
                      </a:cubicBezTo>
                      <a:cubicBezTo>
                        <a:pt x="3874" y="12579"/>
                        <a:pt x="5566" y="13225"/>
                        <a:pt x="7258" y="13225"/>
                      </a:cubicBezTo>
                      <a:cubicBezTo>
                        <a:pt x="8950" y="13225"/>
                        <a:pt x="10642" y="12579"/>
                        <a:pt x="11933" y="11288"/>
                      </a:cubicBezTo>
                      <a:cubicBezTo>
                        <a:pt x="14503" y="8705"/>
                        <a:pt x="14503" y="4520"/>
                        <a:pt x="11933" y="1938"/>
                      </a:cubicBezTo>
                      <a:cubicBezTo>
                        <a:pt x="10642" y="646"/>
                        <a:pt x="8950" y="0"/>
                        <a:pt x="725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79" name="Google Shape;1579;p26"/>
                <p:cNvSpPr/>
                <p:nvPr/>
              </p:nvSpPr>
              <p:spPr>
                <a:xfrm>
                  <a:off x="1495900" y="4012389"/>
                  <a:ext cx="671934" cy="6126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04" h="13225" extrusionOk="0">
                      <a:moveTo>
                        <a:pt x="7257" y="0"/>
                      </a:moveTo>
                      <a:cubicBezTo>
                        <a:pt x="5567" y="0"/>
                        <a:pt x="3874" y="646"/>
                        <a:pt x="2583" y="1938"/>
                      </a:cubicBezTo>
                      <a:cubicBezTo>
                        <a:pt x="1" y="4520"/>
                        <a:pt x="1" y="8705"/>
                        <a:pt x="2583" y="11288"/>
                      </a:cubicBezTo>
                      <a:cubicBezTo>
                        <a:pt x="3874" y="12579"/>
                        <a:pt x="5567" y="13225"/>
                        <a:pt x="7257" y="13225"/>
                      </a:cubicBezTo>
                      <a:cubicBezTo>
                        <a:pt x="8948" y="13225"/>
                        <a:pt x="10637" y="12579"/>
                        <a:pt x="11922" y="11288"/>
                      </a:cubicBezTo>
                      <a:cubicBezTo>
                        <a:pt x="14504" y="8705"/>
                        <a:pt x="14504" y="4520"/>
                        <a:pt x="11922" y="1938"/>
                      </a:cubicBezTo>
                      <a:cubicBezTo>
                        <a:pt x="10637" y="646"/>
                        <a:pt x="8948" y="0"/>
                        <a:pt x="725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80" name="Google Shape;1580;p26"/>
                <p:cNvSpPr/>
                <p:nvPr/>
              </p:nvSpPr>
              <p:spPr>
                <a:xfrm>
                  <a:off x="2048182" y="4077202"/>
                  <a:ext cx="850573" cy="471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60" h="10171" extrusionOk="0">
                      <a:moveTo>
                        <a:pt x="14749" y="0"/>
                      </a:moveTo>
                      <a:lnTo>
                        <a:pt x="14210" y="539"/>
                      </a:lnTo>
                      <a:cubicBezTo>
                        <a:pt x="12252" y="2503"/>
                        <a:pt x="9682" y="3485"/>
                        <a:pt x="7110" y="3485"/>
                      </a:cubicBezTo>
                      <a:cubicBezTo>
                        <a:pt x="4538" y="3485"/>
                        <a:pt x="1965" y="2503"/>
                        <a:pt x="1" y="539"/>
                      </a:cubicBezTo>
                      <a:lnTo>
                        <a:pt x="1" y="9889"/>
                      </a:lnTo>
                      <a:cubicBezTo>
                        <a:pt x="1861" y="8035"/>
                        <a:pt x="4294" y="7108"/>
                        <a:pt x="6725" y="7108"/>
                      </a:cubicBezTo>
                      <a:cubicBezTo>
                        <a:pt x="9156" y="7108"/>
                        <a:pt x="11585" y="8035"/>
                        <a:pt x="13440" y="9889"/>
                      </a:cubicBezTo>
                      <a:lnTo>
                        <a:pt x="13721" y="10170"/>
                      </a:lnTo>
                      <a:lnTo>
                        <a:pt x="18360" y="6609"/>
                      </a:lnTo>
                      <a:lnTo>
                        <a:pt x="1474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1581" name="Google Shape;1581;p26"/>
          <p:cNvGrpSpPr/>
          <p:nvPr/>
        </p:nvGrpSpPr>
        <p:grpSpPr>
          <a:xfrm rot="-5400000" flipH="1">
            <a:off x="11077077" y="4440859"/>
            <a:ext cx="2407265" cy="2770916"/>
            <a:chOff x="5281957" y="3012294"/>
            <a:chExt cx="1805449" cy="2078187"/>
          </a:xfrm>
        </p:grpSpPr>
        <p:sp>
          <p:nvSpPr>
            <p:cNvPr id="1582" name="Google Shape;1582;p26"/>
            <p:cNvSpPr/>
            <p:nvPr/>
          </p:nvSpPr>
          <p:spPr>
            <a:xfrm>
              <a:off x="6134772" y="3387695"/>
              <a:ext cx="852287" cy="852241"/>
            </a:xfrm>
            <a:custGeom>
              <a:avLst/>
              <a:gdLst/>
              <a:ahLst/>
              <a:cxnLst/>
              <a:rect l="l" t="t" r="r" b="b"/>
              <a:pathLst>
                <a:path w="18397" h="18396" extrusionOk="0">
                  <a:moveTo>
                    <a:pt x="9192" y="0"/>
                  </a:moveTo>
                  <a:cubicBezTo>
                    <a:pt x="4113" y="0"/>
                    <a:pt x="0" y="4112"/>
                    <a:pt x="0" y="9191"/>
                  </a:cubicBezTo>
                  <a:cubicBezTo>
                    <a:pt x="0" y="14271"/>
                    <a:pt x="4113" y="18395"/>
                    <a:pt x="9192" y="18395"/>
                  </a:cubicBezTo>
                  <a:cubicBezTo>
                    <a:pt x="14284" y="18395"/>
                    <a:pt x="18396" y="14271"/>
                    <a:pt x="18396" y="9191"/>
                  </a:cubicBezTo>
                  <a:cubicBezTo>
                    <a:pt x="18396" y="4112"/>
                    <a:pt x="14284" y="0"/>
                    <a:pt x="91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3" name="Google Shape;1583;p26"/>
            <p:cNvSpPr/>
            <p:nvPr/>
          </p:nvSpPr>
          <p:spPr>
            <a:xfrm>
              <a:off x="6134772" y="3012294"/>
              <a:ext cx="852287" cy="801234"/>
            </a:xfrm>
            <a:custGeom>
              <a:avLst/>
              <a:gdLst/>
              <a:ahLst/>
              <a:cxnLst/>
              <a:rect l="l" t="t" r="r" b="b"/>
              <a:pathLst>
                <a:path w="18397" h="17295" extrusionOk="0">
                  <a:moveTo>
                    <a:pt x="9192" y="1"/>
                  </a:moveTo>
                  <a:cubicBezTo>
                    <a:pt x="9192" y="4468"/>
                    <a:pt x="5569" y="8103"/>
                    <a:pt x="1102" y="8103"/>
                  </a:cubicBezTo>
                  <a:lnTo>
                    <a:pt x="0" y="8103"/>
                  </a:lnTo>
                  <a:lnTo>
                    <a:pt x="0" y="17294"/>
                  </a:lnTo>
                  <a:lnTo>
                    <a:pt x="18396" y="17294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4" name="Google Shape;1584;p26"/>
            <p:cNvSpPr/>
            <p:nvPr/>
          </p:nvSpPr>
          <p:spPr>
            <a:xfrm>
              <a:off x="5708365" y="3762446"/>
              <a:ext cx="852287" cy="852287"/>
            </a:xfrm>
            <a:custGeom>
              <a:avLst/>
              <a:gdLst/>
              <a:ahLst/>
              <a:cxnLst/>
              <a:rect l="l" t="t" r="r" b="b"/>
              <a:pathLst>
                <a:path w="18397" h="18397" extrusionOk="0">
                  <a:moveTo>
                    <a:pt x="9204" y="1"/>
                  </a:moveTo>
                  <a:cubicBezTo>
                    <a:pt x="4125" y="1"/>
                    <a:pt x="0" y="4126"/>
                    <a:pt x="0" y="9205"/>
                  </a:cubicBezTo>
                  <a:cubicBezTo>
                    <a:pt x="0" y="14285"/>
                    <a:pt x="4125" y="18397"/>
                    <a:pt x="9204" y="18397"/>
                  </a:cubicBezTo>
                  <a:cubicBezTo>
                    <a:pt x="14284" y="18397"/>
                    <a:pt x="18396" y="14285"/>
                    <a:pt x="18396" y="9205"/>
                  </a:cubicBezTo>
                  <a:cubicBezTo>
                    <a:pt x="18396" y="4126"/>
                    <a:pt x="14284" y="1"/>
                    <a:pt x="92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5" name="Google Shape;1585;p26"/>
            <p:cNvSpPr/>
            <p:nvPr/>
          </p:nvSpPr>
          <p:spPr>
            <a:xfrm>
              <a:off x="5708365" y="3387695"/>
              <a:ext cx="852287" cy="801188"/>
            </a:xfrm>
            <a:custGeom>
              <a:avLst/>
              <a:gdLst/>
              <a:ahLst/>
              <a:cxnLst/>
              <a:rect l="l" t="t" r="r" b="b"/>
              <a:pathLst>
                <a:path w="18397" h="17294" extrusionOk="0">
                  <a:moveTo>
                    <a:pt x="9204" y="0"/>
                  </a:moveTo>
                  <a:cubicBezTo>
                    <a:pt x="9204" y="4467"/>
                    <a:pt x="5581" y="8090"/>
                    <a:pt x="1102" y="8090"/>
                  </a:cubicBezTo>
                  <a:lnTo>
                    <a:pt x="0" y="8090"/>
                  </a:lnTo>
                  <a:lnTo>
                    <a:pt x="0" y="17294"/>
                  </a:lnTo>
                  <a:lnTo>
                    <a:pt x="18396" y="1729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6" name="Google Shape;1586;p26"/>
            <p:cNvSpPr/>
            <p:nvPr/>
          </p:nvSpPr>
          <p:spPr>
            <a:xfrm>
              <a:off x="5281957" y="4137290"/>
              <a:ext cx="852843" cy="852843"/>
            </a:xfrm>
            <a:custGeom>
              <a:avLst/>
              <a:gdLst/>
              <a:ahLst/>
              <a:cxnLst/>
              <a:rect l="l" t="t" r="r" b="b"/>
              <a:pathLst>
                <a:path w="18409" h="18409" extrusionOk="0">
                  <a:moveTo>
                    <a:pt x="9204" y="0"/>
                  </a:moveTo>
                  <a:cubicBezTo>
                    <a:pt x="4125" y="0"/>
                    <a:pt x="0" y="4125"/>
                    <a:pt x="0" y="9204"/>
                  </a:cubicBezTo>
                  <a:cubicBezTo>
                    <a:pt x="0" y="14283"/>
                    <a:pt x="4125" y="18408"/>
                    <a:pt x="9204" y="18408"/>
                  </a:cubicBezTo>
                  <a:cubicBezTo>
                    <a:pt x="14284" y="18408"/>
                    <a:pt x="18408" y="14283"/>
                    <a:pt x="18408" y="9204"/>
                  </a:cubicBezTo>
                  <a:cubicBezTo>
                    <a:pt x="18408" y="4125"/>
                    <a:pt x="14284" y="0"/>
                    <a:pt x="92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7" name="Google Shape;1587;p26"/>
            <p:cNvSpPr/>
            <p:nvPr/>
          </p:nvSpPr>
          <p:spPr>
            <a:xfrm>
              <a:off x="5281957" y="3762446"/>
              <a:ext cx="852843" cy="801280"/>
            </a:xfrm>
            <a:custGeom>
              <a:avLst/>
              <a:gdLst/>
              <a:ahLst/>
              <a:cxnLst/>
              <a:rect l="l" t="t" r="r" b="b"/>
              <a:pathLst>
                <a:path w="18409" h="17296" extrusionOk="0">
                  <a:moveTo>
                    <a:pt x="9204" y="1"/>
                  </a:moveTo>
                  <a:cubicBezTo>
                    <a:pt x="9204" y="319"/>
                    <a:pt x="9192" y="637"/>
                    <a:pt x="9155" y="944"/>
                  </a:cubicBezTo>
                  <a:cubicBezTo>
                    <a:pt x="8690" y="4970"/>
                    <a:pt x="5263" y="8091"/>
                    <a:pt x="1114" y="8091"/>
                  </a:cubicBezTo>
                  <a:lnTo>
                    <a:pt x="0" y="8091"/>
                  </a:lnTo>
                  <a:lnTo>
                    <a:pt x="0" y="17295"/>
                  </a:lnTo>
                  <a:lnTo>
                    <a:pt x="18408" y="17295"/>
                  </a:lnTo>
                  <a:lnTo>
                    <a:pt x="184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588" name="Google Shape;1588;p26"/>
            <p:cNvGrpSpPr/>
            <p:nvPr/>
          </p:nvGrpSpPr>
          <p:grpSpPr>
            <a:xfrm>
              <a:off x="5382351" y="3112642"/>
              <a:ext cx="1705056" cy="1977839"/>
              <a:chOff x="5382351" y="3112642"/>
              <a:chExt cx="1705056" cy="1977839"/>
            </a:xfrm>
          </p:grpSpPr>
          <p:sp>
            <p:nvSpPr>
              <p:cNvPr id="1589" name="Google Shape;1589;p26"/>
              <p:cNvSpPr/>
              <p:nvPr/>
            </p:nvSpPr>
            <p:spPr>
              <a:xfrm>
                <a:off x="6235120" y="3487996"/>
                <a:ext cx="852287" cy="852333"/>
              </a:xfrm>
              <a:custGeom>
                <a:avLst/>
                <a:gdLst/>
                <a:ahLst/>
                <a:cxnLst/>
                <a:rect l="l" t="t" r="r" b="b"/>
                <a:pathLst>
                  <a:path w="18397" h="18398" extrusionOk="0">
                    <a:moveTo>
                      <a:pt x="9192" y="1"/>
                    </a:moveTo>
                    <a:cubicBezTo>
                      <a:pt x="4113" y="1"/>
                      <a:pt x="1" y="4113"/>
                      <a:pt x="1" y="9193"/>
                    </a:cubicBezTo>
                    <a:cubicBezTo>
                      <a:pt x="1" y="14285"/>
                      <a:pt x="4113" y="18397"/>
                      <a:pt x="9192" y="18397"/>
                    </a:cubicBezTo>
                    <a:cubicBezTo>
                      <a:pt x="14284" y="18397"/>
                      <a:pt x="18396" y="14285"/>
                      <a:pt x="18396" y="9193"/>
                    </a:cubicBezTo>
                    <a:cubicBezTo>
                      <a:pt x="18396" y="4113"/>
                      <a:pt x="14284" y="1"/>
                      <a:pt x="91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0" name="Google Shape;1590;p26"/>
              <p:cNvSpPr/>
              <p:nvPr/>
            </p:nvSpPr>
            <p:spPr>
              <a:xfrm>
                <a:off x="6235120" y="3112642"/>
                <a:ext cx="852287" cy="801280"/>
              </a:xfrm>
              <a:custGeom>
                <a:avLst/>
                <a:gdLst/>
                <a:ahLst/>
                <a:cxnLst/>
                <a:rect l="l" t="t" r="r" b="b"/>
                <a:pathLst>
                  <a:path w="18397" h="17296" extrusionOk="0">
                    <a:moveTo>
                      <a:pt x="9205" y="1"/>
                    </a:moveTo>
                    <a:cubicBezTo>
                      <a:pt x="9205" y="4480"/>
                      <a:pt x="5569" y="8103"/>
                      <a:pt x="1102" y="8103"/>
                    </a:cubicBezTo>
                    <a:lnTo>
                      <a:pt x="1" y="8103"/>
                    </a:lnTo>
                    <a:lnTo>
                      <a:pt x="1" y="17295"/>
                    </a:lnTo>
                    <a:lnTo>
                      <a:pt x="18396" y="17295"/>
                    </a:lnTo>
                    <a:lnTo>
                      <a:pt x="1839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1" name="Google Shape;1591;p26"/>
              <p:cNvSpPr/>
              <p:nvPr/>
            </p:nvSpPr>
            <p:spPr>
              <a:xfrm>
                <a:off x="5808712" y="3862840"/>
                <a:ext cx="852287" cy="852843"/>
              </a:xfrm>
              <a:custGeom>
                <a:avLst/>
                <a:gdLst/>
                <a:ahLst/>
                <a:cxnLst/>
                <a:rect l="l" t="t" r="r" b="b"/>
                <a:pathLst>
                  <a:path w="18397" h="18409" extrusionOk="0">
                    <a:moveTo>
                      <a:pt x="9205" y="1"/>
                    </a:moveTo>
                    <a:cubicBezTo>
                      <a:pt x="4125" y="1"/>
                      <a:pt x="1" y="4125"/>
                      <a:pt x="1" y="9205"/>
                    </a:cubicBezTo>
                    <a:cubicBezTo>
                      <a:pt x="1" y="14283"/>
                      <a:pt x="4125" y="18409"/>
                      <a:pt x="9205" y="18409"/>
                    </a:cubicBezTo>
                    <a:cubicBezTo>
                      <a:pt x="14284" y="18409"/>
                      <a:pt x="18396" y="14283"/>
                      <a:pt x="18396" y="9205"/>
                    </a:cubicBezTo>
                    <a:cubicBezTo>
                      <a:pt x="18396" y="4125"/>
                      <a:pt x="14284" y="1"/>
                      <a:pt x="92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2" name="Google Shape;1592;p26"/>
              <p:cNvSpPr/>
              <p:nvPr/>
            </p:nvSpPr>
            <p:spPr>
              <a:xfrm>
                <a:off x="5808712" y="3487996"/>
                <a:ext cx="852843" cy="801280"/>
              </a:xfrm>
              <a:custGeom>
                <a:avLst/>
                <a:gdLst/>
                <a:ahLst/>
                <a:cxnLst/>
                <a:rect l="l" t="t" r="r" b="b"/>
                <a:pathLst>
                  <a:path w="18409" h="17296" extrusionOk="0">
                    <a:moveTo>
                      <a:pt x="9205" y="1"/>
                    </a:moveTo>
                    <a:cubicBezTo>
                      <a:pt x="9205" y="4469"/>
                      <a:pt x="5582" y="8092"/>
                      <a:pt x="1103" y="8092"/>
                    </a:cubicBezTo>
                    <a:lnTo>
                      <a:pt x="1" y="8092"/>
                    </a:lnTo>
                    <a:lnTo>
                      <a:pt x="1" y="17296"/>
                    </a:lnTo>
                    <a:lnTo>
                      <a:pt x="18409" y="17296"/>
                    </a:lnTo>
                    <a:lnTo>
                      <a:pt x="1840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3" name="Google Shape;1593;p26"/>
              <p:cNvSpPr/>
              <p:nvPr/>
            </p:nvSpPr>
            <p:spPr>
              <a:xfrm>
                <a:off x="5382351" y="4238240"/>
                <a:ext cx="852797" cy="852241"/>
              </a:xfrm>
              <a:custGeom>
                <a:avLst/>
                <a:gdLst/>
                <a:ahLst/>
                <a:cxnLst/>
                <a:rect l="l" t="t" r="r" b="b"/>
                <a:pathLst>
                  <a:path w="18408" h="18396" extrusionOk="0">
                    <a:moveTo>
                      <a:pt x="9204" y="0"/>
                    </a:moveTo>
                    <a:cubicBezTo>
                      <a:pt x="4124" y="0"/>
                      <a:pt x="0" y="4112"/>
                      <a:pt x="0" y="9191"/>
                    </a:cubicBezTo>
                    <a:cubicBezTo>
                      <a:pt x="0" y="14271"/>
                      <a:pt x="4124" y="18395"/>
                      <a:pt x="9204" y="18395"/>
                    </a:cubicBezTo>
                    <a:cubicBezTo>
                      <a:pt x="14283" y="18395"/>
                      <a:pt x="18408" y="14271"/>
                      <a:pt x="18408" y="9191"/>
                    </a:cubicBezTo>
                    <a:cubicBezTo>
                      <a:pt x="18408" y="4112"/>
                      <a:pt x="14283" y="0"/>
                      <a:pt x="920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4" name="Google Shape;1594;p26"/>
              <p:cNvSpPr/>
              <p:nvPr/>
            </p:nvSpPr>
            <p:spPr>
              <a:xfrm>
                <a:off x="5382351" y="3862840"/>
                <a:ext cx="852797" cy="801234"/>
              </a:xfrm>
              <a:custGeom>
                <a:avLst/>
                <a:gdLst/>
                <a:ahLst/>
                <a:cxnLst/>
                <a:rect l="l" t="t" r="r" b="b"/>
                <a:pathLst>
                  <a:path w="18408" h="17295" extrusionOk="0">
                    <a:moveTo>
                      <a:pt x="9204" y="1"/>
                    </a:moveTo>
                    <a:cubicBezTo>
                      <a:pt x="9204" y="319"/>
                      <a:pt x="9191" y="637"/>
                      <a:pt x="9155" y="943"/>
                    </a:cubicBezTo>
                    <a:cubicBezTo>
                      <a:pt x="8690" y="4970"/>
                      <a:pt x="5263" y="8103"/>
                      <a:pt x="1113" y="8103"/>
                    </a:cubicBezTo>
                    <a:lnTo>
                      <a:pt x="0" y="8103"/>
                    </a:lnTo>
                    <a:lnTo>
                      <a:pt x="0" y="17294"/>
                    </a:lnTo>
                    <a:lnTo>
                      <a:pt x="18408" y="17294"/>
                    </a:lnTo>
                    <a:lnTo>
                      <a:pt x="1840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362812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p27"/>
          <p:cNvSpPr txBox="1">
            <a:spLocks noGrp="1"/>
          </p:cNvSpPr>
          <p:nvPr>
            <p:ph type="subTitle" idx="1"/>
          </p:nvPr>
        </p:nvSpPr>
        <p:spPr>
          <a:xfrm>
            <a:off x="1814901" y="4593051"/>
            <a:ext cx="8562000" cy="6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597" name="Google Shape;1597;p27"/>
          <p:cNvGrpSpPr/>
          <p:nvPr/>
        </p:nvGrpSpPr>
        <p:grpSpPr>
          <a:xfrm>
            <a:off x="67" y="500634"/>
            <a:ext cx="12184800" cy="6376873"/>
            <a:chOff x="50" y="375475"/>
            <a:chExt cx="9138600" cy="4782655"/>
          </a:xfrm>
        </p:grpSpPr>
        <p:grpSp>
          <p:nvGrpSpPr>
            <p:cNvPr id="1598" name="Google Shape;1598;p27"/>
            <p:cNvGrpSpPr/>
            <p:nvPr/>
          </p:nvGrpSpPr>
          <p:grpSpPr>
            <a:xfrm>
              <a:off x="348425" y="375499"/>
              <a:ext cx="8447150" cy="4782632"/>
              <a:chOff x="348425" y="537175"/>
              <a:chExt cx="8447150" cy="4620900"/>
            </a:xfrm>
          </p:grpSpPr>
          <p:cxnSp>
            <p:nvCxnSpPr>
              <p:cNvPr id="1599" name="Google Shape;1599;p27"/>
              <p:cNvCxnSpPr/>
              <p:nvPr/>
            </p:nvCxnSpPr>
            <p:spPr>
              <a:xfrm>
                <a:off x="348425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0" name="Google Shape;1600;p27"/>
              <p:cNvCxnSpPr/>
              <p:nvPr/>
            </p:nvCxnSpPr>
            <p:spPr>
              <a:xfrm>
                <a:off x="732386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1" name="Google Shape;1601;p27"/>
              <p:cNvCxnSpPr/>
              <p:nvPr/>
            </p:nvCxnSpPr>
            <p:spPr>
              <a:xfrm>
                <a:off x="1116348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2" name="Google Shape;1602;p27"/>
              <p:cNvCxnSpPr/>
              <p:nvPr/>
            </p:nvCxnSpPr>
            <p:spPr>
              <a:xfrm>
                <a:off x="1500309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3" name="Google Shape;1603;p27"/>
              <p:cNvCxnSpPr/>
              <p:nvPr/>
            </p:nvCxnSpPr>
            <p:spPr>
              <a:xfrm>
                <a:off x="1884270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4" name="Google Shape;1604;p27"/>
              <p:cNvCxnSpPr/>
              <p:nvPr/>
            </p:nvCxnSpPr>
            <p:spPr>
              <a:xfrm>
                <a:off x="2268232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5" name="Google Shape;1605;p27"/>
              <p:cNvCxnSpPr/>
              <p:nvPr/>
            </p:nvCxnSpPr>
            <p:spPr>
              <a:xfrm>
                <a:off x="2652193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6" name="Google Shape;1606;p27"/>
              <p:cNvCxnSpPr/>
              <p:nvPr/>
            </p:nvCxnSpPr>
            <p:spPr>
              <a:xfrm>
                <a:off x="3036155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7" name="Google Shape;1607;p27"/>
              <p:cNvCxnSpPr/>
              <p:nvPr/>
            </p:nvCxnSpPr>
            <p:spPr>
              <a:xfrm>
                <a:off x="3420116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8" name="Google Shape;1608;p27"/>
              <p:cNvCxnSpPr/>
              <p:nvPr/>
            </p:nvCxnSpPr>
            <p:spPr>
              <a:xfrm>
                <a:off x="3804077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9" name="Google Shape;1609;p27"/>
              <p:cNvCxnSpPr/>
              <p:nvPr/>
            </p:nvCxnSpPr>
            <p:spPr>
              <a:xfrm>
                <a:off x="4188039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0" name="Google Shape;1610;p27"/>
              <p:cNvCxnSpPr/>
              <p:nvPr/>
            </p:nvCxnSpPr>
            <p:spPr>
              <a:xfrm>
                <a:off x="4572000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1" name="Google Shape;1611;p27"/>
              <p:cNvCxnSpPr/>
              <p:nvPr/>
            </p:nvCxnSpPr>
            <p:spPr>
              <a:xfrm>
                <a:off x="4955961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2" name="Google Shape;1612;p27"/>
              <p:cNvCxnSpPr/>
              <p:nvPr/>
            </p:nvCxnSpPr>
            <p:spPr>
              <a:xfrm>
                <a:off x="5339923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3" name="Google Shape;1613;p27"/>
              <p:cNvCxnSpPr/>
              <p:nvPr/>
            </p:nvCxnSpPr>
            <p:spPr>
              <a:xfrm>
                <a:off x="5723884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4" name="Google Shape;1614;p27"/>
              <p:cNvCxnSpPr/>
              <p:nvPr/>
            </p:nvCxnSpPr>
            <p:spPr>
              <a:xfrm>
                <a:off x="6107845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5" name="Google Shape;1615;p27"/>
              <p:cNvCxnSpPr/>
              <p:nvPr/>
            </p:nvCxnSpPr>
            <p:spPr>
              <a:xfrm>
                <a:off x="6491807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6" name="Google Shape;1616;p27"/>
              <p:cNvCxnSpPr/>
              <p:nvPr/>
            </p:nvCxnSpPr>
            <p:spPr>
              <a:xfrm>
                <a:off x="6875768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7" name="Google Shape;1617;p27"/>
              <p:cNvCxnSpPr/>
              <p:nvPr/>
            </p:nvCxnSpPr>
            <p:spPr>
              <a:xfrm>
                <a:off x="7259730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8" name="Google Shape;1618;p27"/>
              <p:cNvCxnSpPr/>
              <p:nvPr/>
            </p:nvCxnSpPr>
            <p:spPr>
              <a:xfrm>
                <a:off x="7643691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9" name="Google Shape;1619;p27"/>
              <p:cNvCxnSpPr/>
              <p:nvPr/>
            </p:nvCxnSpPr>
            <p:spPr>
              <a:xfrm>
                <a:off x="8027652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0" name="Google Shape;1620;p27"/>
              <p:cNvCxnSpPr/>
              <p:nvPr/>
            </p:nvCxnSpPr>
            <p:spPr>
              <a:xfrm>
                <a:off x="8411614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1" name="Google Shape;1621;p27"/>
              <p:cNvCxnSpPr/>
              <p:nvPr/>
            </p:nvCxnSpPr>
            <p:spPr>
              <a:xfrm>
                <a:off x="8795575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622" name="Google Shape;1622;p27"/>
            <p:cNvCxnSpPr/>
            <p:nvPr/>
          </p:nvCxnSpPr>
          <p:spPr>
            <a:xfrm rot="10800000">
              <a:off x="50" y="375475"/>
              <a:ext cx="91386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23" name="Google Shape;1623;p27"/>
            <p:cNvCxnSpPr/>
            <p:nvPr/>
          </p:nvCxnSpPr>
          <p:spPr>
            <a:xfrm rot="10800000">
              <a:off x="50" y="716701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24" name="Google Shape;1624;p27"/>
            <p:cNvCxnSpPr/>
            <p:nvPr/>
          </p:nvCxnSpPr>
          <p:spPr>
            <a:xfrm rot="10800000">
              <a:off x="50" y="1057927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25" name="Google Shape;1625;p27"/>
            <p:cNvCxnSpPr/>
            <p:nvPr/>
          </p:nvCxnSpPr>
          <p:spPr>
            <a:xfrm rot="10800000">
              <a:off x="50" y="1399153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26" name="Google Shape;1626;p27"/>
            <p:cNvCxnSpPr/>
            <p:nvPr/>
          </p:nvCxnSpPr>
          <p:spPr>
            <a:xfrm rot="10800000">
              <a:off x="50" y="1740379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27" name="Google Shape;1627;p27"/>
            <p:cNvCxnSpPr/>
            <p:nvPr/>
          </p:nvCxnSpPr>
          <p:spPr>
            <a:xfrm rot="10800000">
              <a:off x="50" y="2081605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28" name="Google Shape;1628;p27"/>
            <p:cNvCxnSpPr/>
            <p:nvPr/>
          </p:nvCxnSpPr>
          <p:spPr>
            <a:xfrm rot="10800000">
              <a:off x="50" y="2422831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29" name="Google Shape;1629;p27"/>
            <p:cNvCxnSpPr/>
            <p:nvPr/>
          </p:nvCxnSpPr>
          <p:spPr>
            <a:xfrm rot="10800000">
              <a:off x="50" y="2764057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0" name="Google Shape;1630;p27"/>
            <p:cNvCxnSpPr/>
            <p:nvPr/>
          </p:nvCxnSpPr>
          <p:spPr>
            <a:xfrm rot="10800000">
              <a:off x="50" y="3105283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1" name="Google Shape;1631;p27"/>
            <p:cNvCxnSpPr/>
            <p:nvPr/>
          </p:nvCxnSpPr>
          <p:spPr>
            <a:xfrm rot="10800000">
              <a:off x="50" y="3446509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2" name="Google Shape;1632;p27"/>
            <p:cNvCxnSpPr/>
            <p:nvPr/>
          </p:nvCxnSpPr>
          <p:spPr>
            <a:xfrm rot="10800000">
              <a:off x="50" y="3787735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3" name="Google Shape;1633;p27"/>
            <p:cNvCxnSpPr/>
            <p:nvPr/>
          </p:nvCxnSpPr>
          <p:spPr>
            <a:xfrm rot="10800000">
              <a:off x="50" y="4128961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4" name="Google Shape;1634;p27"/>
            <p:cNvCxnSpPr/>
            <p:nvPr/>
          </p:nvCxnSpPr>
          <p:spPr>
            <a:xfrm rot="10800000">
              <a:off x="50" y="4470187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5" name="Google Shape;1635;p27"/>
            <p:cNvCxnSpPr/>
            <p:nvPr/>
          </p:nvCxnSpPr>
          <p:spPr>
            <a:xfrm rot="10800000">
              <a:off x="50" y="4811413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636" name="Google Shape;1636;p27"/>
          <p:cNvGrpSpPr/>
          <p:nvPr/>
        </p:nvGrpSpPr>
        <p:grpSpPr>
          <a:xfrm>
            <a:off x="10954800" y="159667"/>
            <a:ext cx="277200" cy="201700"/>
            <a:chOff x="192250" y="119750"/>
            <a:chExt cx="207900" cy="151275"/>
          </a:xfrm>
        </p:grpSpPr>
        <p:cxnSp>
          <p:nvCxnSpPr>
            <p:cNvPr id="1637" name="Google Shape;1637;p27"/>
            <p:cNvCxnSpPr/>
            <p:nvPr/>
          </p:nvCxnSpPr>
          <p:spPr>
            <a:xfrm>
              <a:off x="192250" y="119750"/>
              <a:ext cx="207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8" name="Google Shape;1638;p27"/>
            <p:cNvCxnSpPr/>
            <p:nvPr/>
          </p:nvCxnSpPr>
          <p:spPr>
            <a:xfrm>
              <a:off x="192250" y="195388"/>
              <a:ext cx="207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9" name="Google Shape;1639;p27"/>
            <p:cNvCxnSpPr/>
            <p:nvPr/>
          </p:nvCxnSpPr>
          <p:spPr>
            <a:xfrm>
              <a:off x="192250" y="271025"/>
              <a:ext cx="207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640" name="Google Shape;1640;p27"/>
          <p:cNvGrpSpPr/>
          <p:nvPr/>
        </p:nvGrpSpPr>
        <p:grpSpPr>
          <a:xfrm rot="-2700000">
            <a:off x="8603195" y="5072997"/>
            <a:ext cx="5409803" cy="2308319"/>
            <a:chOff x="-957706" y="4338367"/>
            <a:chExt cx="4057391" cy="1731255"/>
          </a:xfrm>
        </p:grpSpPr>
        <p:grpSp>
          <p:nvGrpSpPr>
            <p:cNvPr id="1641" name="Google Shape;1641;p27"/>
            <p:cNvGrpSpPr/>
            <p:nvPr/>
          </p:nvGrpSpPr>
          <p:grpSpPr>
            <a:xfrm>
              <a:off x="-957706" y="4338367"/>
              <a:ext cx="4057391" cy="1466457"/>
              <a:chOff x="1495900" y="3902358"/>
              <a:chExt cx="1693755" cy="612172"/>
            </a:xfrm>
          </p:grpSpPr>
          <p:sp>
            <p:nvSpPr>
              <p:cNvPr id="1642" name="Google Shape;1642;p27"/>
              <p:cNvSpPr/>
              <p:nvPr/>
            </p:nvSpPr>
            <p:spPr>
              <a:xfrm>
                <a:off x="2517721" y="3902358"/>
                <a:ext cx="671934" cy="612172"/>
              </a:xfrm>
              <a:custGeom>
                <a:avLst/>
                <a:gdLst/>
                <a:ahLst/>
                <a:cxnLst/>
                <a:rect l="l" t="t" r="r" b="b"/>
                <a:pathLst>
                  <a:path w="14504" h="13214" extrusionOk="0">
                    <a:moveTo>
                      <a:pt x="7258" y="1"/>
                    </a:moveTo>
                    <a:cubicBezTo>
                      <a:pt x="5566" y="1"/>
                      <a:pt x="3874" y="647"/>
                      <a:pt x="2582" y="1938"/>
                    </a:cubicBezTo>
                    <a:cubicBezTo>
                      <a:pt x="0" y="4508"/>
                      <a:pt x="0" y="8694"/>
                      <a:pt x="2582" y="11276"/>
                    </a:cubicBezTo>
                    <a:cubicBezTo>
                      <a:pt x="3874" y="12568"/>
                      <a:pt x="5566" y="13214"/>
                      <a:pt x="7258" y="13214"/>
                    </a:cubicBezTo>
                    <a:cubicBezTo>
                      <a:pt x="8950" y="13214"/>
                      <a:pt x="10642" y="12568"/>
                      <a:pt x="11933" y="11276"/>
                    </a:cubicBezTo>
                    <a:cubicBezTo>
                      <a:pt x="14503" y="8694"/>
                      <a:pt x="14503" y="4508"/>
                      <a:pt x="11933" y="1938"/>
                    </a:cubicBezTo>
                    <a:cubicBezTo>
                      <a:pt x="10642" y="647"/>
                      <a:pt x="8950" y="1"/>
                      <a:pt x="7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3" name="Google Shape;1643;p27"/>
              <p:cNvSpPr/>
              <p:nvPr/>
            </p:nvSpPr>
            <p:spPr>
              <a:xfrm>
                <a:off x="1787353" y="3967172"/>
                <a:ext cx="850017" cy="470687"/>
              </a:xfrm>
              <a:custGeom>
                <a:avLst/>
                <a:gdLst/>
                <a:ahLst/>
                <a:cxnLst/>
                <a:rect l="l" t="t" r="r" b="b"/>
                <a:pathLst>
                  <a:path w="18348" h="10160" extrusionOk="0">
                    <a:moveTo>
                      <a:pt x="3599" y="1"/>
                    </a:moveTo>
                    <a:lnTo>
                      <a:pt x="1" y="6610"/>
                    </a:lnTo>
                    <a:lnTo>
                      <a:pt x="4627" y="10159"/>
                    </a:lnTo>
                    <a:lnTo>
                      <a:pt x="4908" y="9877"/>
                    </a:lnTo>
                    <a:cubicBezTo>
                      <a:pt x="6763" y="8023"/>
                      <a:pt x="9195" y="7096"/>
                      <a:pt x="11628" y="7096"/>
                    </a:cubicBezTo>
                    <a:cubicBezTo>
                      <a:pt x="14061" y="7096"/>
                      <a:pt x="16493" y="8023"/>
                      <a:pt x="18347" y="9877"/>
                    </a:cubicBezTo>
                    <a:lnTo>
                      <a:pt x="18347" y="539"/>
                    </a:lnTo>
                    <a:cubicBezTo>
                      <a:pt x="16383" y="2497"/>
                      <a:pt x="13813" y="3477"/>
                      <a:pt x="11242" y="3477"/>
                    </a:cubicBezTo>
                    <a:cubicBezTo>
                      <a:pt x="8672" y="3477"/>
                      <a:pt x="6102" y="2497"/>
                      <a:pt x="4138" y="539"/>
                    </a:cubicBezTo>
                    <a:lnTo>
                      <a:pt x="35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4" name="Google Shape;1644;p27"/>
              <p:cNvSpPr/>
              <p:nvPr/>
            </p:nvSpPr>
            <p:spPr>
              <a:xfrm>
                <a:off x="1495900" y="3902358"/>
                <a:ext cx="671934" cy="612172"/>
              </a:xfrm>
              <a:custGeom>
                <a:avLst/>
                <a:gdLst/>
                <a:ahLst/>
                <a:cxnLst/>
                <a:rect l="l" t="t" r="r" b="b"/>
                <a:pathLst>
                  <a:path w="14504" h="13214" extrusionOk="0">
                    <a:moveTo>
                      <a:pt x="7257" y="1"/>
                    </a:moveTo>
                    <a:cubicBezTo>
                      <a:pt x="5567" y="1"/>
                      <a:pt x="3874" y="647"/>
                      <a:pt x="2583" y="1938"/>
                    </a:cubicBezTo>
                    <a:cubicBezTo>
                      <a:pt x="1" y="4508"/>
                      <a:pt x="1" y="8694"/>
                      <a:pt x="2583" y="11276"/>
                    </a:cubicBezTo>
                    <a:cubicBezTo>
                      <a:pt x="3874" y="12568"/>
                      <a:pt x="5567" y="13214"/>
                      <a:pt x="7257" y="13214"/>
                    </a:cubicBezTo>
                    <a:cubicBezTo>
                      <a:pt x="8948" y="13214"/>
                      <a:pt x="10637" y="12568"/>
                      <a:pt x="11922" y="11276"/>
                    </a:cubicBezTo>
                    <a:cubicBezTo>
                      <a:pt x="14504" y="8694"/>
                      <a:pt x="14504" y="4508"/>
                      <a:pt x="11922" y="1938"/>
                    </a:cubicBezTo>
                    <a:cubicBezTo>
                      <a:pt x="10637" y="647"/>
                      <a:pt x="8948" y="1"/>
                      <a:pt x="7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5" name="Google Shape;1645;p27"/>
              <p:cNvSpPr/>
              <p:nvPr/>
            </p:nvSpPr>
            <p:spPr>
              <a:xfrm>
                <a:off x="2048182" y="3967172"/>
                <a:ext cx="850573" cy="470687"/>
              </a:xfrm>
              <a:custGeom>
                <a:avLst/>
                <a:gdLst/>
                <a:ahLst/>
                <a:cxnLst/>
                <a:rect l="l" t="t" r="r" b="b"/>
                <a:pathLst>
                  <a:path w="18360" h="10160" extrusionOk="0">
                    <a:moveTo>
                      <a:pt x="14749" y="1"/>
                    </a:moveTo>
                    <a:lnTo>
                      <a:pt x="14210" y="539"/>
                    </a:lnTo>
                    <a:cubicBezTo>
                      <a:pt x="12252" y="2497"/>
                      <a:pt x="9682" y="3477"/>
                      <a:pt x="7110" y="3477"/>
                    </a:cubicBezTo>
                    <a:cubicBezTo>
                      <a:pt x="4538" y="3477"/>
                      <a:pt x="1965" y="2497"/>
                      <a:pt x="1" y="539"/>
                    </a:cubicBezTo>
                    <a:lnTo>
                      <a:pt x="1" y="9877"/>
                    </a:lnTo>
                    <a:cubicBezTo>
                      <a:pt x="1861" y="8023"/>
                      <a:pt x="4294" y="7096"/>
                      <a:pt x="6725" y="7096"/>
                    </a:cubicBezTo>
                    <a:cubicBezTo>
                      <a:pt x="9156" y="7096"/>
                      <a:pt x="11585" y="8023"/>
                      <a:pt x="13440" y="9877"/>
                    </a:cubicBezTo>
                    <a:lnTo>
                      <a:pt x="13721" y="10159"/>
                    </a:lnTo>
                    <a:lnTo>
                      <a:pt x="18360" y="6610"/>
                    </a:lnTo>
                    <a:lnTo>
                      <a:pt x="1474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46" name="Google Shape;1646;p27"/>
            <p:cNvGrpSpPr/>
            <p:nvPr/>
          </p:nvGrpSpPr>
          <p:grpSpPr>
            <a:xfrm>
              <a:off x="-957706" y="4601944"/>
              <a:ext cx="4057391" cy="1467678"/>
              <a:chOff x="1495900" y="4012389"/>
              <a:chExt cx="1693755" cy="612681"/>
            </a:xfrm>
          </p:grpSpPr>
          <p:sp>
            <p:nvSpPr>
              <p:cNvPr id="1647" name="Google Shape;1647;p27"/>
              <p:cNvSpPr/>
              <p:nvPr/>
            </p:nvSpPr>
            <p:spPr>
              <a:xfrm>
                <a:off x="1787353" y="4077202"/>
                <a:ext cx="850017" cy="471197"/>
              </a:xfrm>
              <a:custGeom>
                <a:avLst/>
                <a:gdLst/>
                <a:ahLst/>
                <a:cxnLst/>
                <a:rect l="l" t="t" r="r" b="b"/>
                <a:pathLst>
                  <a:path w="18348" h="10171" extrusionOk="0">
                    <a:moveTo>
                      <a:pt x="3599" y="0"/>
                    </a:moveTo>
                    <a:lnTo>
                      <a:pt x="1" y="6609"/>
                    </a:lnTo>
                    <a:lnTo>
                      <a:pt x="4627" y="10170"/>
                    </a:lnTo>
                    <a:lnTo>
                      <a:pt x="4908" y="9889"/>
                    </a:lnTo>
                    <a:cubicBezTo>
                      <a:pt x="6763" y="8035"/>
                      <a:pt x="9195" y="7108"/>
                      <a:pt x="11628" y="7108"/>
                    </a:cubicBezTo>
                    <a:cubicBezTo>
                      <a:pt x="14061" y="7108"/>
                      <a:pt x="16493" y="8035"/>
                      <a:pt x="18347" y="9889"/>
                    </a:cubicBezTo>
                    <a:lnTo>
                      <a:pt x="18347" y="539"/>
                    </a:lnTo>
                    <a:cubicBezTo>
                      <a:pt x="16383" y="2503"/>
                      <a:pt x="13813" y="3485"/>
                      <a:pt x="11242" y="3485"/>
                    </a:cubicBezTo>
                    <a:cubicBezTo>
                      <a:pt x="8672" y="3485"/>
                      <a:pt x="6102" y="2503"/>
                      <a:pt x="4138" y="539"/>
                    </a:cubicBezTo>
                    <a:lnTo>
                      <a:pt x="35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648" name="Google Shape;1648;p27"/>
              <p:cNvGrpSpPr/>
              <p:nvPr/>
            </p:nvGrpSpPr>
            <p:grpSpPr>
              <a:xfrm>
                <a:off x="1495900" y="4012389"/>
                <a:ext cx="1693755" cy="612681"/>
                <a:chOff x="1495900" y="4012389"/>
                <a:chExt cx="1693755" cy="612681"/>
              </a:xfrm>
            </p:grpSpPr>
            <p:sp>
              <p:nvSpPr>
                <p:cNvPr id="1649" name="Google Shape;1649;p27"/>
                <p:cNvSpPr/>
                <p:nvPr/>
              </p:nvSpPr>
              <p:spPr>
                <a:xfrm>
                  <a:off x="2517721" y="4012389"/>
                  <a:ext cx="671934" cy="6126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04" h="13225" extrusionOk="0">
                      <a:moveTo>
                        <a:pt x="7258" y="0"/>
                      </a:moveTo>
                      <a:cubicBezTo>
                        <a:pt x="5566" y="0"/>
                        <a:pt x="3874" y="646"/>
                        <a:pt x="2582" y="1938"/>
                      </a:cubicBezTo>
                      <a:cubicBezTo>
                        <a:pt x="0" y="4520"/>
                        <a:pt x="0" y="8705"/>
                        <a:pt x="2582" y="11288"/>
                      </a:cubicBezTo>
                      <a:cubicBezTo>
                        <a:pt x="3874" y="12579"/>
                        <a:pt x="5566" y="13225"/>
                        <a:pt x="7258" y="13225"/>
                      </a:cubicBezTo>
                      <a:cubicBezTo>
                        <a:pt x="8950" y="13225"/>
                        <a:pt x="10642" y="12579"/>
                        <a:pt x="11933" y="11288"/>
                      </a:cubicBezTo>
                      <a:cubicBezTo>
                        <a:pt x="14503" y="8705"/>
                        <a:pt x="14503" y="4520"/>
                        <a:pt x="11933" y="1938"/>
                      </a:cubicBezTo>
                      <a:cubicBezTo>
                        <a:pt x="10642" y="646"/>
                        <a:pt x="8950" y="0"/>
                        <a:pt x="725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650" name="Google Shape;1650;p27"/>
                <p:cNvSpPr/>
                <p:nvPr/>
              </p:nvSpPr>
              <p:spPr>
                <a:xfrm>
                  <a:off x="1495900" y="4012389"/>
                  <a:ext cx="671934" cy="6126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04" h="13225" extrusionOk="0">
                      <a:moveTo>
                        <a:pt x="7257" y="0"/>
                      </a:moveTo>
                      <a:cubicBezTo>
                        <a:pt x="5567" y="0"/>
                        <a:pt x="3874" y="646"/>
                        <a:pt x="2583" y="1938"/>
                      </a:cubicBezTo>
                      <a:cubicBezTo>
                        <a:pt x="1" y="4520"/>
                        <a:pt x="1" y="8705"/>
                        <a:pt x="2583" y="11288"/>
                      </a:cubicBezTo>
                      <a:cubicBezTo>
                        <a:pt x="3874" y="12579"/>
                        <a:pt x="5567" y="13225"/>
                        <a:pt x="7257" y="13225"/>
                      </a:cubicBezTo>
                      <a:cubicBezTo>
                        <a:pt x="8948" y="13225"/>
                        <a:pt x="10637" y="12579"/>
                        <a:pt x="11922" y="11288"/>
                      </a:cubicBezTo>
                      <a:cubicBezTo>
                        <a:pt x="14504" y="8705"/>
                        <a:pt x="14504" y="4520"/>
                        <a:pt x="11922" y="1938"/>
                      </a:cubicBezTo>
                      <a:cubicBezTo>
                        <a:pt x="10637" y="646"/>
                        <a:pt x="8948" y="0"/>
                        <a:pt x="725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651" name="Google Shape;1651;p27"/>
                <p:cNvSpPr/>
                <p:nvPr/>
              </p:nvSpPr>
              <p:spPr>
                <a:xfrm>
                  <a:off x="2048182" y="4077202"/>
                  <a:ext cx="850573" cy="471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60" h="10171" extrusionOk="0">
                      <a:moveTo>
                        <a:pt x="14749" y="0"/>
                      </a:moveTo>
                      <a:lnTo>
                        <a:pt x="14210" y="539"/>
                      </a:lnTo>
                      <a:cubicBezTo>
                        <a:pt x="12252" y="2503"/>
                        <a:pt x="9682" y="3485"/>
                        <a:pt x="7110" y="3485"/>
                      </a:cubicBezTo>
                      <a:cubicBezTo>
                        <a:pt x="4538" y="3485"/>
                        <a:pt x="1965" y="2503"/>
                        <a:pt x="1" y="539"/>
                      </a:cubicBezTo>
                      <a:lnTo>
                        <a:pt x="1" y="9889"/>
                      </a:lnTo>
                      <a:cubicBezTo>
                        <a:pt x="1861" y="8035"/>
                        <a:pt x="4294" y="7108"/>
                        <a:pt x="6725" y="7108"/>
                      </a:cubicBezTo>
                      <a:cubicBezTo>
                        <a:pt x="9156" y="7108"/>
                        <a:pt x="11585" y="8035"/>
                        <a:pt x="13440" y="9889"/>
                      </a:cubicBezTo>
                      <a:lnTo>
                        <a:pt x="13721" y="10170"/>
                      </a:lnTo>
                      <a:lnTo>
                        <a:pt x="18360" y="6609"/>
                      </a:lnTo>
                      <a:lnTo>
                        <a:pt x="1474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1652" name="Google Shape;1652;p27"/>
          <p:cNvGrpSpPr/>
          <p:nvPr/>
        </p:nvGrpSpPr>
        <p:grpSpPr>
          <a:xfrm rot="5400000" flipH="1">
            <a:off x="-1268123" y="318793"/>
            <a:ext cx="2407265" cy="2770916"/>
            <a:chOff x="5281957" y="3012294"/>
            <a:chExt cx="1805449" cy="2078187"/>
          </a:xfrm>
        </p:grpSpPr>
        <p:sp>
          <p:nvSpPr>
            <p:cNvPr id="1653" name="Google Shape;1653;p27"/>
            <p:cNvSpPr/>
            <p:nvPr/>
          </p:nvSpPr>
          <p:spPr>
            <a:xfrm>
              <a:off x="6134772" y="3387695"/>
              <a:ext cx="852287" cy="852241"/>
            </a:xfrm>
            <a:custGeom>
              <a:avLst/>
              <a:gdLst/>
              <a:ahLst/>
              <a:cxnLst/>
              <a:rect l="l" t="t" r="r" b="b"/>
              <a:pathLst>
                <a:path w="18397" h="18396" extrusionOk="0">
                  <a:moveTo>
                    <a:pt x="9192" y="0"/>
                  </a:moveTo>
                  <a:cubicBezTo>
                    <a:pt x="4113" y="0"/>
                    <a:pt x="0" y="4112"/>
                    <a:pt x="0" y="9191"/>
                  </a:cubicBezTo>
                  <a:cubicBezTo>
                    <a:pt x="0" y="14271"/>
                    <a:pt x="4113" y="18395"/>
                    <a:pt x="9192" y="18395"/>
                  </a:cubicBezTo>
                  <a:cubicBezTo>
                    <a:pt x="14284" y="18395"/>
                    <a:pt x="18396" y="14271"/>
                    <a:pt x="18396" y="9191"/>
                  </a:cubicBezTo>
                  <a:cubicBezTo>
                    <a:pt x="18396" y="4112"/>
                    <a:pt x="14284" y="0"/>
                    <a:pt x="91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4" name="Google Shape;1654;p27"/>
            <p:cNvSpPr/>
            <p:nvPr/>
          </p:nvSpPr>
          <p:spPr>
            <a:xfrm>
              <a:off x="6134772" y="3012294"/>
              <a:ext cx="852287" cy="801234"/>
            </a:xfrm>
            <a:custGeom>
              <a:avLst/>
              <a:gdLst/>
              <a:ahLst/>
              <a:cxnLst/>
              <a:rect l="l" t="t" r="r" b="b"/>
              <a:pathLst>
                <a:path w="18397" h="17295" extrusionOk="0">
                  <a:moveTo>
                    <a:pt x="9192" y="1"/>
                  </a:moveTo>
                  <a:cubicBezTo>
                    <a:pt x="9192" y="4468"/>
                    <a:pt x="5569" y="8103"/>
                    <a:pt x="1102" y="8103"/>
                  </a:cubicBezTo>
                  <a:lnTo>
                    <a:pt x="0" y="8103"/>
                  </a:lnTo>
                  <a:lnTo>
                    <a:pt x="0" y="17294"/>
                  </a:lnTo>
                  <a:lnTo>
                    <a:pt x="18396" y="17294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5" name="Google Shape;1655;p27"/>
            <p:cNvSpPr/>
            <p:nvPr/>
          </p:nvSpPr>
          <p:spPr>
            <a:xfrm>
              <a:off x="5708365" y="3762446"/>
              <a:ext cx="852287" cy="852287"/>
            </a:xfrm>
            <a:custGeom>
              <a:avLst/>
              <a:gdLst/>
              <a:ahLst/>
              <a:cxnLst/>
              <a:rect l="l" t="t" r="r" b="b"/>
              <a:pathLst>
                <a:path w="18397" h="18397" extrusionOk="0">
                  <a:moveTo>
                    <a:pt x="9204" y="1"/>
                  </a:moveTo>
                  <a:cubicBezTo>
                    <a:pt x="4125" y="1"/>
                    <a:pt x="0" y="4126"/>
                    <a:pt x="0" y="9205"/>
                  </a:cubicBezTo>
                  <a:cubicBezTo>
                    <a:pt x="0" y="14285"/>
                    <a:pt x="4125" y="18397"/>
                    <a:pt x="9204" y="18397"/>
                  </a:cubicBezTo>
                  <a:cubicBezTo>
                    <a:pt x="14284" y="18397"/>
                    <a:pt x="18396" y="14285"/>
                    <a:pt x="18396" y="9205"/>
                  </a:cubicBezTo>
                  <a:cubicBezTo>
                    <a:pt x="18396" y="4126"/>
                    <a:pt x="14284" y="1"/>
                    <a:pt x="92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6" name="Google Shape;1656;p27"/>
            <p:cNvSpPr/>
            <p:nvPr/>
          </p:nvSpPr>
          <p:spPr>
            <a:xfrm>
              <a:off x="5708365" y="3387695"/>
              <a:ext cx="852287" cy="801188"/>
            </a:xfrm>
            <a:custGeom>
              <a:avLst/>
              <a:gdLst/>
              <a:ahLst/>
              <a:cxnLst/>
              <a:rect l="l" t="t" r="r" b="b"/>
              <a:pathLst>
                <a:path w="18397" h="17294" extrusionOk="0">
                  <a:moveTo>
                    <a:pt x="9204" y="0"/>
                  </a:moveTo>
                  <a:cubicBezTo>
                    <a:pt x="9204" y="4467"/>
                    <a:pt x="5581" y="8090"/>
                    <a:pt x="1102" y="8090"/>
                  </a:cubicBezTo>
                  <a:lnTo>
                    <a:pt x="0" y="8090"/>
                  </a:lnTo>
                  <a:lnTo>
                    <a:pt x="0" y="17294"/>
                  </a:lnTo>
                  <a:lnTo>
                    <a:pt x="18396" y="1729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7" name="Google Shape;1657;p27"/>
            <p:cNvSpPr/>
            <p:nvPr/>
          </p:nvSpPr>
          <p:spPr>
            <a:xfrm>
              <a:off x="5281957" y="4137290"/>
              <a:ext cx="852843" cy="852843"/>
            </a:xfrm>
            <a:custGeom>
              <a:avLst/>
              <a:gdLst/>
              <a:ahLst/>
              <a:cxnLst/>
              <a:rect l="l" t="t" r="r" b="b"/>
              <a:pathLst>
                <a:path w="18409" h="18409" extrusionOk="0">
                  <a:moveTo>
                    <a:pt x="9204" y="0"/>
                  </a:moveTo>
                  <a:cubicBezTo>
                    <a:pt x="4125" y="0"/>
                    <a:pt x="0" y="4125"/>
                    <a:pt x="0" y="9204"/>
                  </a:cubicBezTo>
                  <a:cubicBezTo>
                    <a:pt x="0" y="14283"/>
                    <a:pt x="4125" y="18408"/>
                    <a:pt x="9204" y="18408"/>
                  </a:cubicBezTo>
                  <a:cubicBezTo>
                    <a:pt x="14284" y="18408"/>
                    <a:pt x="18408" y="14283"/>
                    <a:pt x="18408" y="9204"/>
                  </a:cubicBezTo>
                  <a:cubicBezTo>
                    <a:pt x="18408" y="4125"/>
                    <a:pt x="14284" y="0"/>
                    <a:pt x="92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8" name="Google Shape;1658;p27"/>
            <p:cNvSpPr/>
            <p:nvPr/>
          </p:nvSpPr>
          <p:spPr>
            <a:xfrm>
              <a:off x="5281957" y="3762446"/>
              <a:ext cx="852843" cy="801280"/>
            </a:xfrm>
            <a:custGeom>
              <a:avLst/>
              <a:gdLst/>
              <a:ahLst/>
              <a:cxnLst/>
              <a:rect l="l" t="t" r="r" b="b"/>
              <a:pathLst>
                <a:path w="18409" h="17296" extrusionOk="0">
                  <a:moveTo>
                    <a:pt x="9204" y="1"/>
                  </a:moveTo>
                  <a:cubicBezTo>
                    <a:pt x="9204" y="319"/>
                    <a:pt x="9192" y="637"/>
                    <a:pt x="9155" y="944"/>
                  </a:cubicBezTo>
                  <a:cubicBezTo>
                    <a:pt x="8690" y="4970"/>
                    <a:pt x="5263" y="8091"/>
                    <a:pt x="1114" y="8091"/>
                  </a:cubicBezTo>
                  <a:lnTo>
                    <a:pt x="0" y="8091"/>
                  </a:lnTo>
                  <a:lnTo>
                    <a:pt x="0" y="17295"/>
                  </a:lnTo>
                  <a:lnTo>
                    <a:pt x="18408" y="17295"/>
                  </a:lnTo>
                  <a:lnTo>
                    <a:pt x="184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659" name="Google Shape;1659;p27"/>
            <p:cNvGrpSpPr/>
            <p:nvPr/>
          </p:nvGrpSpPr>
          <p:grpSpPr>
            <a:xfrm>
              <a:off x="5382351" y="3112642"/>
              <a:ext cx="1705056" cy="1977839"/>
              <a:chOff x="5382351" y="3112642"/>
              <a:chExt cx="1705056" cy="1977839"/>
            </a:xfrm>
          </p:grpSpPr>
          <p:sp>
            <p:nvSpPr>
              <p:cNvPr id="1660" name="Google Shape;1660;p27"/>
              <p:cNvSpPr/>
              <p:nvPr/>
            </p:nvSpPr>
            <p:spPr>
              <a:xfrm>
                <a:off x="6235120" y="3487996"/>
                <a:ext cx="852287" cy="852333"/>
              </a:xfrm>
              <a:custGeom>
                <a:avLst/>
                <a:gdLst/>
                <a:ahLst/>
                <a:cxnLst/>
                <a:rect l="l" t="t" r="r" b="b"/>
                <a:pathLst>
                  <a:path w="18397" h="18398" extrusionOk="0">
                    <a:moveTo>
                      <a:pt x="9192" y="1"/>
                    </a:moveTo>
                    <a:cubicBezTo>
                      <a:pt x="4113" y="1"/>
                      <a:pt x="1" y="4113"/>
                      <a:pt x="1" y="9193"/>
                    </a:cubicBezTo>
                    <a:cubicBezTo>
                      <a:pt x="1" y="14285"/>
                      <a:pt x="4113" y="18397"/>
                      <a:pt x="9192" y="18397"/>
                    </a:cubicBezTo>
                    <a:cubicBezTo>
                      <a:pt x="14284" y="18397"/>
                      <a:pt x="18396" y="14285"/>
                      <a:pt x="18396" y="9193"/>
                    </a:cubicBezTo>
                    <a:cubicBezTo>
                      <a:pt x="18396" y="4113"/>
                      <a:pt x="14284" y="1"/>
                      <a:pt x="91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61" name="Google Shape;1661;p27"/>
              <p:cNvSpPr/>
              <p:nvPr/>
            </p:nvSpPr>
            <p:spPr>
              <a:xfrm>
                <a:off x="6235120" y="3112642"/>
                <a:ext cx="852287" cy="801280"/>
              </a:xfrm>
              <a:custGeom>
                <a:avLst/>
                <a:gdLst/>
                <a:ahLst/>
                <a:cxnLst/>
                <a:rect l="l" t="t" r="r" b="b"/>
                <a:pathLst>
                  <a:path w="18397" h="17296" extrusionOk="0">
                    <a:moveTo>
                      <a:pt x="9205" y="1"/>
                    </a:moveTo>
                    <a:cubicBezTo>
                      <a:pt x="9205" y="4480"/>
                      <a:pt x="5569" y="8103"/>
                      <a:pt x="1102" y="8103"/>
                    </a:cubicBezTo>
                    <a:lnTo>
                      <a:pt x="1" y="8103"/>
                    </a:lnTo>
                    <a:lnTo>
                      <a:pt x="1" y="17295"/>
                    </a:lnTo>
                    <a:lnTo>
                      <a:pt x="18396" y="17295"/>
                    </a:lnTo>
                    <a:lnTo>
                      <a:pt x="1839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62" name="Google Shape;1662;p27"/>
              <p:cNvSpPr/>
              <p:nvPr/>
            </p:nvSpPr>
            <p:spPr>
              <a:xfrm>
                <a:off x="5808712" y="3862840"/>
                <a:ext cx="852287" cy="852843"/>
              </a:xfrm>
              <a:custGeom>
                <a:avLst/>
                <a:gdLst/>
                <a:ahLst/>
                <a:cxnLst/>
                <a:rect l="l" t="t" r="r" b="b"/>
                <a:pathLst>
                  <a:path w="18397" h="18409" extrusionOk="0">
                    <a:moveTo>
                      <a:pt x="9205" y="1"/>
                    </a:moveTo>
                    <a:cubicBezTo>
                      <a:pt x="4125" y="1"/>
                      <a:pt x="1" y="4125"/>
                      <a:pt x="1" y="9205"/>
                    </a:cubicBezTo>
                    <a:cubicBezTo>
                      <a:pt x="1" y="14283"/>
                      <a:pt x="4125" y="18409"/>
                      <a:pt x="9205" y="18409"/>
                    </a:cubicBezTo>
                    <a:cubicBezTo>
                      <a:pt x="14284" y="18409"/>
                      <a:pt x="18396" y="14283"/>
                      <a:pt x="18396" y="9205"/>
                    </a:cubicBezTo>
                    <a:cubicBezTo>
                      <a:pt x="18396" y="4125"/>
                      <a:pt x="14284" y="1"/>
                      <a:pt x="92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63" name="Google Shape;1663;p27"/>
              <p:cNvSpPr/>
              <p:nvPr/>
            </p:nvSpPr>
            <p:spPr>
              <a:xfrm>
                <a:off x="5808712" y="3487996"/>
                <a:ext cx="852843" cy="801280"/>
              </a:xfrm>
              <a:custGeom>
                <a:avLst/>
                <a:gdLst/>
                <a:ahLst/>
                <a:cxnLst/>
                <a:rect l="l" t="t" r="r" b="b"/>
                <a:pathLst>
                  <a:path w="18409" h="17296" extrusionOk="0">
                    <a:moveTo>
                      <a:pt x="9205" y="1"/>
                    </a:moveTo>
                    <a:cubicBezTo>
                      <a:pt x="9205" y="4469"/>
                      <a:pt x="5582" y="8092"/>
                      <a:pt x="1103" y="8092"/>
                    </a:cubicBezTo>
                    <a:lnTo>
                      <a:pt x="1" y="8092"/>
                    </a:lnTo>
                    <a:lnTo>
                      <a:pt x="1" y="17296"/>
                    </a:lnTo>
                    <a:lnTo>
                      <a:pt x="18409" y="17296"/>
                    </a:lnTo>
                    <a:lnTo>
                      <a:pt x="1840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64" name="Google Shape;1664;p27"/>
              <p:cNvSpPr/>
              <p:nvPr/>
            </p:nvSpPr>
            <p:spPr>
              <a:xfrm>
                <a:off x="5382351" y="4238240"/>
                <a:ext cx="852797" cy="852241"/>
              </a:xfrm>
              <a:custGeom>
                <a:avLst/>
                <a:gdLst/>
                <a:ahLst/>
                <a:cxnLst/>
                <a:rect l="l" t="t" r="r" b="b"/>
                <a:pathLst>
                  <a:path w="18408" h="18396" extrusionOk="0">
                    <a:moveTo>
                      <a:pt x="9204" y="0"/>
                    </a:moveTo>
                    <a:cubicBezTo>
                      <a:pt x="4124" y="0"/>
                      <a:pt x="0" y="4112"/>
                      <a:pt x="0" y="9191"/>
                    </a:cubicBezTo>
                    <a:cubicBezTo>
                      <a:pt x="0" y="14271"/>
                      <a:pt x="4124" y="18395"/>
                      <a:pt x="9204" y="18395"/>
                    </a:cubicBezTo>
                    <a:cubicBezTo>
                      <a:pt x="14283" y="18395"/>
                      <a:pt x="18408" y="14271"/>
                      <a:pt x="18408" y="9191"/>
                    </a:cubicBezTo>
                    <a:cubicBezTo>
                      <a:pt x="18408" y="4112"/>
                      <a:pt x="14283" y="0"/>
                      <a:pt x="920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65" name="Google Shape;1665;p27"/>
              <p:cNvSpPr/>
              <p:nvPr/>
            </p:nvSpPr>
            <p:spPr>
              <a:xfrm>
                <a:off x="5382351" y="3862840"/>
                <a:ext cx="852797" cy="801234"/>
              </a:xfrm>
              <a:custGeom>
                <a:avLst/>
                <a:gdLst/>
                <a:ahLst/>
                <a:cxnLst/>
                <a:rect l="l" t="t" r="r" b="b"/>
                <a:pathLst>
                  <a:path w="18408" h="17295" extrusionOk="0">
                    <a:moveTo>
                      <a:pt x="9204" y="1"/>
                    </a:moveTo>
                    <a:cubicBezTo>
                      <a:pt x="9204" y="319"/>
                      <a:pt x="9191" y="637"/>
                      <a:pt x="9155" y="943"/>
                    </a:cubicBezTo>
                    <a:cubicBezTo>
                      <a:pt x="8690" y="4970"/>
                      <a:pt x="5263" y="8103"/>
                      <a:pt x="1113" y="8103"/>
                    </a:cubicBezTo>
                    <a:lnTo>
                      <a:pt x="0" y="8103"/>
                    </a:lnTo>
                    <a:lnTo>
                      <a:pt x="0" y="17294"/>
                    </a:lnTo>
                    <a:lnTo>
                      <a:pt x="18408" y="17294"/>
                    </a:lnTo>
                    <a:lnTo>
                      <a:pt x="1840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736759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6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02826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1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" name="Google Shape;1671;p30"/>
          <p:cNvSpPr txBox="1">
            <a:spLocks noGrp="1"/>
          </p:cNvSpPr>
          <p:nvPr>
            <p:ph type="title"/>
          </p:nvPr>
        </p:nvSpPr>
        <p:spPr>
          <a:xfrm>
            <a:off x="955700" y="681200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17915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4"/>
          <p:cNvGrpSpPr/>
          <p:nvPr/>
        </p:nvGrpSpPr>
        <p:grpSpPr>
          <a:xfrm>
            <a:off x="67" y="500634"/>
            <a:ext cx="12184800" cy="6376873"/>
            <a:chOff x="50" y="375475"/>
            <a:chExt cx="9138600" cy="4782655"/>
          </a:xfrm>
        </p:grpSpPr>
        <p:grpSp>
          <p:nvGrpSpPr>
            <p:cNvPr id="157" name="Google Shape;157;p4"/>
            <p:cNvGrpSpPr/>
            <p:nvPr/>
          </p:nvGrpSpPr>
          <p:grpSpPr>
            <a:xfrm>
              <a:off x="348425" y="375499"/>
              <a:ext cx="8447150" cy="4782632"/>
              <a:chOff x="348425" y="537175"/>
              <a:chExt cx="8447150" cy="4620900"/>
            </a:xfrm>
          </p:grpSpPr>
          <p:cxnSp>
            <p:nvCxnSpPr>
              <p:cNvPr id="158" name="Google Shape;158;p4"/>
              <p:cNvCxnSpPr/>
              <p:nvPr/>
            </p:nvCxnSpPr>
            <p:spPr>
              <a:xfrm>
                <a:off x="348425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" name="Google Shape;159;p4"/>
              <p:cNvCxnSpPr/>
              <p:nvPr/>
            </p:nvCxnSpPr>
            <p:spPr>
              <a:xfrm>
                <a:off x="732386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" name="Google Shape;160;p4"/>
              <p:cNvCxnSpPr/>
              <p:nvPr/>
            </p:nvCxnSpPr>
            <p:spPr>
              <a:xfrm>
                <a:off x="1116348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" name="Google Shape;161;p4"/>
              <p:cNvCxnSpPr/>
              <p:nvPr/>
            </p:nvCxnSpPr>
            <p:spPr>
              <a:xfrm>
                <a:off x="1500309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" name="Google Shape;162;p4"/>
              <p:cNvCxnSpPr/>
              <p:nvPr/>
            </p:nvCxnSpPr>
            <p:spPr>
              <a:xfrm>
                <a:off x="1884270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3" name="Google Shape;163;p4"/>
              <p:cNvCxnSpPr/>
              <p:nvPr/>
            </p:nvCxnSpPr>
            <p:spPr>
              <a:xfrm>
                <a:off x="2268232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" name="Google Shape;164;p4"/>
              <p:cNvCxnSpPr/>
              <p:nvPr/>
            </p:nvCxnSpPr>
            <p:spPr>
              <a:xfrm>
                <a:off x="2652193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5" name="Google Shape;165;p4"/>
              <p:cNvCxnSpPr/>
              <p:nvPr/>
            </p:nvCxnSpPr>
            <p:spPr>
              <a:xfrm>
                <a:off x="3036155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6" name="Google Shape;166;p4"/>
              <p:cNvCxnSpPr/>
              <p:nvPr/>
            </p:nvCxnSpPr>
            <p:spPr>
              <a:xfrm>
                <a:off x="3420116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" name="Google Shape;167;p4"/>
              <p:cNvCxnSpPr/>
              <p:nvPr/>
            </p:nvCxnSpPr>
            <p:spPr>
              <a:xfrm>
                <a:off x="3804077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" name="Google Shape;168;p4"/>
              <p:cNvCxnSpPr/>
              <p:nvPr/>
            </p:nvCxnSpPr>
            <p:spPr>
              <a:xfrm>
                <a:off x="4188039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" name="Google Shape;169;p4"/>
              <p:cNvCxnSpPr/>
              <p:nvPr/>
            </p:nvCxnSpPr>
            <p:spPr>
              <a:xfrm>
                <a:off x="4572000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" name="Google Shape;170;p4"/>
              <p:cNvCxnSpPr/>
              <p:nvPr/>
            </p:nvCxnSpPr>
            <p:spPr>
              <a:xfrm>
                <a:off x="4955961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" name="Google Shape;171;p4"/>
              <p:cNvCxnSpPr/>
              <p:nvPr/>
            </p:nvCxnSpPr>
            <p:spPr>
              <a:xfrm>
                <a:off x="5339923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" name="Google Shape;172;p4"/>
              <p:cNvCxnSpPr/>
              <p:nvPr/>
            </p:nvCxnSpPr>
            <p:spPr>
              <a:xfrm>
                <a:off x="5723884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" name="Google Shape;173;p4"/>
              <p:cNvCxnSpPr/>
              <p:nvPr/>
            </p:nvCxnSpPr>
            <p:spPr>
              <a:xfrm>
                <a:off x="6107845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" name="Google Shape;174;p4"/>
              <p:cNvCxnSpPr/>
              <p:nvPr/>
            </p:nvCxnSpPr>
            <p:spPr>
              <a:xfrm>
                <a:off x="6491807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" name="Google Shape;175;p4"/>
              <p:cNvCxnSpPr/>
              <p:nvPr/>
            </p:nvCxnSpPr>
            <p:spPr>
              <a:xfrm>
                <a:off x="6875768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" name="Google Shape;176;p4"/>
              <p:cNvCxnSpPr/>
              <p:nvPr/>
            </p:nvCxnSpPr>
            <p:spPr>
              <a:xfrm>
                <a:off x="7259730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" name="Google Shape;177;p4"/>
              <p:cNvCxnSpPr/>
              <p:nvPr/>
            </p:nvCxnSpPr>
            <p:spPr>
              <a:xfrm>
                <a:off x="7643691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" name="Google Shape;178;p4"/>
              <p:cNvCxnSpPr/>
              <p:nvPr/>
            </p:nvCxnSpPr>
            <p:spPr>
              <a:xfrm>
                <a:off x="8027652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" name="Google Shape;179;p4"/>
              <p:cNvCxnSpPr/>
              <p:nvPr/>
            </p:nvCxnSpPr>
            <p:spPr>
              <a:xfrm>
                <a:off x="8411614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" name="Google Shape;180;p4"/>
              <p:cNvCxnSpPr/>
              <p:nvPr/>
            </p:nvCxnSpPr>
            <p:spPr>
              <a:xfrm>
                <a:off x="8795575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81" name="Google Shape;181;p4"/>
            <p:cNvCxnSpPr/>
            <p:nvPr/>
          </p:nvCxnSpPr>
          <p:spPr>
            <a:xfrm rot="10800000">
              <a:off x="50" y="375475"/>
              <a:ext cx="91386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2" name="Google Shape;182;p4"/>
            <p:cNvCxnSpPr/>
            <p:nvPr/>
          </p:nvCxnSpPr>
          <p:spPr>
            <a:xfrm rot="10800000">
              <a:off x="50" y="716701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" name="Google Shape;183;p4"/>
            <p:cNvCxnSpPr/>
            <p:nvPr/>
          </p:nvCxnSpPr>
          <p:spPr>
            <a:xfrm rot="10800000">
              <a:off x="50" y="1057927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4"/>
            <p:cNvCxnSpPr/>
            <p:nvPr/>
          </p:nvCxnSpPr>
          <p:spPr>
            <a:xfrm rot="10800000">
              <a:off x="50" y="1399153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" name="Google Shape;185;p4"/>
            <p:cNvCxnSpPr/>
            <p:nvPr/>
          </p:nvCxnSpPr>
          <p:spPr>
            <a:xfrm rot="10800000">
              <a:off x="50" y="1740379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" name="Google Shape;186;p4"/>
            <p:cNvCxnSpPr/>
            <p:nvPr/>
          </p:nvCxnSpPr>
          <p:spPr>
            <a:xfrm rot="10800000">
              <a:off x="50" y="2081605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" name="Google Shape;187;p4"/>
            <p:cNvCxnSpPr/>
            <p:nvPr/>
          </p:nvCxnSpPr>
          <p:spPr>
            <a:xfrm rot="10800000">
              <a:off x="50" y="2422831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4"/>
            <p:cNvCxnSpPr/>
            <p:nvPr/>
          </p:nvCxnSpPr>
          <p:spPr>
            <a:xfrm rot="10800000">
              <a:off x="50" y="2764057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" name="Google Shape;189;p4"/>
            <p:cNvCxnSpPr/>
            <p:nvPr/>
          </p:nvCxnSpPr>
          <p:spPr>
            <a:xfrm rot="10800000">
              <a:off x="50" y="3105283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0" name="Google Shape;190;p4"/>
            <p:cNvCxnSpPr/>
            <p:nvPr/>
          </p:nvCxnSpPr>
          <p:spPr>
            <a:xfrm rot="10800000">
              <a:off x="50" y="3446509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1" name="Google Shape;191;p4"/>
            <p:cNvCxnSpPr/>
            <p:nvPr/>
          </p:nvCxnSpPr>
          <p:spPr>
            <a:xfrm rot="10800000">
              <a:off x="50" y="3787735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2" name="Google Shape;192;p4"/>
            <p:cNvCxnSpPr/>
            <p:nvPr/>
          </p:nvCxnSpPr>
          <p:spPr>
            <a:xfrm rot="10800000">
              <a:off x="50" y="4128961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3" name="Google Shape;193;p4"/>
            <p:cNvCxnSpPr/>
            <p:nvPr/>
          </p:nvCxnSpPr>
          <p:spPr>
            <a:xfrm rot="10800000">
              <a:off x="50" y="4470187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" name="Google Shape;194;p4"/>
            <p:cNvCxnSpPr/>
            <p:nvPr/>
          </p:nvCxnSpPr>
          <p:spPr>
            <a:xfrm rot="10800000">
              <a:off x="50" y="4811413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95" name="Google Shape;195;p4"/>
          <p:cNvGrpSpPr/>
          <p:nvPr/>
        </p:nvGrpSpPr>
        <p:grpSpPr>
          <a:xfrm>
            <a:off x="10954800" y="159667"/>
            <a:ext cx="277200" cy="201700"/>
            <a:chOff x="192250" y="119750"/>
            <a:chExt cx="207900" cy="151275"/>
          </a:xfrm>
        </p:grpSpPr>
        <p:cxnSp>
          <p:nvCxnSpPr>
            <p:cNvPr id="196" name="Google Shape;196;p4"/>
            <p:cNvCxnSpPr/>
            <p:nvPr/>
          </p:nvCxnSpPr>
          <p:spPr>
            <a:xfrm>
              <a:off x="192250" y="119750"/>
              <a:ext cx="207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" name="Google Shape;197;p4"/>
            <p:cNvCxnSpPr/>
            <p:nvPr/>
          </p:nvCxnSpPr>
          <p:spPr>
            <a:xfrm>
              <a:off x="192250" y="195388"/>
              <a:ext cx="207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8" name="Google Shape;198;p4"/>
            <p:cNvCxnSpPr/>
            <p:nvPr/>
          </p:nvCxnSpPr>
          <p:spPr>
            <a:xfrm>
              <a:off x="192250" y="271025"/>
              <a:ext cx="207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99" name="Google Shape;199;p4"/>
          <p:cNvGrpSpPr/>
          <p:nvPr/>
        </p:nvGrpSpPr>
        <p:grpSpPr>
          <a:xfrm>
            <a:off x="6546793" y="5886090"/>
            <a:ext cx="5409855" cy="2308340"/>
            <a:chOff x="-957706" y="4338367"/>
            <a:chExt cx="4057391" cy="1731255"/>
          </a:xfrm>
        </p:grpSpPr>
        <p:grpSp>
          <p:nvGrpSpPr>
            <p:cNvPr id="200" name="Google Shape;200;p4"/>
            <p:cNvGrpSpPr/>
            <p:nvPr/>
          </p:nvGrpSpPr>
          <p:grpSpPr>
            <a:xfrm>
              <a:off x="-957706" y="4338367"/>
              <a:ext cx="4057391" cy="1466457"/>
              <a:chOff x="1495900" y="3902358"/>
              <a:chExt cx="1693755" cy="612172"/>
            </a:xfrm>
          </p:grpSpPr>
          <p:sp>
            <p:nvSpPr>
              <p:cNvPr id="201" name="Google Shape;201;p4"/>
              <p:cNvSpPr/>
              <p:nvPr/>
            </p:nvSpPr>
            <p:spPr>
              <a:xfrm>
                <a:off x="2517721" y="3902358"/>
                <a:ext cx="671934" cy="612172"/>
              </a:xfrm>
              <a:custGeom>
                <a:avLst/>
                <a:gdLst/>
                <a:ahLst/>
                <a:cxnLst/>
                <a:rect l="l" t="t" r="r" b="b"/>
                <a:pathLst>
                  <a:path w="14504" h="13214" extrusionOk="0">
                    <a:moveTo>
                      <a:pt x="7258" y="1"/>
                    </a:moveTo>
                    <a:cubicBezTo>
                      <a:pt x="5566" y="1"/>
                      <a:pt x="3874" y="647"/>
                      <a:pt x="2582" y="1938"/>
                    </a:cubicBezTo>
                    <a:cubicBezTo>
                      <a:pt x="0" y="4508"/>
                      <a:pt x="0" y="8694"/>
                      <a:pt x="2582" y="11276"/>
                    </a:cubicBezTo>
                    <a:cubicBezTo>
                      <a:pt x="3874" y="12568"/>
                      <a:pt x="5566" y="13214"/>
                      <a:pt x="7258" y="13214"/>
                    </a:cubicBezTo>
                    <a:cubicBezTo>
                      <a:pt x="8950" y="13214"/>
                      <a:pt x="10642" y="12568"/>
                      <a:pt x="11933" y="11276"/>
                    </a:cubicBezTo>
                    <a:cubicBezTo>
                      <a:pt x="14503" y="8694"/>
                      <a:pt x="14503" y="4508"/>
                      <a:pt x="11933" y="1938"/>
                    </a:cubicBezTo>
                    <a:cubicBezTo>
                      <a:pt x="10642" y="647"/>
                      <a:pt x="8950" y="1"/>
                      <a:pt x="7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2" name="Google Shape;202;p4"/>
              <p:cNvSpPr/>
              <p:nvPr/>
            </p:nvSpPr>
            <p:spPr>
              <a:xfrm>
                <a:off x="1787353" y="3967172"/>
                <a:ext cx="850017" cy="470687"/>
              </a:xfrm>
              <a:custGeom>
                <a:avLst/>
                <a:gdLst/>
                <a:ahLst/>
                <a:cxnLst/>
                <a:rect l="l" t="t" r="r" b="b"/>
                <a:pathLst>
                  <a:path w="18348" h="10160" extrusionOk="0">
                    <a:moveTo>
                      <a:pt x="3599" y="1"/>
                    </a:moveTo>
                    <a:lnTo>
                      <a:pt x="1" y="6610"/>
                    </a:lnTo>
                    <a:lnTo>
                      <a:pt x="4627" y="10159"/>
                    </a:lnTo>
                    <a:lnTo>
                      <a:pt x="4908" y="9877"/>
                    </a:lnTo>
                    <a:cubicBezTo>
                      <a:pt x="6763" y="8023"/>
                      <a:pt x="9195" y="7096"/>
                      <a:pt x="11628" y="7096"/>
                    </a:cubicBezTo>
                    <a:cubicBezTo>
                      <a:pt x="14061" y="7096"/>
                      <a:pt x="16493" y="8023"/>
                      <a:pt x="18347" y="9877"/>
                    </a:cubicBezTo>
                    <a:lnTo>
                      <a:pt x="18347" y="539"/>
                    </a:lnTo>
                    <a:cubicBezTo>
                      <a:pt x="16383" y="2497"/>
                      <a:pt x="13813" y="3477"/>
                      <a:pt x="11242" y="3477"/>
                    </a:cubicBezTo>
                    <a:cubicBezTo>
                      <a:pt x="8672" y="3477"/>
                      <a:pt x="6102" y="2497"/>
                      <a:pt x="4138" y="539"/>
                    </a:cubicBezTo>
                    <a:lnTo>
                      <a:pt x="35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3" name="Google Shape;203;p4"/>
              <p:cNvSpPr/>
              <p:nvPr/>
            </p:nvSpPr>
            <p:spPr>
              <a:xfrm>
                <a:off x="1495900" y="3902358"/>
                <a:ext cx="671934" cy="612172"/>
              </a:xfrm>
              <a:custGeom>
                <a:avLst/>
                <a:gdLst/>
                <a:ahLst/>
                <a:cxnLst/>
                <a:rect l="l" t="t" r="r" b="b"/>
                <a:pathLst>
                  <a:path w="14504" h="13214" extrusionOk="0">
                    <a:moveTo>
                      <a:pt x="7257" y="1"/>
                    </a:moveTo>
                    <a:cubicBezTo>
                      <a:pt x="5567" y="1"/>
                      <a:pt x="3874" y="647"/>
                      <a:pt x="2583" y="1938"/>
                    </a:cubicBezTo>
                    <a:cubicBezTo>
                      <a:pt x="1" y="4508"/>
                      <a:pt x="1" y="8694"/>
                      <a:pt x="2583" y="11276"/>
                    </a:cubicBezTo>
                    <a:cubicBezTo>
                      <a:pt x="3874" y="12568"/>
                      <a:pt x="5567" y="13214"/>
                      <a:pt x="7257" y="13214"/>
                    </a:cubicBezTo>
                    <a:cubicBezTo>
                      <a:pt x="8948" y="13214"/>
                      <a:pt x="10637" y="12568"/>
                      <a:pt x="11922" y="11276"/>
                    </a:cubicBezTo>
                    <a:cubicBezTo>
                      <a:pt x="14504" y="8694"/>
                      <a:pt x="14504" y="4508"/>
                      <a:pt x="11922" y="1938"/>
                    </a:cubicBezTo>
                    <a:cubicBezTo>
                      <a:pt x="10637" y="647"/>
                      <a:pt x="8948" y="1"/>
                      <a:pt x="7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4" name="Google Shape;204;p4"/>
              <p:cNvSpPr/>
              <p:nvPr/>
            </p:nvSpPr>
            <p:spPr>
              <a:xfrm>
                <a:off x="2048182" y="3967172"/>
                <a:ext cx="850573" cy="470687"/>
              </a:xfrm>
              <a:custGeom>
                <a:avLst/>
                <a:gdLst/>
                <a:ahLst/>
                <a:cxnLst/>
                <a:rect l="l" t="t" r="r" b="b"/>
                <a:pathLst>
                  <a:path w="18360" h="10160" extrusionOk="0">
                    <a:moveTo>
                      <a:pt x="14749" y="1"/>
                    </a:moveTo>
                    <a:lnTo>
                      <a:pt x="14210" y="539"/>
                    </a:lnTo>
                    <a:cubicBezTo>
                      <a:pt x="12252" y="2497"/>
                      <a:pt x="9682" y="3477"/>
                      <a:pt x="7110" y="3477"/>
                    </a:cubicBezTo>
                    <a:cubicBezTo>
                      <a:pt x="4538" y="3477"/>
                      <a:pt x="1965" y="2497"/>
                      <a:pt x="1" y="539"/>
                    </a:cubicBezTo>
                    <a:lnTo>
                      <a:pt x="1" y="9877"/>
                    </a:lnTo>
                    <a:cubicBezTo>
                      <a:pt x="1861" y="8023"/>
                      <a:pt x="4294" y="7096"/>
                      <a:pt x="6725" y="7096"/>
                    </a:cubicBezTo>
                    <a:cubicBezTo>
                      <a:pt x="9156" y="7096"/>
                      <a:pt x="11585" y="8023"/>
                      <a:pt x="13440" y="9877"/>
                    </a:cubicBezTo>
                    <a:lnTo>
                      <a:pt x="13721" y="10159"/>
                    </a:lnTo>
                    <a:lnTo>
                      <a:pt x="18360" y="6610"/>
                    </a:lnTo>
                    <a:lnTo>
                      <a:pt x="1474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05" name="Google Shape;205;p4"/>
            <p:cNvGrpSpPr/>
            <p:nvPr/>
          </p:nvGrpSpPr>
          <p:grpSpPr>
            <a:xfrm>
              <a:off x="-957706" y="4601944"/>
              <a:ext cx="4057391" cy="1467678"/>
              <a:chOff x="1495900" y="4012389"/>
              <a:chExt cx="1693755" cy="612681"/>
            </a:xfrm>
          </p:grpSpPr>
          <p:sp>
            <p:nvSpPr>
              <p:cNvPr id="206" name="Google Shape;206;p4"/>
              <p:cNvSpPr/>
              <p:nvPr/>
            </p:nvSpPr>
            <p:spPr>
              <a:xfrm>
                <a:off x="1787353" y="4077202"/>
                <a:ext cx="850017" cy="471197"/>
              </a:xfrm>
              <a:custGeom>
                <a:avLst/>
                <a:gdLst/>
                <a:ahLst/>
                <a:cxnLst/>
                <a:rect l="l" t="t" r="r" b="b"/>
                <a:pathLst>
                  <a:path w="18348" h="10171" extrusionOk="0">
                    <a:moveTo>
                      <a:pt x="3599" y="0"/>
                    </a:moveTo>
                    <a:lnTo>
                      <a:pt x="1" y="6609"/>
                    </a:lnTo>
                    <a:lnTo>
                      <a:pt x="4627" y="10170"/>
                    </a:lnTo>
                    <a:lnTo>
                      <a:pt x="4908" y="9889"/>
                    </a:lnTo>
                    <a:cubicBezTo>
                      <a:pt x="6763" y="8035"/>
                      <a:pt x="9195" y="7108"/>
                      <a:pt x="11628" y="7108"/>
                    </a:cubicBezTo>
                    <a:cubicBezTo>
                      <a:pt x="14061" y="7108"/>
                      <a:pt x="16493" y="8035"/>
                      <a:pt x="18347" y="9889"/>
                    </a:cubicBezTo>
                    <a:lnTo>
                      <a:pt x="18347" y="539"/>
                    </a:lnTo>
                    <a:cubicBezTo>
                      <a:pt x="16383" y="2503"/>
                      <a:pt x="13813" y="3485"/>
                      <a:pt x="11242" y="3485"/>
                    </a:cubicBezTo>
                    <a:cubicBezTo>
                      <a:pt x="8672" y="3485"/>
                      <a:pt x="6102" y="2503"/>
                      <a:pt x="4138" y="539"/>
                    </a:cubicBezTo>
                    <a:lnTo>
                      <a:pt x="35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207" name="Google Shape;207;p4"/>
              <p:cNvGrpSpPr/>
              <p:nvPr/>
            </p:nvGrpSpPr>
            <p:grpSpPr>
              <a:xfrm>
                <a:off x="1495900" y="4012389"/>
                <a:ext cx="1693755" cy="612681"/>
                <a:chOff x="1495900" y="4012389"/>
                <a:chExt cx="1693755" cy="612681"/>
              </a:xfrm>
            </p:grpSpPr>
            <p:sp>
              <p:nvSpPr>
                <p:cNvPr id="208" name="Google Shape;208;p4"/>
                <p:cNvSpPr/>
                <p:nvPr/>
              </p:nvSpPr>
              <p:spPr>
                <a:xfrm>
                  <a:off x="2517721" y="4012389"/>
                  <a:ext cx="671934" cy="6126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04" h="13225" extrusionOk="0">
                      <a:moveTo>
                        <a:pt x="7258" y="0"/>
                      </a:moveTo>
                      <a:cubicBezTo>
                        <a:pt x="5566" y="0"/>
                        <a:pt x="3874" y="646"/>
                        <a:pt x="2582" y="1938"/>
                      </a:cubicBezTo>
                      <a:cubicBezTo>
                        <a:pt x="0" y="4520"/>
                        <a:pt x="0" y="8705"/>
                        <a:pt x="2582" y="11288"/>
                      </a:cubicBezTo>
                      <a:cubicBezTo>
                        <a:pt x="3874" y="12579"/>
                        <a:pt x="5566" y="13225"/>
                        <a:pt x="7258" y="13225"/>
                      </a:cubicBezTo>
                      <a:cubicBezTo>
                        <a:pt x="8950" y="13225"/>
                        <a:pt x="10642" y="12579"/>
                        <a:pt x="11933" y="11288"/>
                      </a:cubicBezTo>
                      <a:cubicBezTo>
                        <a:pt x="14503" y="8705"/>
                        <a:pt x="14503" y="4520"/>
                        <a:pt x="11933" y="1938"/>
                      </a:cubicBezTo>
                      <a:cubicBezTo>
                        <a:pt x="10642" y="646"/>
                        <a:pt x="8950" y="0"/>
                        <a:pt x="725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9" name="Google Shape;209;p4"/>
                <p:cNvSpPr/>
                <p:nvPr/>
              </p:nvSpPr>
              <p:spPr>
                <a:xfrm>
                  <a:off x="1495900" y="4012389"/>
                  <a:ext cx="671934" cy="6126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04" h="13225" extrusionOk="0">
                      <a:moveTo>
                        <a:pt x="7257" y="0"/>
                      </a:moveTo>
                      <a:cubicBezTo>
                        <a:pt x="5567" y="0"/>
                        <a:pt x="3874" y="646"/>
                        <a:pt x="2583" y="1938"/>
                      </a:cubicBezTo>
                      <a:cubicBezTo>
                        <a:pt x="1" y="4520"/>
                        <a:pt x="1" y="8705"/>
                        <a:pt x="2583" y="11288"/>
                      </a:cubicBezTo>
                      <a:cubicBezTo>
                        <a:pt x="3874" y="12579"/>
                        <a:pt x="5567" y="13225"/>
                        <a:pt x="7257" y="13225"/>
                      </a:cubicBezTo>
                      <a:cubicBezTo>
                        <a:pt x="8948" y="13225"/>
                        <a:pt x="10637" y="12579"/>
                        <a:pt x="11922" y="11288"/>
                      </a:cubicBezTo>
                      <a:cubicBezTo>
                        <a:pt x="14504" y="8705"/>
                        <a:pt x="14504" y="4520"/>
                        <a:pt x="11922" y="1938"/>
                      </a:cubicBezTo>
                      <a:cubicBezTo>
                        <a:pt x="10637" y="646"/>
                        <a:pt x="8948" y="0"/>
                        <a:pt x="725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10" name="Google Shape;210;p4"/>
                <p:cNvSpPr/>
                <p:nvPr/>
              </p:nvSpPr>
              <p:spPr>
                <a:xfrm>
                  <a:off x="2048182" y="4077202"/>
                  <a:ext cx="850573" cy="471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60" h="10171" extrusionOk="0">
                      <a:moveTo>
                        <a:pt x="14749" y="0"/>
                      </a:moveTo>
                      <a:lnTo>
                        <a:pt x="14210" y="539"/>
                      </a:lnTo>
                      <a:cubicBezTo>
                        <a:pt x="12252" y="2503"/>
                        <a:pt x="9682" y="3485"/>
                        <a:pt x="7110" y="3485"/>
                      </a:cubicBezTo>
                      <a:cubicBezTo>
                        <a:pt x="4538" y="3485"/>
                        <a:pt x="1965" y="2503"/>
                        <a:pt x="1" y="539"/>
                      </a:cubicBezTo>
                      <a:lnTo>
                        <a:pt x="1" y="9889"/>
                      </a:lnTo>
                      <a:cubicBezTo>
                        <a:pt x="1861" y="8035"/>
                        <a:pt x="4294" y="7108"/>
                        <a:pt x="6725" y="7108"/>
                      </a:cubicBezTo>
                      <a:cubicBezTo>
                        <a:pt x="9156" y="7108"/>
                        <a:pt x="11585" y="8035"/>
                        <a:pt x="13440" y="9889"/>
                      </a:cubicBezTo>
                      <a:lnTo>
                        <a:pt x="13721" y="10170"/>
                      </a:lnTo>
                      <a:lnTo>
                        <a:pt x="18360" y="6609"/>
                      </a:lnTo>
                      <a:lnTo>
                        <a:pt x="1474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211" name="Google Shape;211;p4"/>
          <p:cNvGrpSpPr/>
          <p:nvPr/>
        </p:nvGrpSpPr>
        <p:grpSpPr>
          <a:xfrm rot="-5400000">
            <a:off x="11134077" y="310293"/>
            <a:ext cx="2407265" cy="2770916"/>
            <a:chOff x="5281957" y="3012294"/>
            <a:chExt cx="1805449" cy="2078187"/>
          </a:xfrm>
        </p:grpSpPr>
        <p:sp>
          <p:nvSpPr>
            <p:cNvPr id="212" name="Google Shape;212;p4"/>
            <p:cNvSpPr/>
            <p:nvPr/>
          </p:nvSpPr>
          <p:spPr>
            <a:xfrm>
              <a:off x="6134772" y="3387695"/>
              <a:ext cx="852287" cy="852241"/>
            </a:xfrm>
            <a:custGeom>
              <a:avLst/>
              <a:gdLst/>
              <a:ahLst/>
              <a:cxnLst/>
              <a:rect l="l" t="t" r="r" b="b"/>
              <a:pathLst>
                <a:path w="18397" h="18396" extrusionOk="0">
                  <a:moveTo>
                    <a:pt x="9192" y="0"/>
                  </a:moveTo>
                  <a:cubicBezTo>
                    <a:pt x="4113" y="0"/>
                    <a:pt x="0" y="4112"/>
                    <a:pt x="0" y="9191"/>
                  </a:cubicBezTo>
                  <a:cubicBezTo>
                    <a:pt x="0" y="14271"/>
                    <a:pt x="4113" y="18395"/>
                    <a:pt x="9192" y="18395"/>
                  </a:cubicBezTo>
                  <a:cubicBezTo>
                    <a:pt x="14284" y="18395"/>
                    <a:pt x="18396" y="14271"/>
                    <a:pt x="18396" y="9191"/>
                  </a:cubicBezTo>
                  <a:cubicBezTo>
                    <a:pt x="18396" y="4112"/>
                    <a:pt x="14284" y="0"/>
                    <a:pt x="91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6134772" y="3012294"/>
              <a:ext cx="852287" cy="801234"/>
            </a:xfrm>
            <a:custGeom>
              <a:avLst/>
              <a:gdLst/>
              <a:ahLst/>
              <a:cxnLst/>
              <a:rect l="l" t="t" r="r" b="b"/>
              <a:pathLst>
                <a:path w="18397" h="17295" extrusionOk="0">
                  <a:moveTo>
                    <a:pt x="9192" y="1"/>
                  </a:moveTo>
                  <a:cubicBezTo>
                    <a:pt x="9192" y="4468"/>
                    <a:pt x="5569" y="8103"/>
                    <a:pt x="1102" y="8103"/>
                  </a:cubicBezTo>
                  <a:lnTo>
                    <a:pt x="0" y="8103"/>
                  </a:lnTo>
                  <a:lnTo>
                    <a:pt x="0" y="17294"/>
                  </a:lnTo>
                  <a:lnTo>
                    <a:pt x="18396" y="17294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5708365" y="3762446"/>
              <a:ext cx="852287" cy="852287"/>
            </a:xfrm>
            <a:custGeom>
              <a:avLst/>
              <a:gdLst/>
              <a:ahLst/>
              <a:cxnLst/>
              <a:rect l="l" t="t" r="r" b="b"/>
              <a:pathLst>
                <a:path w="18397" h="18397" extrusionOk="0">
                  <a:moveTo>
                    <a:pt x="9204" y="1"/>
                  </a:moveTo>
                  <a:cubicBezTo>
                    <a:pt x="4125" y="1"/>
                    <a:pt x="0" y="4126"/>
                    <a:pt x="0" y="9205"/>
                  </a:cubicBezTo>
                  <a:cubicBezTo>
                    <a:pt x="0" y="14285"/>
                    <a:pt x="4125" y="18397"/>
                    <a:pt x="9204" y="18397"/>
                  </a:cubicBezTo>
                  <a:cubicBezTo>
                    <a:pt x="14284" y="18397"/>
                    <a:pt x="18396" y="14285"/>
                    <a:pt x="18396" y="9205"/>
                  </a:cubicBezTo>
                  <a:cubicBezTo>
                    <a:pt x="18396" y="4126"/>
                    <a:pt x="14284" y="1"/>
                    <a:pt x="92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5708365" y="3387695"/>
              <a:ext cx="852287" cy="801188"/>
            </a:xfrm>
            <a:custGeom>
              <a:avLst/>
              <a:gdLst/>
              <a:ahLst/>
              <a:cxnLst/>
              <a:rect l="l" t="t" r="r" b="b"/>
              <a:pathLst>
                <a:path w="18397" h="17294" extrusionOk="0">
                  <a:moveTo>
                    <a:pt x="9204" y="0"/>
                  </a:moveTo>
                  <a:cubicBezTo>
                    <a:pt x="9204" y="4467"/>
                    <a:pt x="5581" y="8090"/>
                    <a:pt x="1102" y="8090"/>
                  </a:cubicBezTo>
                  <a:lnTo>
                    <a:pt x="0" y="8090"/>
                  </a:lnTo>
                  <a:lnTo>
                    <a:pt x="0" y="17294"/>
                  </a:lnTo>
                  <a:lnTo>
                    <a:pt x="18396" y="1729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5281957" y="4137290"/>
              <a:ext cx="852843" cy="852843"/>
            </a:xfrm>
            <a:custGeom>
              <a:avLst/>
              <a:gdLst/>
              <a:ahLst/>
              <a:cxnLst/>
              <a:rect l="l" t="t" r="r" b="b"/>
              <a:pathLst>
                <a:path w="18409" h="18409" extrusionOk="0">
                  <a:moveTo>
                    <a:pt x="9204" y="0"/>
                  </a:moveTo>
                  <a:cubicBezTo>
                    <a:pt x="4125" y="0"/>
                    <a:pt x="0" y="4125"/>
                    <a:pt x="0" y="9204"/>
                  </a:cubicBezTo>
                  <a:cubicBezTo>
                    <a:pt x="0" y="14283"/>
                    <a:pt x="4125" y="18408"/>
                    <a:pt x="9204" y="18408"/>
                  </a:cubicBezTo>
                  <a:cubicBezTo>
                    <a:pt x="14284" y="18408"/>
                    <a:pt x="18408" y="14283"/>
                    <a:pt x="18408" y="9204"/>
                  </a:cubicBezTo>
                  <a:cubicBezTo>
                    <a:pt x="18408" y="4125"/>
                    <a:pt x="14284" y="0"/>
                    <a:pt x="92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5281957" y="3762446"/>
              <a:ext cx="852843" cy="801280"/>
            </a:xfrm>
            <a:custGeom>
              <a:avLst/>
              <a:gdLst/>
              <a:ahLst/>
              <a:cxnLst/>
              <a:rect l="l" t="t" r="r" b="b"/>
              <a:pathLst>
                <a:path w="18409" h="17296" extrusionOk="0">
                  <a:moveTo>
                    <a:pt x="9204" y="1"/>
                  </a:moveTo>
                  <a:cubicBezTo>
                    <a:pt x="9204" y="319"/>
                    <a:pt x="9192" y="637"/>
                    <a:pt x="9155" y="944"/>
                  </a:cubicBezTo>
                  <a:cubicBezTo>
                    <a:pt x="8690" y="4970"/>
                    <a:pt x="5263" y="8091"/>
                    <a:pt x="1114" y="8091"/>
                  </a:cubicBezTo>
                  <a:lnTo>
                    <a:pt x="0" y="8091"/>
                  </a:lnTo>
                  <a:lnTo>
                    <a:pt x="0" y="17295"/>
                  </a:lnTo>
                  <a:lnTo>
                    <a:pt x="18408" y="17295"/>
                  </a:lnTo>
                  <a:lnTo>
                    <a:pt x="184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18" name="Google Shape;218;p4"/>
            <p:cNvGrpSpPr/>
            <p:nvPr/>
          </p:nvGrpSpPr>
          <p:grpSpPr>
            <a:xfrm>
              <a:off x="5382351" y="3112642"/>
              <a:ext cx="1705056" cy="1977839"/>
              <a:chOff x="5382351" y="3112642"/>
              <a:chExt cx="1705056" cy="1977839"/>
            </a:xfrm>
          </p:grpSpPr>
          <p:sp>
            <p:nvSpPr>
              <p:cNvPr id="219" name="Google Shape;219;p4"/>
              <p:cNvSpPr/>
              <p:nvPr/>
            </p:nvSpPr>
            <p:spPr>
              <a:xfrm>
                <a:off x="6235120" y="3487996"/>
                <a:ext cx="852287" cy="852333"/>
              </a:xfrm>
              <a:custGeom>
                <a:avLst/>
                <a:gdLst/>
                <a:ahLst/>
                <a:cxnLst/>
                <a:rect l="l" t="t" r="r" b="b"/>
                <a:pathLst>
                  <a:path w="18397" h="18398" extrusionOk="0">
                    <a:moveTo>
                      <a:pt x="9192" y="1"/>
                    </a:moveTo>
                    <a:cubicBezTo>
                      <a:pt x="4113" y="1"/>
                      <a:pt x="1" y="4113"/>
                      <a:pt x="1" y="9193"/>
                    </a:cubicBezTo>
                    <a:cubicBezTo>
                      <a:pt x="1" y="14285"/>
                      <a:pt x="4113" y="18397"/>
                      <a:pt x="9192" y="18397"/>
                    </a:cubicBezTo>
                    <a:cubicBezTo>
                      <a:pt x="14284" y="18397"/>
                      <a:pt x="18396" y="14285"/>
                      <a:pt x="18396" y="9193"/>
                    </a:cubicBezTo>
                    <a:cubicBezTo>
                      <a:pt x="18396" y="4113"/>
                      <a:pt x="14284" y="1"/>
                      <a:pt x="91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0" name="Google Shape;220;p4"/>
              <p:cNvSpPr/>
              <p:nvPr/>
            </p:nvSpPr>
            <p:spPr>
              <a:xfrm>
                <a:off x="6235120" y="3112642"/>
                <a:ext cx="852287" cy="801280"/>
              </a:xfrm>
              <a:custGeom>
                <a:avLst/>
                <a:gdLst/>
                <a:ahLst/>
                <a:cxnLst/>
                <a:rect l="l" t="t" r="r" b="b"/>
                <a:pathLst>
                  <a:path w="18397" h="17296" extrusionOk="0">
                    <a:moveTo>
                      <a:pt x="9205" y="1"/>
                    </a:moveTo>
                    <a:cubicBezTo>
                      <a:pt x="9205" y="4480"/>
                      <a:pt x="5569" y="8103"/>
                      <a:pt x="1102" y="8103"/>
                    </a:cubicBezTo>
                    <a:lnTo>
                      <a:pt x="1" y="8103"/>
                    </a:lnTo>
                    <a:lnTo>
                      <a:pt x="1" y="17295"/>
                    </a:lnTo>
                    <a:lnTo>
                      <a:pt x="18396" y="17295"/>
                    </a:lnTo>
                    <a:lnTo>
                      <a:pt x="1839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1" name="Google Shape;221;p4"/>
              <p:cNvSpPr/>
              <p:nvPr/>
            </p:nvSpPr>
            <p:spPr>
              <a:xfrm>
                <a:off x="5808712" y="3862840"/>
                <a:ext cx="852287" cy="852843"/>
              </a:xfrm>
              <a:custGeom>
                <a:avLst/>
                <a:gdLst/>
                <a:ahLst/>
                <a:cxnLst/>
                <a:rect l="l" t="t" r="r" b="b"/>
                <a:pathLst>
                  <a:path w="18397" h="18409" extrusionOk="0">
                    <a:moveTo>
                      <a:pt x="9205" y="1"/>
                    </a:moveTo>
                    <a:cubicBezTo>
                      <a:pt x="4125" y="1"/>
                      <a:pt x="1" y="4125"/>
                      <a:pt x="1" y="9205"/>
                    </a:cubicBezTo>
                    <a:cubicBezTo>
                      <a:pt x="1" y="14283"/>
                      <a:pt x="4125" y="18409"/>
                      <a:pt x="9205" y="18409"/>
                    </a:cubicBezTo>
                    <a:cubicBezTo>
                      <a:pt x="14284" y="18409"/>
                      <a:pt x="18396" y="14283"/>
                      <a:pt x="18396" y="9205"/>
                    </a:cubicBezTo>
                    <a:cubicBezTo>
                      <a:pt x="18396" y="4125"/>
                      <a:pt x="14284" y="1"/>
                      <a:pt x="92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2" name="Google Shape;222;p4"/>
              <p:cNvSpPr/>
              <p:nvPr/>
            </p:nvSpPr>
            <p:spPr>
              <a:xfrm>
                <a:off x="5808712" y="3487996"/>
                <a:ext cx="852843" cy="801280"/>
              </a:xfrm>
              <a:custGeom>
                <a:avLst/>
                <a:gdLst/>
                <a:ahLst/>
                <a:cxnLst/>
                <a:rect l="l" t="t" r="r" b="b"/>
                <a:pathLst>
                  <a:path w="18409" h="17296" extrusionOk="0">
                    <a:moveTo>
                      <a:pt x="9205" y="1"/>
                    </a:moveTo>
                    <a:cubicBezTo>
                      <a:pt x="9205" y="4469"/>
                      <a:pt x="5582" y="8092"/>
                      <a:pt x="1103" y="8092"/>
                    </a:cubicBezTo>
                    <a:lnTo>
                      <a:pt x="1" y="8092"/>
                    </a:lnTo>
                    <a:lnTo>
                      <a:pt x="1" y="17296"/>
                    </a:lnTo>
                    <a:lnTo>
                      <a:pt x="18409" y="17296"/>
                    </a:lnTo>
                    <a:lnTo>
                      <a:pt x="1840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3" name="Google Shape;223;p4"/>
              <p:cNvSpPr/>
              <p:nvPr/>
            </p:nvSpPr>
            <p:spPr>
              <a:xfrm>
                <a:off x="5382351" y="4238240"/>
                <a:ext cx="852797" cy="852241"/>
              </a:xfrm>
              <a:custGeom>
                <a:avLst/>
                <a:gdLst/>
                <a:ahLst/>
                <a:cxnLst/>
                <a:rect l="l" t="t" r="r" b="b"/>
                <a:pathLst>
                  <a:path w="18408" h="18396" extrusionOk="0">
                    <a:moveTo>
                      <a:pt x="9204" y="0"/>
                    </a:moveTo>
                    <a:cubicBezTo>
                      <a:pt x="4124" y="0"/>
                      <a:pt x="0" y="4112"/>
                      <a:pt x="0" y="9191"/>
                    </a:cubicBezTo>
                    <a:cubicBezTo>
                      <a:pt x="0" y="14271"/>
                      <a:pt x="4124" y="18395"/>
                      <a:pt x="9204" y="18395"/>
                    </a:cubicBezTo>
                    <a:cubicBezTo>
                      <a:pt x="14283" y="18395"/>
                      <a:pt x="18408" y="14271"/>
                      <a:pt x="18408" y="9191"/>
                    </a:cubicBezTo>
                    <a:cubicBezTo>
                      <a:pt x="18408" y="4112"/>
                      <a:pt x="14283" y="0"/>
                      <a:pt x="920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4" name="Google Shape;224;p4"/>
              <p:cNvSpPr/>
              <p:nvPr/>
            </p:nvSpPr>
            <p:spPr>
              <a:xfrm>
                <a:off x="5382351" y="3862840"/>
                <a:ext cx="852797" cy="801234"/>
              </a:xfrm>
              <a:custGeom>
                <a:avLst/>
                <a:gdLst/>
                <a:ahLst/>
                <a:cxnLst/>
                <a:rect l="l" t="t" r="r" b="b"/>
                <a:pathLst>
                  <a:path w="18408" h="17295" extrusionOk="0">
                    <a:moveTo>
                      <a:pt x="9204" y="1"/>
                    </a:moveTo>
                    <a:cubicBezTo>
                      <a:pt x="9204" y="319"/>
                      <a:pt x="9191" y="637"/>
                      <a:pt x="9155" y="943"/>
                    </a:cubicBezTo>
                    <a:cubicBezTo>
                      <a:pt x="8690" y="4970"/>
                      <a:pt x="5263" y="8103"/>
                      <a:pt x="1113" y="8103"/>
                    </a:cubicBezTo>
                    <a:lnTo>
                      <a:pt x="0" y="8103"/>
                    </a:lnTo>
                    <a:lnTo>
                      <a:pt x="0" y="17294"/>
                    </a:lnTo>
                    <a:lnTo>
                      <a:pt x="18408" y="17294"/>
                    </a:lnTo>
                    <a:lnTo>
                      <a:pt x="1840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25" name="Google Shape;225;p4"/>
          <p:cNvSpPr txBox="1">
            <a:spLocks noGrp="1"/>
          </p:cNvSpPr>
          <p:nvPr>
            <p:ph type="title"/>
          </p:nvPr>
        </p:nvSpPr>
        <p:spPr>
          <a:xfrm>
            <a:off x="960000" y="659309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6" name="Google Shape;226;p4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1219170" lvl="1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828754" lvl="2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2438339" lvl="3" indent="-440256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3047924" lvl="4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3657509" lvl="5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4267093" lvl="6" indent="-440256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4876678" lvl="7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5486263" lvl="8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9403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5"/>
          <p:cNvGrpSpPr/>
          <p:nvPr/>
        </p:nvGrpSpPr>
        <p:grpSpPr>
          <a:xfrm>
            <a:off x="67" y="500634"/>
            <a:ext cx="12184800" cy="6376873"/>
            <a:chOff x="50" y="375475"/>
            <a:chExt cx="9138600" cy="4782655"/>
          </a:xfrm>
        </p:grpSpPr>
        <p:grpSp>
          <p:nvGrpSpPr>
            <p:cNvPr id="229" name="Google Shape;229;p5"/>
            <p:cNvGrpSpPr/>
            <p:nvPr/>
          </p:nvGrpSpPr>
          <p:grpSpPr>
            <a:xfrm>
              <a:off x="348425" y="375499"/>
              <a:ext cx="8447150" cy="4782632"/>
              <a:chOff x="348425" y="537175"/>
              <a:chExt cx="8447150" cy="4620900"/>
            </a:xfrm>
          </p:grpSpPr>
          <p:cxnSp>
            <p:nvCxnSpPr>
              <p:cNvPr id="230" name="Google Shape;230;p5"/>
              <p:cNvCxnSpPr/>
              <p:nvPr/>
            </p:nvCxnSpPr>
            <p:spPr>
              <a:xfrm>
                <a:off x="348425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1" name="Google Shape;231;p5"/>
              <p:cNvCxnSpPr/>
              <p:nvPr/>
            </p:nvCxnSpPr>
            <p:spPr>
              <a:xfrm>
                <a:off x="732386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2" name="Google Shape;232;p5"/>
              <p:cNvCxnSpPr/>
              <p:nvPr/>
            </p:nvCxnSpPr>
            <p:spPr>
              <a:xfrm>
                <a:off x="1116348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" name="Google Shape;233;p5"/>
              <p:cNvCxnSpPr/>
              <p:nvPr/>
            </p:nvCxnSpPr>
            <p:spPr>
              <a:xfrm>
                <a:off x="1500309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4" name="Google Shape;234;p5"/>
              <p:cNvCxnSpPr/>
              <p:nvPr/>
            </p:nvCxnSpPr>
            <p:spPr>
              <a:xfrm>
                <a:off x="1884270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5" name="Google Shape;235;p5"/>
              <p:cNvCxnSpPr/>
              <p:nvPr/>
            </p:nvCxnSpPr>
            <p:spPr>
              <a:xfrm>
                <a:off x="2268232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6" name="Google Shape;236;p5"/>
              <p:cNvCxnSpPr/>
              <p:nvPr/>
            </p:nvCxnSpPr>
            <p:spPr>
              <a:xfrm>
                <a:off x="2652193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7" name="Google Shape;237;p5"/>
              <p:cNvCxnSpPr/>
              <p:nvPr/>
            </p:nvCxnSpPr>
            <p:spPr>
              <a:xfrm>
                <a:off x="3036155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8" name="Google Shape;238;p5"/>
              <p:cNvCxnSpPr/>
              <p:nvPr/>
            </p:nvCxnSpPr>
            <p:spPr>
              <a:xfrm>
                <a:off x="3420116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9" name="Google Shape;239;p5"/>
              <p:cNvCxnSpPr/>
              <p:nvPr/>
            </p:nvCxnSpPr>
            <p:spPr>
              <a:xfrm>
                <a:off x="3804077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0" name="Google Shape;240;p5"/>
              <p:cNvCxnSpPr/>
              <p:nvPr/>
            </p:nvCxnSpPr>
            <p:spPr>
              <a:xfrm>
                <a:off x="4188039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1" name="Google Shape;241;p5"/>
              <p:cNvCxnSpPr/>
              <p:nvPr/>
            </p:nvCxnSpPr>
            <p:spPr>
              <a:xfrm>
                <a:off x="4572000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2" name="Google Shape;242;p5"/>
              <p:cNvCxnSpPr/>
              <p:nvPr/>
            </p:nvCxnSpPr>
            <p:spPr>
              <a:xfrm>
                <a:off x="4955961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3" name="Google Shape;243;p5"/>
              <p:cNvCxnSpPr/>
              <p:nvPr/>
            </p:nvCxnSpPr>
            <p:spPr>
              <a:xfrm>
                <a:off x="5339923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4" name="Google Shape;244;p5"/>
              <p:cNvCxnSpPr/>
              <p:nvPr/>
            </p:nvCxnSpPr>
            <p:spPr>
              <a:xfrm>
                <a:off x="5723884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5" name="Google Shape;245;p5"/>
              <p:cNvCxnSpPr/>
              <p:nvPr/>
            </p:nvCxnSpPr>
            <p:spPr>
              <a:xfrm>
                <a:off x="6107845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6" name="Google Shape;246;p5"/>
              <p:cNvCxnSpPr/>
              <p:nvPr/>
            </p:nvCxnSpPr>
            <p:spPr>
              <a:xfrm>
                <a:off x="6491807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7" name="Google Shape;247;p5"/>
              <p:cNvCxnSpPr/>
              <p:nvPr/>
            </p:nvCxnSpPr>
            <p:spPr>
              <a:xfrm>
                <a:off x="6875768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8" name="Google Shape;248;p5"/>
              <p:cNvCxnSpPr/>
              <p:nvPr/>
            </p:nvCxnSpPr>
            <p:spPr>
              <a:xfrm>
                <a:off x="7259730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9" name="Google Shape;249;p5"/>
              <p:cNvCxnSpPr/>
              <p:nvPr/>
            </p:nvCxnSpPr>
            <p:spPr>
              <a:xfrm>
                <a:off x="7643691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0" name="Google Shape;250;p5"/>
              <p:cNvCxnSpPr/>
              <p:nvPr/>
            </p:nvCxnSpPr>
            <p:spPr>
              <a:xfrm>
                <a:off x="8027652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1" name="Google Shape;251;p5"/>
              <p:cNvCxnSpPr/>
              <p:nvPr/>
            </p:nvCxnSpPr>
            <p:spPr>
              <a:xfrm>
                <a:off x="8411614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" name="Google Shape;252;p5"/>
              <p:cNvCxnSpPr/>
              <p:nvPr/>
            </p:nvCxnSpPr>
            <p:spPr>
              <a:xfrm>
                <a:off x="8795575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53" name="Google Shape;253;p5"/>
            <p:cNvCxnSpPr/>
            <p:nvPr/>
          </p:nvCxnSpPr>
          <p:spPr>
            <a:xfrm rot="10800000">
              <a:off x="50" y="375475"/>
              <a:ext cx="91386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4" name="Google Shape;254;p5"/>
            <p:cNvCxnSpPr/>
            <p:nvPr/>
          </p:nvCxnSpPr>
          <p:spPr>
            <a:xfrm rot="10800000">
              <a:off x="50" y="716701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5"/>
            <p:cNvCxnSpPr/>
            <p:nvPr/>
          </p:nvCxnSpPr>
          <p:spPr>
            <a:xfrm rot="10800000">
              <a:off x="50" y="1057927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6" name="Google Shape;256;p5"/>
            <p:cNvCxnSpPr/>
            <p:nvPr/>
          </p:nvCxnSpPr>
          <p:spPr>
            <a:xfrm rot="10800000">
              <a:off x="50" y="1399153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7" name="Google Shape;257;p5"/>
            <p:cNvCxnSpPr/>
            <p:nvPr/>
          </p:nvCxnSpPr>
          <p:spPr>
            <a:xfrm rot="10800000">
              <a:off x="50" y="1740379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8" name="Google Shape;258;p5"/>
            <p:cNvCxnSpPr/>
            <p:nvPr/>
          </p:nvCxnSpPr>
          <p:spPr>
            <a:xfrm rot="10800000">
              <a:off x="50" y="2081605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9" name="Google Shape;259;p5"/>
            <p:cNvCxnSpPr/>
            <p:nvPr/>
          </p:nvCxnSpPr>
          <p:spPr>
            <a:xfrm rot="10800000">
              <a:off x="50" y="2422831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0" name="Google Shape;260;p5"/>
            <p:cNvCxnSpPr/>
            <p:nvPr/>
          </p:nvCxnSpPr>
          <p:spPr>
            <a:xfrm rot="10800000">
              <a:off x="50" y="2764057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1" name="Google Shape;261;p5"/>
            <p:cNvCxnSpPr/>
            <p:nvPr/>
          </p:nvCxnSpPr>
          <p:spPr>
            <a:xfrm rot="10800000">
              <a:off x="50" y="3105283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2" name="Google Shape;262;p5"/>
            <p:cNvCxnSpPr/>
            <p:nvPr/>
          </p:nvCxnSpPr>
          <p:spPr>
            <a:xfrm rot="10800000">
              <a:off x="50" y="3446509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3" name="Google Shape;263;p5"/>
            <p:cNvCxnSpPr/>
            <p:nvPr/>
          </p:nvCxnSpPr>
          <p:spPr>
            <a:xfrm rot="10800000">
              <a:off x="50" y="3787735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5"/>
            <p:cNvCxnSpPr/>
            <p:nvPr/>
          </p:nvCxnSpPr>
          <p:spPr>
            <a:xfrm rot="10800000">
              <a:off x="50" y="4128961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5" name="Google Shape;265;p5"/>
            <p:cNvCxnSpPr/>
            <p:nvPr/>
          </p:nvCxnSpPr>
          <p:spPr>
            <a:xfrm rot="10800000">
              <a:off x="50" y="4470187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6" name="Google Shape;266;p5"/>
            <p:cNvCxnSpPr/>
            <p:nvPr/>
          </p:nvCxnSpPr>
          <p:spPr>
            <a:xfrm rot="10800000">
              <a:off x="50" y="4811413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67" name="Google Shape;267;p5"/>
          <p:cNvGrpSpPr/>
          <p:nvPr/>
        </p:nvGrpSpPr>
        <p:grpSpPr>
          <a:xfrm>
            <a:off x="10954800" y="159667"/>
            <a:ext cx="277200" cy="201700"/>
            <a:chOff x="192250" y="119750"/>
            <a:chExt cx="207900" cy="151275"/>
          </a:xfrm>
        </p:grpSpPr>
        <p:cxnSp>
          <p:nvCxnSpPr>
            <p:cNvPr id="268" name="Google Shape;268;p5"/>
            <p:cNvCxnSpPr/>
            <p:nvPr/>
          </p:nvCxnSpPr>
          <p:spPr>
            <a:xfrm>
              <a:off x="192250" y="119750"/>
              <a:ext cx="207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9" name="Google Shape;269;p5"/>
            <p:cNvCxnSpPr/>
            <p:nvPr/>
          </p:nvCxnSpPr>
          <p:spPr>
            <a:xfrm>
              <a:off x="192250" y="195388"/>
              <a:ext cx="207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0" name="Google Shape;270;p5"/>
            <p:cNvCxnSpPr/>
            <p:nvPr/>
          </p:nvCxnSpPr>
          <p:spPr>
            <a:xfrm>
              <a:off x="192250" y="271025"/>
              <a:ext cx="207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1" name="Google Shape;271;p5"/>
          <p:cNvSpPr txBox="1">
            <a:spLocks noGrp="1"/>
          </p:cNvSpPr>
          <p:nvPr>
            <p:ph type="title"/>
          </p:nvPr>
        </p:nvSpPr>
        <p:spPr>
          <a:xfrm>
            <a:off x="960000" y="659309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2" name="Google Shape;272;p5"/>
          <p:cNvSpPr txBox="1">
            <a:spLocks noGrp="1"/>
          </p:cNvSpPr>
          <p:nvPr>
            <p:ph type="subTitle" idx="1"/>
          </p:nvPr>
        </p:nvSpPr>
        <p:spPr>
          <a:xfrm>
            <a:off x="2413700" y="1914251"/>
            <a:ext cx="5640000" cy="4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 b="1">
                <a:latin typeface="Spline Sans Mono"/>
                <a:ea typeface="Spline Sans Mono"/>
                <a:cs typeface="Spline Sans Mono"/>
                <a:sym typeface="Spline Sans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3" name="Google Shape;273;p5"/>
          <p:cNvSpPr txBox="1">
            <a:spLocks noGrp="1"/>
          </p:cNvSpPr>
          <p:nvPr>
            <p:ph type="subTitle" idx="2"/>
          </p:nvPr>
        </p:nvSpPr>
        <p:spPr>
          <a:xfrm>
            <a:off x="2413700" y="2377051"/>
            <a:ext cx="5640000" cy="12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4" name="Google Shape;274;p5"/>
          <p:cNvSpPr txBox="1">
            <a:spLocks noGrp="1"/>
          </p:cNvSpPr>
          <p:nvPr>
            <p:ph type="subTitle" idx="3"/>
          </p:nvPr>
        </p:nvSpPr>
        <p:spPr>
          <a:xfrm>
            <a:off x="2413700" y="4178733"/>
            <a:ext cx="5640000" cy="4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 b="1">
                <a:latin typeface="Spline Sans Mono"/>
                <a:ea typeface="Spline Sans Mono"/>
                <a:cs typeface="Spline Sans Mono"/>
                <a:sym typeface="Spline Sans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Spline Sans Mono Medium"/>
              <a:buNone/>
              <a:defRPr sz="2667"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5" name="Google Shape;275;p5"/>
          <p:cNvSpPr txBox="1">
            <a:spLocks noGrp="1"/>
          </p:cNvSpPr>
          <p:nvPr>
            <p:ph type="subTitle" idx="4"/>
          </p:nvPr>
        </p:nvSpPr>
        <p:spPr>
          <a:xfrm>
            <a:off x="2413700" y="4641533"/>
            <a:ext cx="5640000" cy="12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76" name="Google Shape;276;p5"/>
          <p:cNvGrpSpPr/>
          <p:nvPr/>
        </p:nvGrpSpPr>
        <p:grpSpPr>
          <a:xfrm>
            <a:off x="6984293" y="5886090"/>
            <a:ext cx="5409855" cy="2308340"/>
            <a:chOff x="-957706" y="4338367"/>
            <a:chExt cx="4057391" cy="1731255"/>
          </a:xfrm>
        </p:grpSpPr>
        <p:grpSp>
          <p:nvGrpSpPr>
            <p:cNvPr id="277" name="Google Shape;277;p5"/>
            <p:cNvGrpSpPr/>
            <p:nvPr/>
          </p:nvGrpSpPr>
          <p:grpSpPr>
            <a:xfrm>
              <a:off x="-957706" y="4338367"/>
              <a:ext cx="4057391" cy="1466457"/>
              <a:chOff x="1495900" y="3902358"/>
              <a:chExt cx="1693755" cy="612172"/>
            </a:xfrm>
          </p:grpSpPr>
          <p:sp>
            <p:nvSpPr>
              <p:cNvPr id="278" name="Google Shape;278;p5"/>
              <p:cNvSpPr/>
              <p:nvPr/>
            </p:nvSpPr>
            <p:spPr>
              <a:xfrm>
                <a:off x="2517721" y="3902358"/>
                <a:ext cx="671934" cy="612172"/>
              </a:xfrm>
              <a:custGeom>
                <a:avLst/>
                <a:gdLst/>
                <a:ahLst/>
                <a:cxnLst/>
                <a:rect l="l" t="t" r="r" b="b"/>
                <a:pathLst>
                  <a:path w="14504" h="13214" extrusionOk="0">
                    <a:moveTo>
                      <a:pt x="7258" y="1"/>
                    </a:moveTo>
                    <a:cubicBezTo>
                      <a:pt x="5566" y="1"/>
                      <a:pt x="3874" y="647"/>
                      <a:pt x="2582" y="1938"/>
                    </a:cubicBezTo>
                    <a:cubicBezTo>
                      <a:pt x="0" y="4508"/>
                      <a:pt x="0" y="8694"/>
                      <a:pt x="2582" y="11276"/>
                    </a:cubicBezTo>
                    <a:cubicBezTo>
                      <a:pt x="3874" y="12568"/>
                      <a:pt x="5566" y="13214"/>
                      <a:pt x="7258" y="13214"/>
                    </a:cubicBezTo>
                    <a:cubicBezTo>
                      <a:pt x="8950" y="13214"/>
                      <a:pt x="10642" y="12568"/>
                      <a:pt x="11933" y="11276"/>
                    </a:cubicBezTo>
                    <a:cubicBezTo>
                      <a:pt x="14503" y="8694"/>
                      <a:pt x="14503" y="4508"/>
                      <a:pt x="11933" y="1938"/>
                    </a:cubicBezTo>
                    <a:cubicBezTo>
                      <a:pt x="10642" y="647"/>
                      <a:pt x="8950" y="1"/>
                      <a:pt x="7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9" name="Google Shape;279;p5"/>
              <p:cNvSpPr/>
              <p:nvPr/>
            </p:nvSpPr>
            <p:spPr>
              <a:xfrm>
                <a:off x="1787353" y="3967172"/>
                <a:ext cx="850017" cy="470687"/>
              </a:xfrm>
              <a:custGeom>
                <a:avLst/>
                <a:gdLst/>
                <a:ahLst/>
                <a:cxnLst/>
                <a:rect l="l" t="t" r="r" b="b"/>
                <a:pathLst>
                  <a:path w="18348" h="10160" extrusionOk="0">
                    <a:moveTo>
                      <a:pt x="3599" y="1"/>
                    </a:moveTo>
                    <a:lnTo>
                      <a:pt x="1" y="6610"/>
                    </a:lnTo>
                    <a:lnTo>
                      <a:pt x="4627" y="10159"/>
                    </a:lnTo>
                    <a:lnTo>
                      <a:pt x="4908" y="9877"/>
                    </a:lnTo>
                    <a:cubicBezTo>
                      <a:pt x="6763" y="8023"/>
                      <a:pt x="9195" y="7096"/>
                      <a:pt x="11628" y="7096"/>
                    </a:cubicBezTo>
                    <a:cubicBezTo>
                      <a:pt x="14061" y="7096"/>
                      <a:pt x="16493" y="8023"/>
                      <a:pt x="18347" y="9877"/>
                    </a:cubicBezTo>
                    <a:lnTo>
                      <a:pt x="18347" y="539"/>
                    </a:lnTo>
                    <a:cubicBezTo>
                      <a:pt x="16383" y="2497"/>
                      <a:pt x="13813" y="3477"/>
                      <a:pt x="11242" y="3477"/>
                    </a:cubicBezTo>
                    <a:cubicBezTo>
                      <a:pt x="8672" y="3477"/>
                      <a:pt x="6102" y="2497"/>
                      <a:pt x="4138" y="539"/>
                    </a:cubicBezTo>
                    <a:lnTo>
                      <a:pt x="35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0" name="Google Shape;280;p5"/>
              <p:cNvSpPr/>
              <p:nvPr/>
            </p:nvSpPr>
            <p:spPr>
              <a:xfrm>
                <a:off x="1495900" y="3902358"/>
                <a:ext cx="671934" cy="612172"/>
              </a:xfrm>
              <a:custGeom>
                <a:avLst/>
                <a:gdLst/>
                <a:ahLst/>
                <a:cxnLst/>
                <a:rect l="l" t="t" r="r" b="b"/>
                <a:pathLst>
                  <a:path w="14504" h="13214" extrusionOk="0">
                    <a:moveTo>
                      <a:pt x="7257" y="1"/>
                    </a:moveTo>
                    <a:cubicBezTo>
                      <a:pt x="5567" y="1"/>
                      <a:pt x="3874" y="647"/>
                      <a:pt x="2583" y="1938"/>
                    </a:cubicBezTo>
                    <a:cubicBezTo>
                      <a:pt x="1" y="4508"/>
                      <a:pt x="1" y="8694"/>
                      <a:pt x="2583" y="11276"/>
                    </a:cubicBezTo>
                    <a:cubicBezTo>
                      <a:pt x="3874" y="12568"/>
                      <a:pt x="5567" y="13214"/>
                      <a:pt x="7257" y="13214"/>
                    </a:cubicBezTo>
                    <a:cubicBezTo>
                      <a:pt x="8948" y="13214"/>
                      <a:pt x="10637" y="12568"/>
                      <a:pt x="11922" y="11276"/>
                    </a:cubicBezTo>
                    <a:cubicBezTo>
                      <a:pt x="14504" y="8694"/>
                      <a:pt x="14504" y="4508"/>
                      <a:pt x="11922" y="1938"/>
                    </a:cubicBezTo>
                    <a:cubicBezTo>
                      <a:pt x="10637" y="647"/>
                      <a:pt x="8948" y="1"/>
                      <a:pt x="7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1" name="Google Shape;281;p5"/>
              <p:cNvSpPr/>
              <p:nvPr/>
            </p:nvSpPr>
            <p:spPr>
              <a:xfrm>
                <a:off x="2048182" y="3967172"/>
                <a:ext cx="850573" cy="470687"/>
              </a:xfrm>
              <a:custGeom>
                <a:avLst/>
                <a:gdLst/>
                <a:ahLst/>
                <a:cxnLst/>
                <a:rect l="l" t="t" r="r" b="b"/>
                <a:pathLst>
                  <a:path w="18360" h="10160" extrusionOk="0">
                    <a:moveTo>
                      <a:pt x="14749" y="1"/>
                    </a:moveTo>
                    <a:lnTo>
                      <a:pt x="14210" y="539"/>
                    </a:lnTo>
                    <a:cubicBezTo>
                      <a:pt x="12252" y="2497"/>
                      <a:pt x="9682" y="3477"/>
                      <a:pt x="7110" y="3477"/>
                    </a:cubicBezTo>
                    <a:cubicBezTo>
                      <a:pt x="4538" y="3477"/>
                      <a:pt x="1965" y="2497"/>
                      <a:pt x="1" y="539"/>
                    </a:cubicBezTo>
                    <a:lnTo>
                      <a:pt x="1" y="9877"/>
                    </a:lnTo>
                    <a:cubicBezTo>
                      <a:pt x="1861" y="8023"/>
                      <a:pt x="4294" y="7096"/>
                      <a:pt x="6725" y="7096"/>
                    </a:cubicBezTo>
                    <a:cubicBezTo>
                      <a:pt x="9156" y="7096"/>
                      <a:pt x="11585" y="8023"/>
                      <a:pt x="13440" y="9877"/>
                    </a:cubicBezTo>
                    <a:lnTo>
                      <a:pt x="13721" y="10159"/>
                    </a:lnTo>
                    <a:lnTo>
                      <a:pt x="18360" y="6610"/>
                    </a:lnTo>
                    <a:lnTo>
                      <a:pt x="1474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82" name="Google Shape;282;p5"/>
            <p:cNvGrpSpPr/>
            <p:nvPr/>
          </p:nvGrpSpPr>
          <p:grpSpPr>
            <a:xfrm>
              <a:off x="-957706" y="4601944"/>
              <a:ext cx="4057391" cy="1467678"/>
              <a:chOff x="1495900" y="4012389"/>
              <a:chExt cx="1693755" cy="612681"/>
            </a:xfrm>
          </p:grpSpPr>
          <p:sp>
            <p:nvSpPr>
              <p:cNvPr id="283" name="Google Shape;283;p5"/>
              <p:cNvSpPr/>
              <p:nvPr/>
            </p:nvSpPr>
            <p:spPr>
              <a:xfrm>
                <a:off x="1787353" y="4077202"/>
                <a:ext cx="850017" cy="471197"/>
              </a:xfrm>
              <a:custGeom>
                <a:avLst/>
                <a:gdLst/>
                <a:ahLst/>
                <a:cxnLst/>
                <a:rect l="l" t="t" r="r" b="b"/>
                <a:pathLst>
                  <a:path w="18348" h="10171" extrusionOk="0">
                    <a:moveTo>
                      <a:pt x="3599" y="0"/>
                    </a:moveTo>
                    <a:lnTo>
                      <a:pt x="1" y="6609"/>
                    </a:lnTo>
                    <a:lnTo>
                      <a:pt x="4627" y="10170"/>
                    </a:lnTo>
                    <a:lnTo>
                      <a:pt x="4908" y="9889"/>
                    </a:lnTo>
                    <a:cubicBezTo>
                      <a:pt x="6763" y="8035"/>
                      <a:pt x="9195" y="7108"/>
                      <a:pt x="11628" y="7108"/>
                    </a:cubicBezTo>
                    <a:cubicBezTo>
                      <a:pt x="14061" y="7108"/>
                      <a:pt x="16493" y="8035"/>
                      <a:pt x="18347" y="9889"/>
                    </a:cubicBezTo>
                    <a:lnTo>
                      <a:pt x="18347" y="539"/>
                    </a:lnTo>
                    <a:cubicBezTo>
                      <a:pt x="16383" y="2503"/>
                      <a:pt x="13813" y="3485"/>
                      <a:pt x="11242" y="3485"/>
                    </a:cubicBezTo>
                    <a:cubicBezTo>
                      <a:pt x="8672" y="3485"/>
                      <a:pt x="6102" y="2503"/>
                      <a:pt x="4138" y="539"/>
                    </a:cubicBezTo>
                    <a:lnTo>
                      <a:pt x="35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284" name="Google Shape;284;p5"/>
              <p:cNvGrpSpPr/>
              <p:nvPr/>
            </p:nvGrpSpPr>
            <p:grpSpPr>
              <a:xfrm>
                <a:off x="1495900" y="4012389"/>
                <a:ext cx="1693755" cy="612681"/>
                <a:chOff x="1495900" y="4012389"/>
                <a:chExt cx="1693755" cy="612681"/>
              </a:xfrm>
            </p:grpSpPr>
            <p:sp>
              <p:nvSpPr>
                <p:cNvPr id="285" name="Google Shape;285;p5"/>
                <p:cNvSpPr/>
                <p:nvPr/>
              </p:nvSpPr>
              <p:spPr>
                <a:xfrm>
                  <a:off x="2517721" y="4012389"/>
                  <a:ext cx="671934" cy="6126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04" h="13225" extrusionOk="0">
                      <a:moveTo>
                        <a:pt x="7258" y="0"/>
                      </a:moveTo>
                      <a:cubicBezTo>
                        <a:pt x="5566" y="0"/>
                        <a:pt x="3874" y="646"/>
                        <a:pt x="2582" y="1938"/>
                      </a:cubicBezTo>
                      <a:cubicBezTo>
                        <a:pt x="0" y="4520"/>
                        <a:pt x="0" y="8705"/>
                        <a:pt x="2582" y="11288"/>
                      </a:cubicBezTo>
                      <a:cubicBezTo>
                        <a:pt x="3874" y="12579"/>
                        <a:pt x="5566" y="13225"/>
                        <a:pt x="7258" y="13225"/>
                      </a:cubicBezTo>
                      <a:cubicBezTo>
                        <a:pt x="8950" y="13225"/>
                        <a:pt x="10642" y="12579"/>
                        <a:pt x="11933" y="11288"/>
                      </a:cubicBezTo>
                      <a:cubicBezTo>
                        <a:pt x="14503" y="8705"/>
                        <a:pt x="14503" y="4520"/>
                        <a:pt x="11933" y="1938"/>
                      </a:cubicBezTo>
                      <a:cubicBezTo>
                        <a:pt x="10642" y="646"/>
                        <a:pt x="8950" y="0"/>
                        <a:pt x="725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86" name="Google Shape;286;p5"/>
                <p:cNvSpPr/>
                <p:nvPr/>
              </p:nvSpPr>
              <p:spPr>
                <a:xfrm>
                  <a:off x="1495900" y="4012389"/>
                  <a:ext cx="671934" cy="6126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04" h="13225" extrusionOk="0">
                      <a:moveTo>
                        <a:pt x="7257" y="0"/>
                      </a:moveTo>
                      <a:cubicBezTo>
                        <a:pt x="5567" y="0"/>
                        <a:pt x="3874" y="646"/>
                        <a:pt x="2583" y="1938"/>
                      </a:cubicBezTo>
                      <a:cubicBezTo>
                        <a:pt x="1" y="4520"/>
                        <a:pt x="1" y="8705"/>
                        <a:pt x="2583" y="11288"/>
                      </a:cubicBezTo>
                      <a:cubicBezTo>
                        <a:pt x="3874" y="12579"/>
                        <a:pt x="5567" y="13225"/>
                        <a:pt x="7257" y="13225"/>
                      </a:cubicBezTo>
                      <a:cubicBezTo>
                        <a:pt x="8948" y="13225"/>
                        <a:pt x="10637" y="12579"/>
                        <a:pt x="11922" y="11288"/>
                      </a:cubicBezTo>
                      <a:cubicBezTo>
                        <a:pt x="14504" y="8705"/>
                        <a:pt x="14504" y="4520"/>
                        <a:pt x="11922" y="1938"/>
                      </a:cubicBezTo>
                      <a:cubicBezTo>
                        <a:pt x="10637" y="646"/>
                        <a:pt x="8948" y="0"/>
                        <a:pt x="725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87" name="Google Shape;287;p5"/>
                <p:cNvSpPr/>
                <p:nvPr/>
              </p:nvSpPr>
              <p:spPr>
                <a:xfrm>
                  <a:off x="2048182" y="4077202"/>
                  <a:ext cx="850573" cy="471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60" h="10171" extrusionOk="0">
                      <a:moveTo>
                        <a:pt x="14749" y="0"/>
                      </a:moveTo>
                      <a:lnTo>
                        <a:pt x="14210" y="539"/>
                      </a:lnTo>
                      <a:cubicBezTo>
                        <a:pt x="12252" y="2503"/>
                        <a:pt x="9682" y="3485"/>
                        <a:pt x="7110" y="3485"/>
                      </a:cubicBezTo>
                      <a:cubicBezTo>
                        <a:pt x="4538" y="3485"/>
                        <a:pt x="1965" y="2503"/>
                        <a:pt x="1" y="539"/>
                      </a:cubicBezTo>
                      <a:lnTo>
                        <a:pt x="1" y="9889"/>
                      </a:lnTo>
                      <a:cubicBezTo>
                        <a:pt x="1861" y="8035"/>
                        <a:pt x="4294" y="7108"/>
                        <a:pt x="6725" y="7108"/>
                      </a:cubicBezTo>
                      <a:cubicBezTo>
                        <a:pt x="9156" y="7108"/>
                        <a:pt x="11585" y="8035"/>
                        <a:pt x="13440" y="9889"/>
                      </a:cubicBezTo>
                      <a:lnTo>
                        <a:pt x="13721" y="10170"/>
                      </a:lnTo>
                      <a:lnTo>
                        <a:pt x="18360" y="6609"/>
                      </a:lnTo>
                      <a:lnTo>
                        <a:pt x="1474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288" name="Google Shape;288;p5"/>
          <p:cNvGrpSpPr/>
          <p:nvPr/>
        </p:nvGrpSpPr>
        <p:grpSpPr>
          <a:xfrm rot="-5400000">
            <a:off x="11077077" y="310293"/>
            <a:ext cx="2407265" cy="2770916"/>
            <a:chOff x="5281957" y="3012294"/>
            <a:chExt cx="1805449" cy="2078187"/>
          </a:xfrm>
        </p:grpSpPr>
        <p:sp>
          <p:nvSpPr>
            <p:cNvPr id="289" name="Google Shape;289;p5"/>
            <p:cNvSpPr/>
            <p:nvPr/>
          </p:nvSpPr>
          <p:spPr>
            <a:xfrm>
              <a:off x="6134772" y="3387695"/>
              <a:ext cx="852287" cy="852241"/>
            </a:xfrm>
            <a:custGeom>
              <a:avLst/>
              <a:gdLst/>
              <a:ahLst/>
              <a:cxnLst/>
              <a:rect l="l" t="t" r="r" b="b"/>
              <a:pathLst>
                <a:path w="18397" h="18396" extrusionOk="0">
                  <a:moveTo>
                    <a:pt x="9192" y="0"/>
                  </a:moveTo>
                  <a:cubicBezTo>
                    <a:pt x="4113" y="0"/>
                    <a:pt x="0" y="4112"/>
                    <a:pt x="0" y="9191"/>
                  </a:cubicBezTo>
                  <a:cubicBezTo>
                    <a:pt x="0" y="14271"/>
                    <a:pt x="4113" y="18395"/>
                    <a:pt x="9192" y="18395"/>
                  </a:cubicBezTo>
                  <a:cubicBezTo>
                    <a:pt x="14284" y="18395"/>
                    <a:pt x="18396" y="14271"/>
                    <a:pt x="18396" y="9191"/>
                  </a:cubicBezTo>
                  <a:cubicBezTo>
                    <a:pt x="18396" y="4112"/>
                    <a:pt x="14284" y="0"/>
                    <a:pt x="91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6134772" y="3012294"/>
              <a:ext cx="852287" cy="801234"/>
            </a:xfrm>
            <a:custGeom>
              <a:avLst/>
              <a:gdLst/>
              <a:ahLst/>
              <a:cxnLst/>
              <a:rect l="l" t="t" r="r" b="b"/>
              <a:pathLst>
                <a:path w="18397" h="17295" extrusionOk="0">
                  <a:moveTo>
                    <a:pt x="9192" y="1"/>
                  </a:moveTo>
                  <a:cubicBezTo>
                    <a:pt x="9192" y="4468"/>
                    <a:pt x="5569" y="8103"/>
                    <a:pt x="1102" y="8103"/>
                  </a:cubicBezTo>
                  <a:lnTo>
                    <a:pt x="0" y="8103"/>
                  </a:lnTo>
                  <a:lnTo>
                    <a:pt x="0" y="17294"/>
                  </a:lnTo>
                  <a:lnTo>
                    <a:pt x="18396" y="17294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5708365" y="3762446"/>
              <a:ext cx="852287" cy="852287"/>
            </a:xfrm>
            <a:custGeom>
              <a:avLst/>
              <a:gdLst/>
              <a:ahLst/>
              <a:cxnLst/>
              <a:rect l="l" t="t" r="r" b="b"/>
              <a:pathLst>
                <a:path w="18397" h="18397" extrusionOk="0">
                  <a:moveTo>
                    <a:pt x="9204" y="1"/>
                  </a:moveTo>
                  <a:cubicBezTo>
                    <a:pt x="4125" y="1"/>
                    <a:pt x="0" y="4126"/>
                    <a:pt x="0" y="9205"/>
                  </a:cubicBezTo>
                  <a:cubicBezTo>
                    <a:pt x="0" y="14285"/>
                    <a:pt x="4125" y="18397"/>
                    <a:pt x="9204" y="18397"/>
                  </a:cubicBezTo>
                  <a:cubicBezTo>
                    <a:pt x="14284" y="18397"/>
                    <a:pt x="18396" y="14285"/>
                    <a:pt x="18396" y="9205"/>
                  </a:cubicBezTo>
                  <a:cubicBezTo>
                    <a:pt x="18396" y="4126"/>
                    <a:pt x="14284" y="1"/>
                    <a:pt x="92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5708365" y="3387695"/>
              <a:ext cx="852287" cy="801188"/>
            </a:xfrm>
            <a:custGeom>
              <a:avLst/>
              <a:gdLst/>
              <a:ahLst/>
              <a:cxnLst/>
              <a:rect l="l" t="t" r="r" b="b"/>
              <a:pathLst>
                <a:path w="18397" h="17294" extrusionOk="0">
                  <a:moveTo>
                    <a:pt x="9204" y="0"/>
                  </a:moveTo>
                  <a:cubicBezTo>
                    <a:pt x="9204" y="4467"/>
                    <a:pt x="5581" y="8090"/>
                    <a:pt x="1102" y="8090"/>
                  </a:cubicBezTo>
                  <a:lnTo>
                    <a:pt x="0" y="8090"/>
                  </a:lnTo>
                  <a:lnTo>
                    <a:pt x="0" y="17294"/>
                  </a:lnTo>
                  <a:lnTo>
                    <a:pt x="18396" y="1729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5281957" y="4137290"/>
              <a:ext cx="852843" cy="852843"/>
            </a:xfrm>
            <a:custGeom>
              <a:avLst/>
              <a:gdLst/>
              <a:ahLst/>
              <a:cxnLst/>
              <a:rect l="l" t="t" r="r" b="b"/>
              <a:pathLst>
                <a:path w="18409" h="18409" extrusionOk="0">
                  <a:moveTo>
                    <a:pt x="9204" y="0"/>
                  </a:moveTo>
                  <a:cubicBezTo>
                    <a:pt x="4125" y="0"/>
                    <a:pt x="0" y="4125"/>
                    <a:pt x="0" y="9204"/>
                  </a:cubicBezTo>
                  <a:cubicBezTo>
                    <a:pt x="0" y="14283"/>
                    <a:pt x="4125" y="18408"/>
                    <a:pt x="9204" y="18408"/>
                  </a:cubicBezTo>
                  <a:cubicBezTo>
                    <a:pt x="14284" y="18408"/>
                    <a:pt x="18408" y="14283"/>
                    <a:pt x="18408" y="9204"/>
                  </a:cubicBezTo>
                  <a:cubicBezTo>
                    <a:pt x="18408" y="4125"/>
                    <a:pt x="14284" y="0"/>
                    <a:pt x="92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5281957" y="3762446"/>
              <a:ext cx="852843" cy="801280"/>
            </a:xfrm>
            <a:custGeom>
              <a:avLst/>
              <a:gdLst/>
              <a:ahLst/>
              <a:cxnLst/>
              <a:rect l="l" t="t" r="r" b="b"/>
              <a:pathLst>
                <a:path w="18409" h="17296" extrusionOk="0">
                  <a:moveTo>
                    <a:pt x="9204" y="1"/>
                  </a:moveTo>
                  <a:cubicBezTo>
                    <a:pt x="9204" y="319"/>
                    <a:pt x="9192" y="637"/>
                    <a:pt x="9155" y="944"/>
                  </a:cubicBezTo>
                  <a:cubicBezTo>
                    <a:pt x="8690" y="4970"/>
                    <a:pt x="5263" y="8091"/>
                    <a:pt x="1114" y="8091"/>
                  </a:cubicBezTo>
                  <a:lnTo>
                    <a:pt x="0" y="8091"/>
                  </a:lnTo>
                  <a:lnTo>
                    <a:pt x="0" y="17295"/>
                  </a:lnTo>
                  <a:lnTo>
                    <a:pt x="18408" y="17295"/>
                  </a:lnTo>
                  <a:lnTo>
                    <a:pt x="184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95" name="Google Shape;295;p5"/>
            <p:cNvGrpSpPr/>
            <p:nvPr/>
          </p:nvGrpSpPr>
          <p:grpSpPr>
            <a:xfrm>
              <a:off x="5382351" y="3112642"/>
              <a:ext cx="1705056" cy="1977839"/>
              <a:chOff x="5382351" y="3112642"/>
              <a:chExt cx="1705056" cy="1977839"/>
            </a:xfrm>
          </p:grpSpPr>
          <p:sp>
            <p:nvSpPr>
              <p:cNvPr id="296" name="Google Shape;296;p5"/>
              <p:cNvSpPr/>
              <p:nvPr/>
            </p:nvSpPr>
            <p:spPr>
              <a:xfrm>
                <a:off x="6235120" y="3487996"/>
                <a:ext cx="852287" cy="852333"/>
              </a:xfrm>
              <a:custGeom>
                <a:avLst/>
                <a:gdLst/>
                <a:ahLst/>
                <a:cxnLst/>
                <a:rect l="l" t="t" r="r" b="b"/>
                <a:pathLst>
                  <a:path w="18397" h="18398" extrusionOk="0">
                    <a:moveTo>
                      <a:pt x="9192" y="1"/>
                    </a:moveTo>
                    <a:cubicBezTo>
                      <a:pt x="4113" y="1"/>
                      <a:pt x="1" y="4113"/>
                      <a:pt x="1" y="9193"/>
                    </a:cubicBezTo>
                    <a:cubicBezTo>
                      <a:pt x="1" y="14285"/>
                      <a:pt x="4113" y="18397"/>
                      <a:pt x="9192" y="18397"/>
                    </a:cubicBezTo>
                    <a:cubicBezTo>
                      <a:pt x="14284" y="18397"/>
                      <a:pt x="18396" y="14285"/>
                      <a:pt x="18396" y="9193"/>
                    </a:cubicBezTo>
                    <a:cubicBezTo>
                      <a:pt x="18396" y="4113"/>
                      <a:pt x="14284" y="1"/>
                      <a:pt x="91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7" name="Google Shape;297;p5"/>
              <p:cNvSpPr/>
              <p:nvPr/>
            </p:nvSpPr>
            <p:spPr>
              <a:xfrm>
                <a:off x="6235120" y="3112642"/>
                <a:ext cx="852287" cy="801280"/>
              </a:xfrm>
              <a:custGeom>
                <a:avLst/>
                <a:gdLst/>
                <a:ahLst/>
                <a:cxnLst/>
                <a:rect l="l" t="t" r="r" b="b"/>
                <a:pathLst>
                  <a:path w="18397" h="17296" extrusionOk="0">
                    <a:moveTo>
                      <a:pt x="9205" y="1"/>
                    </a:moveTo>
                    <a:cubicBezTo>
                      <a:pt x="9205" y="4480"/>
                      <a:pt x="5569" y="8103"/>
                      <a:pt x="1102" y="8103"/>
                    </a:cubicBezTo>
                    <a:lnTo>
                      <a:pt x="1" y="8103"/>
                    </a:lnTo>
                    <a:lnTo>
                      <a:pt x="1" y="17295"/>
                    </a:lnTo>
                    <a:lnTo>
                      <a:pt x="18396" y="17295"/>
                    </a:lnTo>
                    <a:lnTo>
                      <a:pt x="1839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8" name="Google Shape;298;p5"/>
              <p:cNvSpPr/>
              <p:nvPr/>
            </p:nvSpPr>
            <p:spPr>
              <a:xfrm>
                <a:off x="5808712" y="3862840"/>
                <a:ext cx="852287" cy="852843"/>
              </a:xfrm>
              <a:custGeom>
                <a:avLst/>
                <a:gdLst/>
                <a:ahLst/>
                <a:cxnLst/>
                <a:rect l="l" t="t" r="r" b="b"/>
                <a:pathLst>
                  <a:path w="18397" h="18409" extrusionOk="0">
                    <a:moveTo>
                      <a:pt x="9205" y="1"/>
                    </a:moveTo>
                    <a:cubicBezTo>
                      <a:pt x="4125" y="1"/>
                      <a:pt x="1" y="4125"/>
                      <a:pt x="1" y="9205"/>
                    </a:cubicBezTo>
                    <a:cubicBezTo>
                      <a:pt x="1" y="14283"/>
                      <a:pt x="4125" y="18409"/>
                      <a:pt x="9205" y="18409"/>
                    </a:cubicBezTo>
                    <a:cubicBezTo>
                      <a:pt x="14284" y="18409"/>
                      <a:pt x="18396" y="14283"/>
                      <a:pt x="18396" y="9205"/>
                    </a:cubicBezTo>
                    <a:cubicBezTo>
                      <a:pt x="18396" y="4125"/>
                      <a:pt x="14284" y="1"/>
                      <a:pt x="92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9" name="Google Shape;299;p5"/>
              <p:cNvSpPr/>
              <p:nvPr/>
            </p:nvSpPr>
            <p:spPr>
              <a:xfrm>
                <a:off x="5808712" y="3487996"/>
                <a:ext cx="852843" cy="801280"/>
              </a:xfrm>
              <a:custGeom>
                <a:avLst/>
                <a:gdLst/>
                <a:ahLst/>
                <a:cxnLst/>
                <a:rect l="l" t="t" r="r" b="b"/>
                <a:pathLst>
                  <a:path w="18409" h="17296" extrusionOk="0">
                    <a:moveTo>
                      <a:pt x="9205" y="1"/>
                    </a:moveTo>
                    <a:cubicBezTo>
                      <a:pt x="9205" y="4469"/>
                      <a:pt x="5582" y="8092"/>
                      <a:pt x="1103" y="8092"/>
                    </a:cubicBezTo>
                    <a:lnTo>
                      <a:pt x="1" y="8092"/>
                    </a:lnTo>
                    <a:lnTo>
                      <a:pt x="1" y="17296"/>
                    </a:lnTo>
                    <a:lnTo>
                      <a:pt x="18409" y="17296"/>
                    </a:lnTo>
                    <a:lnTo>
                      <a:pt x="1840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0" name="Google Shape;300;p5"/>
              <p:cNvSpPr/>
              <p:nvPr/>
            </p:nvSpPr>
            <p:spPr>
              <a:xfrm>
                <a:off x="5382351" y="4238240"/>
                <a:ext cx="852797" cy="852241"/>
              </a:xfrm>
              <a:custGeom>
                <a:avLst/>
                <a:gdLst/>
                <a:ahLst/>
                <a:cxnLst/>
                <a:rect l="l" t="t" r="r" b="b"/>
                <a:pathLst>
                  <a:path w="18408" h="18396" extrusionOk="0">
                    <a:moveTo>
                      <a:pt x="9204" y="0"/>
                    </a:moveTo>
                    <a:cubicBezTo>
                      <a:pt x="4124" y="0"/>
                      <a:pt x="0" y="4112"/>
                      <a:pt x="0" y="9191"/>
                    </a:cubicBezTo>
                    <a:cubicBezTo>
                      <a:pt x="0" y="14271"/>
                      <a:pt x="4124" y="18395"/>
                      <a:pt x="9204" y="18395"/>
                    </a:cubicBezTo>
                    <a:cubicBezTo>
                      <a:pt x="14283" y="18395"/>
                      <a:pt x="18408" y="14271"/>
                      <a:pt x="18408" y="9191"/>
                    </a:cubicBezTo>
                    <a:cubicBezTo>
                      <a:pt x="18408" y="4112"/>
                      <a:pt x="14283" y="0"/>
                      <a:pt x="920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1" name="Google Shape;301;p5"/>
              <p:cNvSpPr/>
              <p:nvPr/>
            </p:nvSpPr>
            <p:spPr>
              <a:xfrm>
                <a:off x="5382351" y="3862840"/>
                <a:ext cx="852797" cy="801234"/>
              </a:xfrm>
              <a:custGeom>
                <a:avLst/>
                <a:gdLst/>
                <a:ahLst/>
                <a:cxnLst/>
                <a:rect l="l" t="t" r="r" b="b"/>
                <a:pathLst>
                  <a:path w="18408" h="17295" extrusionOk="0">
                    <a:moveTo>
                      <a:pt x="9204" y="1"/>
                    </a:moveTo>
                    <a:cubicBezTo>
                      <a:pt x="9204" y="319"/>
                      <a:pt x="9191" y="637"/>
                      <a:pt x="9155" y="943"/>
                    </a:cubicBezTo>
                    <a:cubicBezTo>
                      <a:pt x="8690" y="4970"/>
                      <a:pt x="5263" y="8103"/>
                      <a:pt x="1113" y="8103"/>
                    </a:cubicBezTo>
                    <a:lnTo>
                      <a:pt x="0" y="8103"/>
                    </a:lnTo>
                    <a:lnTo>
                      <a:pt x="0" y="17294"/>
                    </a:lnTo>
                    <a:lnTo>
                      <a:pt x="18408" y="17294"/>
                    </a:lnTo>
                    <a:lnTo>
                      <a:pt x="1840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368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6"/>
          <p:cNvSpPr txBox="1">
            <a:spLocks noGrp="1"/>
          </p:cNvSpPr>
          <p:nvPr>
            <p:ph type="title"/>
          </p:nvPr>
        </p:nvSpPr>
        <p:spPr>
          <a:xfrm>
            <a:off x="960000" y="659309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304" name="Google Shape;304;p6"/>
          <p:cNvGrpSpPr/>
          <p:nvPr/>
        </p:nvGrpSpPr>
        <p:grpSpPr>
          <a:xfrm>
            <a:off x="67" y="500634"/>
            <a:ext cx="12184800" cy="6376873"/>
            <a:chOff x="50" y="375475"/>
            <a:chExt cx="9138600" cy="4782655"/>
          </a:xfrm>
        </p:grpSpPr>
        <p:grpSp>
          <p:nvGrpSpPr>
            <p:cNvPr id="305" name="Google Shape;305;p6"/>
            <p:cNvGrpSpPr/>
            <p:nvPr/>
          </p:nvGrpSpPr>
          <p:grpSpPr>
            <a:xfrm>
              <a:off x="348425" y="375499"/>
              <a:ext cx="8447150" cy="4782632"/>
              <a:chOff x="348425" y="537175"/>
              <a:chExt cx="8447150" cy="4620900"/>
            </a:xfrm>
          </p:grpSpPr>
          <p:cxnSp>
            <p:nvCxnSpPr>
              <p:cNvPr id="306" name="Google Shape;306;p6"/>
              <p:cNvCxnSpPr/>
              <p:nvPr/>
            </p:nvCxnSpPr>
            <p:spPr>
              <a:xfrm>
                <a:off x="348425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7" name="Google Shape;307;p6"/>
              <p:cNvCxnSpPr/>
              <p:nvPr/>
            </p:nvCxnSpPr>
            <p:spPr>
              <a:xfrm>
                <a:off x="732386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8" name="Google Shape;308;p6"/>
              <p:cNvCxnSpPr/>
              <p:nvPr/>
            </p:nvCxnSpPr>
            <p:spPr>
              <a:xfrm>
                <a:off x="1116348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9" name="Google Shape;309;p6"/>
              <p:cNvCxnSpPr/>
              <p:nvPr/>
            </p:nvCxnSpPr>
            <p:spPr>
              <a:xfrm>
                <a:off x="1500309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0" name="Google Shape;310;p6"/>
              <p:cNvCxnSpPr/>
              <p:nvPr/>
            </p:nvCxnSpPr>
            <p:spPr>
              <a:xfrm>
                <a:off x="1884270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1" name="Google Shape;311;p6"/>
              <p:cNvCxnSpPr/>
              <p:nvPr/>
            </p:nvCxnSpPr>
            <p:spPr>
              <a:xfrm>
                <a:off x="2268232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2" name="Google Shape;312;p6"/>
              <p:cNvCxnSpPr/>
              <p:nvPr/>
            </p:nvCxnSpPr>
            <p:spPr>
              <a:xfrm>
                <a:off x="2652193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3" name="Google Shape;313;p6"/>
              <p:cNvCxnSpPr/>
              <p:nvPr/>
            </p:nvCxnSpPr>
            <p:spPr>
              <a:xfrm>
                <a:off x="3036155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4" name="Google Shape;314;p6"/>
              <p:cNvCxnSpPr/>
              <p:nvPr/>
            </p:nvCxnSpPr>
            <p:spPr>
              <a:xfrm>
                <a:off x="3420116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5" name="Google Shape;315;p6"/>
              <p:cNvCxnSpPr/>
              <p:nvPr/>
            </p:nvCxnSpPr>
            <p:spPr>
              <a:xfrm>
                <a:off x="3804077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6" name="Google Shape;316;p6"/>
              <p:cNvCxnSpPr/>
              <p:nvPr/>
            </p:nvCxnSpPr>
            <p:spPr>
              <a:xfrm>
                <a:off x="4188039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7" name="Google Shape;317;p6"/>
              <p:cNvCxnSpPr/>
              <p:nvPr/>
            </p:nvCxnSpPr>
            <p:spPr>
              <a:xfrm>
                <a:off x="4572000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8" name="Google Shape;318;p6"/>
              <p:cNvCxnSpPr/>
              <p:nvPr/>
            </p:nvCxnSpPr>
            <p:spPr>
              <a:xfrm>
                <a:off x="4955961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9" name="Google Shape;319;p6"/>
              <p:cNvCxnSpPr/>
              <p:nvPr/>
            </p:nvCxnSpPr>
            <p:spPr>
              <a:xfrm>
                <a:off x="5339923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0" name="Google Shape;320;p6"/>
              <p:cNvCxnSpPr/>
              <p:nvPr/>
            </p:nvCxnSpPr>
            <p:spPr>
              <a:xfrm>
                <a:off x="5723884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1" name="Google Shape;321;p6"/>
              <p:cNvCxnSpPr/>
              <p:nvPr/>
            </p:nvCxnSpPr>
            <p:spPr>
              <a:xfrm>
                <a:off x="6107845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2" name="Google Shape;322;p6"/>
              <p:cNvCxnSpPr/>
              <p:nvPr/>
            </p:nvCxnSpPr>
            <p:spPr>
              <a:xfrm>
                <a:off x="6491807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3" name="Google Shape;323;p6"/>
              <p:cNvCxnSpPr/>
              <p:nvPr/>
            </p:nvCxnSpPr>
            <p:spPr>
              <a:xfrm>
                <a:off x="6875768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6"/>
              <p:cNvCxnSpPr/>
              <p:nvPr/>
            </p:nvCxnSpPr>
            <p:spPr>
              <a:xfrm>
                <a:off x="7259730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5" name="Google Shape;325;p6"/>
              <p:cNvCxnSpPr/>
              <p:nvPr/>
            </p:nvCxnSpPr>
            <p:spPr>
              <a:xfrm>
                <a:off x="7643691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6" name="Google Shape;326;p6"/>
              <p:cNvCxnSpPr/>
              <p:nvPr/>
            </p:nvCxnSpPr>
            <p:spPr>
              <a:xfrm>
                <a:off x="8027652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7" name="Google Shape;327;p6"/>
              <p:cNvCxnSpPr/>
              <p:nvPr/>
            </p:nvCxnSpPr>
            <p:spPr>
              <a:xfrm>
                <a:off x="8411614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8" name="Google Shape;328;p6"/>
              <p:cNvCxnSpPr/>
              <p:nvPr/>
            </p:nvCxnSpPr>
            <p:spPr>
              <a:xfrm>
                <a:off x="8795575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29" name="Google Shape;329;p6"/>
            <p:cNvCxnSpPr/>
            <p:nvPr/>
          </p:nvCxnSpPr>
          <p:spPr>
            <a:xfrm rot="10800000">
              <a:off x="50" y="375475"/>
              <a:ext cx="91386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0" name="Google Shape;330;p6"/>
            <p:cNvCxnSpPr/>
            <p:nvPr/>
          </p:nvCxnSpPr>
          <p:spPr>
            <a:xfrm rot="10800000">
              <a:off x="50" y="716701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1" name="Google Shape;331;p6"/>
            <p:cNvCxnSpPr/>
            <p:nvPr/>
          </p:nvCxnSpPr>
          <p:spPr>
            <a:xfrm rot="10800000">
              <a:off x="50" y="1057927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2" name="Google Shape;332;p6"/>
            <p:cNvCxnSpPr/>
            <p:nvPr/>
          </p:nvCxnSpPr>
          <p:spPr>
            <a:xfrm rot="10800000">
              <a:off x="50" y="1399153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3" name="Google Shape;333;p6"/>
            <p:cNvCxnSpPr/>
            <p:nvPr/>
          </p:nvCxnSpPr>
          <p:spPr>
            <a:xfrm rot="10800000">
              <a:off x="50" y="1740379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4" name="Google Shape;334;p6"/>
            <p:cNvCxnSpPr/>
            <p:nvPr/>
          </p:nvCxnSpPr>
          <p:spPr>
            <a:xfrm rot="10800000">
              <a:off x="50" y="2081605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5" name="Google Shape;335;p6"/>
            <p:cNvCxnSpPr/>
            <p:nvPr/>
          </p:nvCxnSpPr>
          <p:spPr>
            <a:xfrm rot="10800000">
              <a:off x="50" y="2422831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6" name="Google Shape;336;p6"/>
            <p:cNvCxnSpPr/>
            <p:nvPr/>
          </p:nvCxnSpPr>
          <p:spPr>
            <a:xfrm rot="10800000">
              <a:off x="50" y="2764057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7" name="Google Shape;337;p6"/>
            <p:cNvCxnSpPr/>
            <p:nvPr/>
          </p:nvCxnSpPr>
          <p:spPr>
            <a:xfrm rot="10800000">
              <a:off x="50" y="3105283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8" name="Google Shape;338;p6"/>
            <p:cNvCxnSpPr/>
            <p:nvPr/>
          </p:nvCxnSpPr>
          <p:spPr>
            <a:xfrm rot="10800000">
              <a:off x="50" y="3446509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9" name="Google Shape;339;p6"/>
            <p:cNvCxnSpPr/>
            <p:nvPr/>
          </p:nvCxnSpPr>
          <p:spPr>
            <a:xfrm rot="10800000">
              <a:off x="50" y="3787735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0" name="Google Shape;340;p6"/>
            <p:cNvCxnSpPr/>
            <p:nvPr/>
          </p:nvCxnSpPr>
          <p:spPr>
            <a:xfrm rot="10800000">
              <a:off x="50" y="4128961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1" name="Google Shape;341;p6"/>
            <p:cNvCxnSpPr/>
            <p:nvPr/>
          </p:nvCxnSpPr>
          <p:spPr>
            <a:xfrm rot="10800000">
              <a:off x="50" y="4470187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2" name="Google Shape;342;p6"/>
            <p:cNvCxnSpPr/>
            <p:nvPr/>
          </p:nvCxnSpPr>
          <p:spPr>
            <a:xfrm rot="10800000">
              <a:off x="50" y="4811413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43" name="Google Shape;343;p6"/>
          <p:cNvGrpSpPr/>
          <p:nvPr/>
        </p:nvGrpSpPr>
        <p:grpSpPr>
          <a:xfrm>
            <a:off x="10954800" y="159667"/>
            <a:ext cx="277200" cy="201700"/>
            <a:chOff x="192250" y="119750"/>
            <a:chExt cx="207900" cy="151275"/>
          </a:xfrm>
        </p:grpSpPr>
        <p:cxnSp>
          <p:nvCxnSpPr>
            <p:cNvPr id="344" name="Google Shape;344;p6"/>
            <p:cNvCxnSpPr/>
            <p:nvPr/>
          </p:nvCxnSpPr>
          <p:spPr>
            <a:xfrm>
              <a:off x="192250" y="119750"/>
              <a:ext cx="207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5" name="Google Shape;345;p6"/>
            <p:cNvCxnSpPr/>
            <p:nvPr/>
          </p:nvCxnSpPr>
          <p:spPr>
            <a:xfrm>
              <a:off x="192250" y="195388"/>
              <a:ext cx="207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6" name="Google Shape;346;p6"/>
            <p:cNvCxnSpPr/>
            <p:nvPr/>
          </p:nvCxnSpPr>
          <p:spPr>
            <a:xfrm>
              <a:off x="192250" y="271025"/>
              <a:ext cx="207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50402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" name="Google Shape;348;p7"/>
          <p:cNvGrpSpPr/>
          <p:nvPr/>
        </p:nvGrpSpPr>
        <p:grpSpPr>
          <a:xfrm>
            <a:off x="67" y="500634"/>
            <a:ext cx="12184800" cy="6376873"/>
            <a:chOff x="50" y="375475"/>
            <a:chExt cx="9138600" cy="4782655"/>
          </a:xfrm>
        </p:grpSpPr>
        <p:grpSp>
          <p:nvGrpSpPr>
            <p:cNvPr id="349" name="Google Shape;349;p7"/>
            <p:cNvGrpSpPr/>
            <p:nvPr/>
          </p:nvGrpSpPr>
          <p:grpSpPr>
            <a:xfrm>
              <a:off x="348425" y="375499"/>
              <a:ext cx="8447150" cy="4782632"/>
              <a:chOff x="348425" y="537175"/>
              <a:chExt cx="8447150" cy="4620900"/>
            </a:xfrm>
          </p:grpSpPr>
          <p:cxnSp>
            <p:nvCxnSpPr>
              <p:cNvPr id="350" name="Google Shape;350;p7"/>
              <p:cNvCxnSpPr/>
              <p:nvPr/>
            </p:nvCxnSpPr>
            <p:spPr>
              <a:xfrm>
                <a:off x="348425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1" name="Google Shape;351;p7"/>
              <p:cNvCxnSpPr/>
              <p:nvPr/>
            </p:nvCxnSpPr>
            <p:spPr>
              <a:xfrm>
                <a:off x="732386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2" name="Google Shape;352;p7"/>
              <p:cNvCxnSpPr/>
              <p:nvPr/>
            </p:nvCxnSpPr>
            <p:spPr>
              <a:xfrm>
                <a:off x="1116348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" name="Google Shape;353;p7"/>
              <p:cNvCxnSpPr/>
              <p:nvPr/>
            </p:nvCxnSpPr>
            <p:spPr>
              <a:xfrm>
                <a:off x="1500309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4" name="Google Shape;354;p7"/>
              <p:cNvCxnSpPr/>
              <p:nvPr/>
            </p:nvCxnSpPr>
            <p:spPr>
              <a:xfrm>
                <a:off x="1884270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5" name="Google Shape;355;p7"/>
              <p:cNvCxnSpPr/>
              <p:nvPr/>
            </p:nvCxnSpPr>
            <p:spPr>
              <a:xfrm>
                <a:off x="2268232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" name="Google Shape;356;p7"/>
              <p:cNvCxnSpPr/>
              <p:nvPr/>
            </p:nvCxnSpPr>
            <p:spPr>
              <a:xfrm>
                <a:off x="2652193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7" name="Google Shape;357;p7"/>
              <p:cNvCxnSpPr/>
              <p:nvPr/>
            </p:nvCxnSpPr>
            <p:spPr>
              <a:xfrm>
                <a:off x="3036155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8" name="Google Shape;358;p7"/>
              <p:cNvCxnSpPr/>
              <p:nvPr/>
            </p:nvCxnSpPr>
            <p:spPr>
              <a:xfrm>
                <a:off x="3420116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9" name="Google Shape;359;p7"/>
              <p:cNvCxnSpPr/>
              <p:nvPr/>
            </p:nvCxnSpPr>
            <p:spPr>
              <a:xfrm>
                <a:off x="3804077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0" name="Google Shape;360;p7"/>
              <p:cNvCxnSpPr/>
              <p:nvPr/>
            </p:nvCxnSpPr>
            <p:spPr>
              <a:xfrm>
                <a:off x="4188039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1" name="Google Shape;361;p7"/>
              <p:cNvCxnSpPr/>
              <p:nvPr/>
            </p:nvCxnSpPr>
            <p:spPr>
              <a:xfrm>
                <a:off x="4572000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2" name="Google Shape;362;p7"/>
              <p:cNvCxnSpPr/>
              <p:nvPr/>
            </p:nvCxnSpPr>
            <p:spPr>
              <a:xfrm>
                <a:off x="4955961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3" name="Google Shape;363;p7"/>
              <p:cNvCxnSpPr/>
              <p:nvPr/>
            </p:nvCxnSpPr>
            <p:spPr>
              <a:xfrm>
                <a:off x="5339923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4" name="Google Shape;364;p7"/>
              <p:cNvCxnSpPr/>
              <p:nvPr/>
            </p:nvCxnSpPr>
            <p:spPr>
              <a:xfrm>
                <a:off x="5723884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5" name="Google Shape;365;p7"/>
              <p:cNvCxnSpPr/>
              <p:nvPr/>
            </p:nvCxnSpPr>
            <p:spPr>
              <a:xfrm>
                <a:off x="6107845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6" name="Google Shape;366;p7"/>
              <p:cNvCxnSpPr/>
              <p:nvPr/>
            </p:nvCxnSpPr>
            <p:spPr>
              <a:xfrm>
                <a:off x="6491807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7" name="Google Shape;367;p7"/>
              <p:cNvCxnSpPr/>
              <p:nvPr/>
            </p:nvCxnSpPr>
            <p:spPr>
              <a:xfrm>
                <a:off x="6875768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8" name="Google Shape;368;p7"/>
              <p:cNvCxnSpPr/>
              <p:nvPr/>
            </p:nvCxnSpPr>
            <p:spPr>
              <a:xfrm>
                <a:off x="7259730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9" name="Google Shape;369;p7"/>
              <p:cNvCxnSpPr/>
              <p:nvPr/>
            </p:nvCxnSpPr>
            <p:spPr>
              <a:xfrm>
                <a:off x="7643691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0" name="Google Shape;370;p7"/>
              <p:cNvCxnSpPr/>
              <p:nvPr/>
            </p:nvCxnSpPr>
            <p:spPr>
              <a:xfrm>
                <a:off x="8027652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1" name="Google Shape;371;p7"/>
              <p:cNvCxnSpPr/>
              <p:nvPr/>
            </p:nvCxnSpPr>
            <p:spPr>
              <a:xfrm>
                <a:off x="8411614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2" name="Google Shape;372;p7"/>
              <p:cNvCxnSpPr/>
              <p:nvPr/>
            </p:nvCxnSpPr>
            <p:spPr>
              <a:xfrm>
                <a:off x="8795575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73" name="Google Shape;373;p7"/>
            <p:cNvCxnSpPr/>
            <p:nvPr/>
          </p:nvCxnSpPr>
          <p:spPr>
            <a:xfrm rot="10800000">
              <a:off x="50" y="375475"/>
              <a:ext cx="91386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7"/>
            <p:cNvCxnSpPr/>
            <p:nvPr/>
          </p:nvCxnSpPr>
          <p:spPr>
            <a:xfrm rot="10800000">
              <a:off x="50" y="716701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7"/>
            <p:cNvCxnSpPr/>
            <p:nvPr/>
          </p:nvCxnSpPr>
          <p:spPr>
            <a:xfrm rot="10800000">
              <a:off x="50" y="1057927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6" name="Google Shape;376;p7"/>
            <p:cNvCxnSpPr/>
            <p:nvPr/>
          </p:nvCxnSpPr>
          <p:spPr>
            <a:xfrm rot="10800000">
              <a:off x="50" y="1399153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7" name="Google Shape;377;p7"/>
            <p:cNvCxnSpPr/>
            <p:nvPr/>
          </p:nvCxnSpPr>
          <p:spPr>
            <a:xfrm rot="10800000">
              <a:off x="50" y="1740379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8" name="Google Shape;378;p7"/>
            <p:cNvCxnSpPr/>
            <p:nvPr/>
          </p:nvCxnSpPr>
          <p:spPr>
            <a:xfrm rot="10800000">
              <a:off x="50" y="2081605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9" name="Google Shape;379;p7"/>
            <p:cNvCxnSpPr/>
            <p:nvPr/>
          </p:nvCxnSpPr>
          <p:spPr>
            <a:xfrm rot="10800000">
              <a:off x="50" y="2422831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0" name="Google Shape;380;p7"/>
            <p:cNvCxnSpPr/>
            <p:nvPr/>
          </p:nvCxnSpPr>
          <p:spPr>
            <a:xfrm rot="10800000">
              <a:off x="50" y="2764057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1" name="Google Shape;381;p7"/>
            <p:cNvCxnSpPr/>
            <p:nvPr/>
          </p:nvCxnSpPr>
          <p:spPr>
            <a:xfrm rot="10800000">
              <a:off x="50" y="3105283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2" name="Google Shape;382;p7"/>
            <p:cNvCxnSpPr/>
            <p:nvPr/>
          </p:nvCxnSpPr>
          <p:spPr>
            <a:xfrm rot="10800000">
              <a:off x="50" y="3446509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3" name="Google Shape;383;p7"/>
            <p:cNvCxnSpPr/>
            <p:nvPr/>
          </p:nvCxnSpPr>
          <p:spPr>
            <a:xfrm rot="10800000">
              <a:off x="50" y="3787735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4" name="Google Shape;384;p7"/>
            <p:cNvCxnSpPr/>
            <p:nvPr/>
          </p:nvCxnSpPr>
          <p:spPr>
            <a:xfrm rot="10800000">
              <a:off x="50" y="4128961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5" name="Google Shape;385;p7"/>
            <p:cNvCxnSpPr/>
            <p:nvPr/>
          </p:nvCxnSpPr>
          <p:spPr>
            <a:xfrm rot="10800000">
              <a:off x="50" y="4470187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6" name="Google Shape;386;p7"/>
            <p:cNvCxnSpPr/>
            <p:nvPr/>
          </p:nvCxnSpPr>
          <p:spPr>
            <a:xfrm rot="10800000">
              <a:off x="50" y="4811413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87" name="Google Shape;387;p7"/>
          <p:cNvSpPr txBox="1">
            <a:spLocks noGrp="1"/>
          </p:cNvSpPr>
          <p:nvPr>
            <p:ph type="body" idx="1"/>
          </p:nvPr>
        </p:nvSpPr>
        <p:spPr>
          <a:xfrm>
            <a:off x="960000" y="1737133"/>
            <a:ext cx="100244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8" name="Google Shape;388;p7"/>
          <p:cNvSpPr txBox="1">
            <a:spLocks noGrp="1"/>
          </p:cNvSpPr>
          <p:nvPr>
            <p:ph type="title"/>
          </p:nvPr>
        </p:nvSpPr>
        <p:spPr>
          <a:xfrm>
            <a:off x="960000" y="659309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389" name="Google Shape;389;p7"/>
          <p:cNvGrpSpPr/>
          <p:nvPr/>
        </p:nvGrpSpPr>
        <p:grpSpPr>
          <a:xfrm>
            <a:off x="10954800" y="159667"/>
            <a:ext cx="277200" cy="201700"/>
            <a:chOff x="192250" y="119750"/>
            <a:chExt cx="207900" cy="151275"/>
          </a:xfrm>
        </p:grpSpPr>
        <p:cxnSp>
          <p:nvCxnSpPr>
            <p:cNvPr id="390" name="Google Shape;390;p7"/>
            <p:cNvCxnSpPr/>
            <p:nvPr/>
          </p:nvCxnSpPr>
          <p:spPr>
            <a:xfrm>
              <a:off x="192250" y="119750"/>
              <a:ext cx="207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1" name="Google Shape;391;p7"/>
            <p:cNvCxnSpPr/>
            <p:nvPr/>
          </p:nvCxnSpPr>
          <p:spPr>
            <a:xfrm>
              <a:off x="192250" y="195388"/>
              <a:ext cx="207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2" name="Google Shape;392;p7"/>
            <p:cNvCxnSpPr/>
            <p:nvPr/>
          </p:nvCxnSpPr>
          <p:spPr>
            <a:xfrm>
              <a:off x="192250" y="271025"/>
              <a:ext cx="207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93" name="Google Shape;393;p7"/>
          <p:cNvGrpSpPr/>
          <p:nvPr/>
        </p:nvGrpSpPr>
        <p:grpSpPr>
          <a:xfrm rot="-2700000">
            <a:off x="9039158" y="5202265"/>
            <a:ext cx="4385693" cy="1871475"/>
            <a:chOff x="1495900" y="3902358"/>
            <a:chExt cx="1693755" cy="722711"/>
          </a:xfrm>
        </p:grpSpPr>
        <p:grpSp>
          <p:nvGrpSpPr>
            <p:cNvPr id="394" name="Google Shape;394;p7"/>
            <p:cNvGrpSpPr/>
            <p:nvPr/>
          </p:nvGrpSpPr>
          <p:grpSpPr>
            <a:xfrm>
              <a:off x="1495900" y="3902358"/>
              <a:ext cx="1693755" cy="612172"/>
              <a:chOff x="1495900" y="3902358"/>
              <a:chExt cx="1693755" cy="612172"/>
            </a:xfrm>
          </p:grpSpPr>
          <p:sp>
            <p:nvSpPr>
              <p:cNvPr id="395" name="Google Shape;395;p7"/>
              <p:cNvSpPr/>
              <p:nvPr/>
            </p:nvSpPr>
            <p:spPr>
              <a:xfrm>
                <a:off x="2517721" y="3902358"/>
                <a:ext cx="671934" cy="612172"/>
              </a:xfrm>
              <a:custGeom>
                <a:avLst/>
                <a:gdLst/>
                <a:ahLst/>
                <a:cxnLst/>
                <a:rect l="l" t="t" r="r" b="b"/>
                <a:pathLst>
                  <a:path w="14504" h="13214" extrusionOk="0">
                    <a:moveTo>
                      <a:pt x="7258" y="1"/>
                    </a:moveTo>
                    <a:cubicBezTo>
                      <a:pt x="5566" y="1"/>
                      <a:pt x="3874" y="647"/>
                      <a:pt x="2582" y="1938"/>
                    </a:cubicBezTo>
                    <a:cubicBezTo>
                      <a:pt x="0" y="4508"/>
                      <a:pt x="0" y="8694"/>
                      <a:pt x="2582" y="11276"/>
                    </a:cubicBezTo>
                    <a:cubicBezTo>
                      <a:pt x="3874" y="12568"/>
                      <a:pt x="5566" y="13214"/>
                      <a:pt x="7258" y="13214"/>
                    </a:cubicBezTo>
                    <a:cubicBezTo>
                      <a:pt x="8950" y="13214"/>
                      <a:pt x="10642" y="12568"/>
                      <a:pt x="11933" y="11276"/>
                    </a:cubicBezTo>
                    <a:cubicBezTo>
                      <a:pt x="14503" y="8694"/>
                      <a:pt x="14503" y="4508"/>
                      <a:pt x="11933" y="1938"/>
                    </a:cubicBezTo>
                    <a:cubicBezTo>
                      <a:pt x="10642" y="647"/>
                      <a:pt x="8950" y="1"/>
                      <a:pt x="72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6" name="Google Shape;396;p7"/>
              <p:cNvSpPr/>
              <p:nvPr/>
            </p:nvSpPr>
            <p:spPr>
              <a:xfrm>
                <a:off x="1787353" y="3967172"/>
                <a:ext cx="850017" cy="470687"/>
              </a:xfrm>
              <a:custGeom>
                <a:avLst/>
                <a:gdLst/>
                <a:ahLst/>
                <a:cxnLst/>
                <a:rect l="l" t="t" r="r" b="b"/>
                <a:pathLst>
                  <a:path w="18348" h="10160" extrusionOk="0">
                    <a:moveTo>
                      <a:pt x="3599" y="1"/>
                    </a:moveTo>
                    <a:lnTo>
                      <a:pt x="1" y="6610"/>
                    </a:lnTo>
                    <a:lnTo>
                      <a:pt x="4627" y="10159"/>
                    </a:lnTo>
                    <a:lnTo>
                      <a:pt x="4908" y="9877"/>
                    </a:lnTo>
                    <a:cubicBezTo>
                      <a:pt x="6763" y="8023"/>
                      <a:pt x="9195" y="7096"/>
                      <a:pt x="11628" y="7096"/>
                    </a:cubicBezTo>
                    <a:cubicBezTo>
                      <a:pt x="14061" y="7096"/>
                      <a:pt x="16493" y="8023"/>
                      <a:pt x="18347" y="9877"/>
                    </a:cubicBezTo>
                    <a:lnTo>
                      <a:pt x="18347" y="539"/>
                    </a:lnTo>
                    <a:cubicBezTo>
                      <a:pt x="16383" y="2497"/>
                      <a:pt x="13813" y="3477"/>
                      <a:pt x="11242" y="3477"/>
                    </a:cubicBezTo>
                    <a:cubicBezTo>
                      <a:pt x="8672" y="3477"/>
                      <a:pt x="6102" y="2497"/>
                      <a:pt x="4138" y="539"/>
                    </a:cubicBezTo>
                    <a:lnTo>
                      <a:pt x="359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7" name="Google Shape;397;p7"/>
              <p:cNvSpPr/>
              <p:nvPr/>
            </p:nvSpPr>
            <p:spPr>
              <a:xfrm>
                <a:off x="1495900" y="3902358"/>
                <a:ext cx="671934" cy="612172"/>
              </a:xfrm>
              <a:custGeom>
                <a:avLst/>
                <a:gdLst/>
                <a:ahLst/>
                <a:cxnLst/>
                <a:rect l="l" t="t" r="r" b="b"/>
                <a:pathLst>
                  <a:path w="14504" h="13214" extrusionOk="0">
                    <a:moveTo>
                      <a:pt x="7257" y="1"/>
                    </a:moveTo>
                    <a:cubicBezTo>
                      <a:pt x="5567" y="1"/>
                      <a:pt x="3874" y="647"/>
                      <a:pt x="2583" y="1938"/>
                    </a:cubicBezTo>
                    <a:cubicBezTo>
                      <a:pt x="1" y="4508"/>
                      <a:pt x="1" y="8694"/>
                      <a:pt x="2583" y="11276"/>
                    </a:cubicBezTo>
                    <a:cubicBezTo>
                      <a:pt x="3874" y="12568"/>
                      <a:pt x="5567" y="13214"/>
                      <a:pt x="7257" y="13214"/>
                    </a:cubicBezTo>
                    <a:cubicBezTo>
                      <a:pt x="8948" y="13214"/>
                      <a:pt x="10637" y="12568"/>
                      <a:pt x="11922" y="11276"/>
                    </a:cubicBezTo>
                    <a:cubicBezTo>
                      <a:pt x="14504" y="8694"/>
                      <a:pt x="14504" y="4508"/>
                      <a:pt x="11922" y="1938"/>
                    </a:cubicBezTo>
                    <a:cubicBezTo>
                      <a:pt x="10637" y="647"/>
                      <a:pt x="8948" y="1"/>
                      <a:pt x="72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8" name="Google Shape;398;p7"/>
              <p:cNvSpPr/>
              <p:nvPr/>
            </p:nvSpPr>
            <p:spPr>
              <a:xfrm>
                <a:off x="2048182" y="3967172"/>
                <a:ext cx="850573" cy="470687"/>
              </a:xfrm>
              <a:custGeom>
                <a:avLst/>
                <a:gdLst/>
                <a:ahLst/>
                <a:cxnLst/>
                <a:rect l="l" t="t" r="r" b="b"/>
                <a:pathLst>
                  <a:path w="18360" h="10160" extrusionOk="0">
                    <a:moveTo>
                      <a:pt x="14749" y="1"/>
                    </a:moveTo>
                    <a:lnTo>
                      <a:pt x="14210" y="539"/>
                    </a:lnTo>
                    <a:cubicBezTo>
                      <a:pt x="12252" y="2497"/>
                      <a:pt x="9682" y="3477"/>
                      <a:pt x="7110" y="3477"/>
                    </a:cubicBezTo>
                    <a:cubicBezTo>
                      <a:pt x="4538" y="3477"/>
                      <a:pt x="1965" y="2497"/>
                      <a:pt x="1" y="539"/>
                    </a:cubicBezTo>
                    <a:lnTo>
                      <a:pt x="1" y="9877"/>
                    </a:lnTo>
                    <a:cubicBezTo>
                      <a:pt x="1861" y="8023"/>
                      <a:pt x="4294" y="7096"/>
                      <a:pt x="6725" y="7096"/>
                    </a:cubicBezTo>
                    <a:cubicBezTo>
                      <a:pt x="9156" y="7096"/>
                      <a:pt x="11585" y="8023"/>
                      <a:pt x="13440" y="9877"/>
                    </a:cubicBezTo>
                    <a:lnTo>
                      <a:pt x="13721" y="10159"/>
                    </a:lnTo>
                    <a:lnTo>
                      <a:pt x="18360" y="6610"/>
                    </a:lnTo>
                    <a:lnTo>
                      <a:pt x="1474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99" name="Google Shape;399;p7"/>
            <p:cNvGrpSpPr/>
            <p:nvPr/>
          </p:nvGrpSpPr>
          <p:grpSpPr>
            <a:xfrm>
              <a:off x="1495900" y="4012389"/>
              <a:ext cx="1693755" cy="612681"/>
              <a:chOff x="1495900" y="4012389"/>
              <a:chExt cx="1693755" cy="612681"/>
            </a:xfrm>
          </p:grpSpPr>
          <p:sp>
            <p:nvSpPr>
              <p:cNvPr id="400" name="Google Shape;400;p7"/>
              <p:cNvSpPr/>
              <p:nvPr/>
            </p:nvSpPr>
            <p:spPr>
              <a:xfrm>
                <a:off x="1787353" y="4077202"/>
                <a:ext cx="850017" cy="471197"/>
              </a:xfrm>
              <a:custGeom>
                <a:avLst/>
                <a:gdLst/>
                <a:ahLst/>
                <a:cxnLst/>
                <a:rect l="l" t="t" r="r" b="b"/>
                <a:pathLst>
                  <a:path w="18348" h="10171" extrusionOk="0">
                    <a:moveTo>
                      <a:pt x="3599" y="0"/>
                    </a:moveTo>
                    <a:lnTo>
                      <a:pt x="1" y="6609"/>
                    </a:lnTo>
                    <a:lnTo>
                      <a:pt x="4627" y="10170"/>
                    </a:lnTo>
                    <a:lnTo>
                      <a:pt x="4908" y="9889"/>
                    </a:lnTo>
                    <a:cubicBezTo>
                      <a:pt x="6763" y="8035"/>
                      <a:pt x="9195" y="7108"/>
                      <a:pt x="11628" y="7108"/>
                    </a:cubicBezTo>
                    <a:cubicBezTo>
                      <a:pt x="14061" y="7108"/>
                      <a:pt x="16493" y="8035"/>
                      <a:pt x="18347" y="9889"/>
                    </a:cubicBezTo>
                    <a:lnTo>
                      <a:pt x="18347" y="539"/>
                    </a:lnTo>
                    <a:cubicBezTo>
                      <a:pt x="16383" y="2503"/>
                      <a:pt x="13813" y="3485"/>
                      <a:pt x="11242" y="3485"/>
                    </a:cubicBezTo>
                    <a:cubicBezTo>
                      <a:pt x="8672" y="3485"/>
                      <a:pt x="6102" y="2503"/>
                      <a:pt x="4138" y="539"/>
                    </a:cubicBezTo>
                    <a:lnTo>
                      <a:pt x="35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401" name="Google Shape;401;p7"/>
              <p:cNvGrpSpPr/>
              <p:nvPr/>
            </p:nvGrpSpPr>
            <p:grpSpPr>
              <a:xfrm>
                <a:off x="1495900" y="4012389"/>
                <a:ext cx="1693755" cy="612681"/>
                <a:chOff x="1495900" y="4012389"/>
                <a:chExt cx="1693755" cy="612681"/>
              </a:xfrm>
            </p:grpSpPr>
            <p:sp>
              <p:nvSpPr>
                <p:cNvPr id="402" name="Google Shape;402;p7"/>
                <p:cNvSpPr/>
                <p:nvPr/>
              </p:nvSpPr>
              <p:spPr>
                <a:xfrm>
                  <a:off x="2517721" y="4012389"/>
                  <a:ext cx="671934" cy="6126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04" h="13225" extrusionOk="0">
                      <a:moveTo>
                        <a:pt x="7258" y="0"/>
                      </a:moveTo>
                      <a:cubicBezTo>
                        <a:pt x="5566" y="0"/>
                        <a:pt x="3874" y="646"/>
                        <a:pt x="2582" y="1938"/>
                      </a:cubicBezTo>
                      <a:cubicBezTo>
                        <a:pt x="0" y="4520"/>
                        <a:pt x="0" y="8705"/>
                        <a:pt x="2582" y="11288"/>
                      </a:cubicBezTo>
                      <a:cubicBezTo>
                        <a:pt x="3874" y="12579"/>
                        <a:pt x="5566" y="13225"/>
                        <a:pt x="7258" y="13225"/>
                      </a:cubicBezTo>
                      <a:cubicBezTo>
                        <a:pt x="8950" y="13225"/>
                        <a:pt x="10642" y="12579"/>
                        <a:pt x="11933" y="11288"/>
                      </a:cubicBezTo>
                      <a:cubicBezTo>
                        <a:pt x="14503" y="8705"/>
                        <a:pt x="14503" y="4520"/>
                        <a:pt x="11933" y="1938"/>
                      </a:cubicBezTo>
                      <a:cubicBezTo>
                        <a:pt x="10642" y="646"/>
                        <a:pt x="8950" y="0"/>
                        <a:pt x="725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03" name="Google Shape;403;p7"/>
                <p:cNvSpPr/>
                <p:nvPr/>
              </p:nvSpPr>
              <p:spPr>
                <a:xfrm>
                  <a:off x="1495900" y="4012389"/>
                  <a:ext cx="671934" cy="6126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04" h="13225" extrusionOk="0">
                      <a:moveTo>
                        <a:pt x="7257" y="0"/>
                      </a:moveTo>
                      <a:cubicBezTo>
                        <a:pt x="5567" y="0"/>
                        <a:pt x="3874" y="646"/>
                        <a:pt x="2583" y="1938"/>
                      </a:cubicBezTo>
                      <a:cubicBezTo>
                        <a:pt x="1" y="4520"/>
                        <a:pt x="1" y="8705"/>
                        <a:pt x="2583" y="11288"/>
                      </a:cubicBezTo>
                      <a:cubicBezTo>
                        <a:pt x="3874" y="12579"/>
                        <a:pt x="5567" y="13225"/>
                        <a:pt x="7257" y="13225"/>
                      </a:cubicBezTo>
                      <a:cubicBezTo>
                        <a:pt x="8948" y="13225"/>
                        <a:pt x="10637" y="12579"/>
                        <a:pt x="11922" y="11288"/>
                      </a:cubicBezTo>
                      <a:cubicBezTo>
                        <a:pt x="14504" y="8705"/>
                        <a:pt x="14504" y="4520"/>
                        <a:pt x="11922" y="1938"/>
                      </a:cubicBezTo>
                      <a:cubicBezTo>
                        <a:pt x="10637" y="646"/>
                        <a:pt x="8948" y="0"/>
                        <a:pt x="725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04" name="Google Shape;404;p7"/>
                <p:cNvSpPr/>
                <p:nvPr/>
              </p:nvSpPr>
              <p:spPr>
                <a:xfrm>
                  <a:off x="2048182" y="4077202"/>
                  <a:ext cx="850573" cy="471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60" h="10171" extrusionOk="0">
                      <a:moveTo>
                        <a:pt x="14749" y="0"/>
                      </a:moveTo>
                      <a:lnTo>
                        <a:pt x="14210" y="539"/>
                      </a:lnTo>
                      <a:cubicBezTo>
                        <a:pt x="12252" y="2503"/>
                        <a:pt x="9682" y="3485"/>
                        <a:pt x="7110" y="3485"/>
                      </a:cubicBezTo>
                      <a:cubicBezTo>
                        <a:pt x="4538" y="3485"/>
                        <a:pt x="1965" y="2503"/>
                        <a:pt x="1" y="539"/>
                      </a:cubicBezTo>
                      <a:lnTo>
                        <a:pt x="1" y="9889"/>
                      </a:lnTo>
                      <a:cubicBezTo>
                        <a:pt x="1861" y="8035"/>
                        <a:pt x="4294" y="7108"/>
                        <a:pt x="6725" y="7108"/>
                      </a:cubicBezTo>
                      <a:cubicBezTo>
                        <a:pt x="9156" y="7108"/>
                        <a:pt x="11585" y="8035"/>
                        <a:pt x="13440" y="9889"/>
                      </a:cubicBezTo>
                      <a:lnTo>
                        <a:pt x="13721" y="10170"/>
                      </a:lnTo>
                      <a:lnTo>
                        <a:pt x="18360" y="6609"/>
                      </a:lnTo>
                      <a:lnTo>
                        <a:pt x="1474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7229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10"/>
          <p:cNvSpPr txBox="1">
            <a:spLocks noGrp="1"/>
          </p:cNvSpPr>
          <p:nvPr>
            <p:ph type="body" idx="1"/>
          </p:nvPr>
        </p:nvSpPr>
        <p:spPr>
          <a:xfrm>
            <a:off x="1129233" y="4857000"/>
            <a:ext cx="10102800" cy="1048400"/>
          </a:xfrm>
          <a:prstGeom prst="rect">
            <a:avLst/>
          </a:prstGeom>
          <a:solidFill>
            <a:schemeClr val="lt2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467" b="1">
                <a:solidFill>
                  <a:schemeClr val="lt1"/>
                </a:solidFill>
                <a:latin typeface="Spline Sans Mono"/>
                <a:ea typeface="Spline Sans Mono"/>
                <a:cs typeface="Spline Sans Mono"/>
                <a:sym typeface="Spline Sans Mono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20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3" name="Google Shape;553;p11"/>
          <p:cNvGrpSpPr/>
          <p:nvPr/>
        </p:nvGrpSpPr>
        <p:grpSpPr>
          <a:xfrm>
            <a:off x="67" y="500634"/>
            <a:ext cx="12184800" cy="6376873"/>
            <a:chOff x="50" y="375475"/>
            <a:chExt cx="9138600" cy="4782655"/>
          </a:xfrm>
        </p:grpSpPr>
        <p:grpSp>
          <p:nvGrpSpPr>
            <p:cNvPr id="554" name="Google Shape;554;p11"/>
            <p:cNvGrpSpPr/>
            <p:nvPr/>
          </p:nvGrpSpPr>
          <p:grpSpPr>
            <a:xfrm>
              <a:off x="348425" y="375499"/>
              <a:ext cx="8447150" cy="4782632"/>
              <a:chOff x="348425" y="537175"/>
              <a:chExt cx="8447150" cy="4620900"/>
            </a:xfrm>
          </p:grpSpPr>
          <p:cxnSp>
            <p:nvCxnSpPr>
              <p:cNvPr id="555" name="Google Shape;555;p11"/>
              <p:cNvCxnSpPr/>
              <p:nvPr/>
            </p:nvCxnSpPr>
            <p:spPr>
              <a:xfrm>
                <a:off x="348425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6" name="Google Shape;556;p11"/>
              <p:cNvCxnSpPr/>
              <p:nvPr/>
            </p:nvCxnSpPr>
            <p:spPr>
              <a:xfrm>
                <a:off x="732386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7" name="Google Shape;557;p11"/>
              <p:cNvCxnSpPr/>
              <p:nvPr/>
            </p:nvCxnSpPr>
            <p:spPr>
              <a:xfrm>
                <a:off x="1116348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8" name="Google Shape;558;p11"/>
              <p:cNvCxnSpPr/>
              <p:nvPr/>
            </p:nvCxnSpPr>
            <p:spPr>
              <a:xfrm>
                <a:off x="1500309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9" name="Google Shape;559;p11"/>
              <p:cNvCxnSpPr/>
              <p:nvPr/>
            </p:nvCxnSpPr>
            <p:spPr>
              <a:xfrm>
                <a:off x="1884270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0" name="Google Shape;560;p11"/>
              <p:cNvCxnSpPr/>
              <p:nvPr/>
            </p:nvCxnSpPr>
            <p:spPr>
              <a:xfrm>
                <a:off x="2268232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1" name="Google Shape;561;p11"/>
              <p:cNvCxnSpPr/>
              <p:nvPr/>
            </p:nvCxnSpPr>
            <p:spPr>
              <a:xfrm>
                <a:off x="2652193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2" name="Google Shape;562;p11"/>
              <p:cNvCxnSpPr/>
              <p:nvPr/>
            </p:nvCxnSpPr>
            <p:spPr>
              <a:xfrm>
                <a:off x="3036155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3" name="Google Shape;563;p11"/>
              <p:cNvCxnSpPr/>
              <p:nvPr/>
            </p:nvCxnSpPr>
            <p:spPr>
              <a:xfrm>
                <a:off x="3420116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4" name="Google Shape;564;p11"/>
              <p:cNvCxnSpPr/>
              <p:nvPr/>
            </p:nvCxnSpPr>
            <p:spPr>
              <a:xfrm>
                <a:off x="3804077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5" name="Google Shape;565;p11"/>
              <p:cNvCxnSpPr/>
              <p:nvPr/>
            </p:nvCxnSpPr>
            <p:spPr>
              <a:xfrm>
                <a:off x="4188039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6" name="Google Shape;566;p11"/>
              <p:cNvCxnSpPr/>
              <p:nvPr/>
            </p:nvCxnSpPr>
            <p:spPr>
              <a:xfrm>
                <a:off x="4572000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7" name="Google Shape;567;p11"/>
              <p:cNvCxnSpPr/>
              <p:nvPr/>
            </p:nvCxnSpPr>
            <p:spPr>
              <a:xfrm>
                <a:off x="4955961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8" name="Google Shape;568;p11"/>
              <p:cNvCxnSpPr/>
              <p:nvPr/>
            </p:nvCxnSpPr>
            <p:spPr>
              <a:xfrm>
                <a:off x="5339923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9" name="Google Shape;569;p11"/>
              <p:cNvCxnSpPr/>
              <p:nvPr/>
            </p:nvCxnSpPr>
            <p:spPr>
              <a:xfrm>
                <a:off x="5723884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0" name="Google Shape;570;p11"/>
              <p:cNvCxnSpPr/>
              <p:nvPr/>
            </p:nvCxnSpPr>
            <p:spPr>
              <a:xfrm>
                <a:off x="6107845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1" name="Google Shape;571;p11"/>
              <p:cNvCxnSpPr/>
              <p:nvPr/>
            </p:nvCxnSpPr>
            <p:spPr>
              <a:xfrm>
                <a:off x="6491807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2" name="Google Shape;572;p11"/>
              <p:cNvCxnSpPr/>
              <p:nvPr/>
            </p:nvCxnSpPr>
            <p:spPr>
              <a:xfrm>
                <a:off x="6875768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3" name="Google Shape;573;p11"/>
              <p:cNvCxnSpPr/>
              <p:nvPr/>
            </p:nvCxnSpPr>
            <p:spPr>
              <a:xfrm>
                <a:off x="7259730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4" name="Google Shape;574;p11"/>
              <p:cNvCxnSpPr/>
              <p:nvPr/>
            </p:nvCxnSpPr>
            <p:spPr>
              <a:xfrm>
                <a:off x="7643691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5" name="Google Shape;575;p11"/>
              <p:cNvCxnSpPr/>
              <p:nvPr/>
            </p:nvCxnSpPr>
            <p:spPr>
              <a:xfrm>
                <a:off x="8027652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6" name="Google Shape;576;p11"/>
              <p:cNvCxnSpPr/>
              <p:nvPr/>
            </p:nvCxnSpPr>
            <p:spPr>
              <a:xfrm>
                <a:off x="8411614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7" name="Google Shape;577;p11"/>
              <p:cNvCxnSpPr/>
              <p:nvPr/>
            </p:nvCxnSpPr>
            <p:spPr>
              <a:xfrm>
                <a:off x="8795575" y="537175"/>
                <a:ext cx="0" cy="46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578" name="Google Shape;578;p11"/>
            <p:cNvCxnSpPr/>
            <p:nvPr/>
          </p:nvCxnSpPr>
          <p:spPr>
            <a:xfrm rot="10800000">
              <a:off x="50" y="375475"/>
              <a:ext cx="91386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9" name="Google Shape;579;p11"/>
            <p:cNvCxnSpPr/>
            <p:nvPr/>
          </p:nvCxnSpPr>
          <p:spPr>
            <a:xfrm rot="10800000">
              <a:off x="50" y="716701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0" name="Google Shape;580;p11"/>
            <p:cNvCxnSpPr/>
            <p:nvPr/>
          </p:nvCxnSpPr>
          <p:spPr>
            <a:xfrm rot="10800000">
              <a:off x="50" y="1057927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1" name="Google Shape;581;p11"/>
            <p:cNvCxnSpPr/>
            <p:nvPr/>
          </p:nvCxnSpPr>
          <p:spPr>
            <a:xfrm rot="10800000">
              <a:off x="50" y="1399153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2" name="Google Shape;582;p11"/>
            <p:cNvCxnSpPr/>
            <p:nvPr/>
          </p:nvCxnSpPr>
          <p:spPr>
            <a:xfrm rot="10800000">
              <a:off x="50" y="1740379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3" name="Google Shape;583;p11"/>
            <p:cNvCxnSpPr/>
            <p:nvPr/>
          </p:nvCxnSpPr>
          <p:spPr>
            <a:xfrm rot="10800000">
              <a:off x="50" y="2081605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4" name="Google Shape;584;p11"/>
            <p:cNvCxnSpPr/>
            <p:nvPr/>
          </p:nvCxnSpPr>
          <p:spPr>
            <a:xfrm rot="10800000">
              <a:off x="50" y="2422831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5" name="Google Shape;585;p11"/>
            <p:cNvCxnSpPr/>
            <p:nvPr/>
          </p:nvCxnSpPr>
          <p:spPr>
            <a:xfrm rot="10800000">
              <a:off x="50" y="2764057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6" name="Google Shape;586;p11"/>
            <p:cNvCxnSpPr/>
            <p:nvPr/>
          </p:nvCxnSpPr>
          <p:spPr>
            <a:xfrm rot="10800000">
              <a:off x="50" y="3105283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7" name="Google Shape;587;p11"/>
            <p:cNvCxnSpPr/>
            <p:nvPr/>
          </p:nvCxnSpPr>
          <p:spPr>
            <a:xfrm rot="10800000">
              <a:off x="50" y="3446509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8" name="Google Shape;588;p11"/>
            <p:cNvCxnSpPr/>
            <p:nvPr/>
          </p:nvCxnSpPr>
          <p:spPr>
            <a:xfrm rot="10800000">
              <a:off x="50" y="3787735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9" name="Google Shape;589;p11"/>
            <p:cNvCxnSpPr/>
            <p:nvPr/>
          </p:nvCxnSpPr>
          <p:spPr>
            <a:xfrm rot="10800000">
              <a:off x="50" y="4128961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11"/>
            <p:cNvCxnSpPr/>
            <p:nvPr/>
          </p:nvCxnSpPr>
          <p:spPr>
            <a:xfrm rot="10800000">
              <a:off x="50" y="4470187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1" name="Google Shape;591;p11"/>
            <p:cNvCxnSpPr/>
            <p:nvPr/>
          </p:nvCxnSpPr>
          <p:spPr>
            <a:xfrm rot="10800000">
              <a:off x="50" y="4811413"/>
              <a:ext cx="913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92" name="Google Shape;592;p11"/>
          <p:cNvGrpSpPr/>
          <p:nvPr/>
        </p:nvGrpSpPr>
        <p:grpSpPr>
          <a:xfrm>
            <a:off x="10954800" y="159667"/>
            <a:ext cx="277200" cy="201700"/>
            <a:chOff x="192250" y="119750"/>
            <a:chExt cx="207900" cy="151275"/>
          </a:xfrm>
        </p:grpSpPr>
        <p:cxnSp>
          <p:nvCxnSpPr>
            <p:cNvPr id="593" name="Google Shape;593;p11"/>
            <p:cNvCxnSpPr/>
            <p:nvPr/>
          </p:nvCxnSpPr>
          <p:spPr>
            <a:xfrm>
              <a:off x="192250" y="119750"/>
              <a:ext cx="207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4" name="Google Shape;594;p11"/>
            <p:cNvCxnSpPr/>
            <p:nvPr/>
          </p:nvCxnSpPr>
          <p:spPr>
            <a:xfrm>
              <a:off x="192250" y="195388"/>
              <a:ext cx="207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5" name="Google Shape;595;p11"/>
            <p:cNvCxnSpPr/>
            <p:nvPr/>
          </p:nvCxnSpPr>
          <p:spPr>
            <a:xfrm>
              <a:off x="192250" y="271025"/>
              <a:ext cx="207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96" name="Google Shape;596;p11"/>
          <p:cNvGrpSpPr/>
          <p:nvPr/>
        </p:nvGrpSpPr>
        <p:grpSpPr>
          <a:xfrm>
            <a:off x="59" y="5672890"/>
            <a:ext cx="5409855" cy="2308340"/>
            <a:chOff x="-957706" y="4338367"/>
            <a:chExt cx="4057391" cy="1731255"/>
          </a:xfrm>
        </p:grpSpPr>
        <p:grpSp>
          <p:nvGrpSpPr>
            <p:cNvPr id="597" name="Google Shape;597;p11"/>
            <p:cNvGrpSpPr/>
            <p:nvPr/>
          </p:nvGrpSpPr>
          <p:grpSpPr>
            <a:xfrm>
              <a:off x="-957706" y="4338367"/>
              <a:ext cx="4057391" cy="1466457"/>
              <a:chOff x="1495900" y="3902358"/>
              <a:chExt cx="1693755" cy="612172"/>
            </a:xfrm>
          </p:grpSpPr>
          <p:sp>
            <p:nvSpPr>
              <p:cNvPr id="598" name="Google Shape;598;p11"/>
              <p:cNvSpPr/>
              <p:nvPr/>
            </p:nvSpPr>
            <p:spPr>
              <a:xfrm>
                <a:off x="2517721" y="3902358"/>
                <a:ext cx="671934" cy="612172"/>
              </a:xfrm>
              <a:custGeom>
                <a:avLst/>
                <a:gdLst/>
                <a:ahLst/>
                <a:cxnLst/>
                <a:rect l="l" t="t" r="r" b="b"/>
                <a:pathLst>
                  <a:path w="14504" h="13214" extrusionOk="0">
                    <a:moveTo>
                      <a:pt x="7258" y="1"/>
                    </a:moveTo>
                    <a:cubicBezTo>
                      <a:pt x="5566" y="1"/>
                      <a:pt x="3874" y="647"/>
                      <a:pt x="2582" y="1938"/>
                    </a:cubicBezTo>
                    <a:cubicBezTo>
                      <a:pt x="0" y="4508"/>
                      <a:pt x="0" y="8694"/>
                      <a:pt x="2582" y="11276"/>
                    </a:cubicBezTo>
                    <a:cubicBezTo>
                      <a:pt x="3874" y="12568"/>
                      <a:pt x="5566" y="13214"/>
                      <a:pt x="7258" y="13214"/>
                    </a:cubicBezTo>
                    <a:cubicBezTo>
                      <a:pt x="8950" y="13214"/>
                      <a:pt x="10642" y="12568"/>
                      <a:pt x="11933" y="11276"/>
                    </a:cubicBezTo>
                    <a:cubicBezTo>
                      <a:pt x="14503" y="8694"/>
                      <a:pt x="14503" y="4508"/>
                      <a:pt x="11933" y="1938"/>
                    </a:cubicBezTo>
                    <a:cubicBezTo>
                      <a:pt x="10642" y="647"/>
                      <a:pt x="8950" y="1"/>
                      <a:pt x="7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9" name="Google Shape;599;p11"/>
              <p:cNvSpPr/>
              <p:nvPr/>
            </p:nvSpPr>
            <p:spPr>
              <a:xfrm>
                <a:off x="1787353" y="3967172"/>
                <a:ext cx="850017" cy="470687"/>
              </a:xfrm>
              <a:custGeom>
                <a:avLst/>
                <a:gdLst/>
                <a:ahLst/>
                <a:cxnLst/>
                <a:rect l="l" t="t" r="r" b="b"/>
                <a:pathLst>
                  <a:path w="18348" h="10160" extrusionOk="0">
                    <a:moveTo>
                      <a:pt x="3599" y="1"/>
                    </a:moveTo>
                    <a:lnTo>
                      <a:pt x="1" y="6610"/>
                    </a:lnTo>
                    <a:lnTo>
                      <a:pt x="4627" y="10159"/>
                    </a:lnTo>
                    <a:lnTo>
                      <a:pt x="4908" y="9877"/>
                    </a:lnTo>
                    <a:cubicBezTo>
                      <a:pt x="6763" y="8023"/>
                      <a:pt x="9195" y="7096"/>
                      <a:pt x="11628" y="7096"/>
                    </a:cubicBezTo>
                    <a:cubicBezTo>
                      <a:pt x="14061" y="7096"/>
                      <a:pt x="16493" y="8023"/>
                      <a:pt x="18347" y="9877"/>
                    </a:cubicBezTo>
                    <a:lnTo>
                      <a:pt x="18347" y="539"/>
                    </a:lnTo>
                    <a:cubicBezTo>
                      <a:pt x="16383" y="2497"/>
                      <a:pt x="13813" y="3477"/>
                      <a:pt x="11242" y="3477"/>
                    </a:cubicBezTo>
                    <a:cubicBezTo>
                      <a:pt x="8672" y="3477"/>
                      <a:pt x="6102" y="2497"/>
                      <a:pt x="4138" y="539"/>
                    </a:cubicBezTo>
                    <a:lnTo>
                      <a:pt x="35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0" name="Google Shape;600;p11"/>
              <p:cNvSpPr/>
              <p:nvPr/>
            </p:nvSpPr>
            <p:spPr>
              <a:xfrm>
                <a:off x="1495900" y="3902358"/>
                <a:ext cx="671934" cy="612172"/>
              </a:xfrm>
              <a:custGeom>
                <a:avLst/>
                <a:gdLst/>
                <a:ahLst/>
                <a:cxnLst/>
                <a:rect l="l" t="t" r="r" b="b"/>
                <a:pathLst>
                  <a:path w="14504" h="13214" extrusionOk="0">
                    <a:moveTo>
                      <a:pt x="7257" y="1"/>
                    </a:moveTo>
                    <a:cubicBezTo>
                      <a:pt x="5567" y="1"/>
                      <a:pt x="3874" y="647"/>
                      <a:pt x="2583" y="1938"/>
                    </a:cubicBezTo>
                    <a:cubicBezTo>
                      <a:pt x="1" y="4508"/>
                      <a:pt x="1" y="8694"/>
                      <a:pt x="2583" y="11276"/>
                    </a:cubicBezTo>
                    <a:cubicBezTo>
                      <a:pt x="3874" y="12568"/>
                      <a:pt x="5567" y="13214"/>
                      <a:pt x="7257" y="13214"/>
                    </a:cubicBezTo>
                    <a:cubicBezTo>
                      <a:pt x="8948" y="13214"/>
                      <a:pt x="10637" y="12568"/>
                      <a:pt x="11922" y="11276"/>
                    </a:cubicBezTo>
                    <a:cubicBezTo>
                      <a:pt x="14504" y="8694"/>
                      <a:pt x="14504" y="4508"/>
                      <a:pt x="11922" y="1938"/>
                    </a:cubicBezTo>
                    <a:cubicBezTo>
                      <a:pt x="10637" y="647"/>
                      <a:pt x="8948" y="1"/>
                      <a:pt x="7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1" name="Google Shape;601;p11"/>
              <p:cNvSpPr/>
              <p:nvPr/>
            </p:nvSpPr>
            <p:spPr>
              <a:xfrm>
                <a:off x="2048182" y="3967172"/>
                <a:ext cx="850573" cy="470687"/>
              </a:xfrm>
              <a:custGeom>
                <a:avLst/>
                <a:gdLst/>
                <a:ahLst/>
                <a:cxnLst/>
                <a:rect l="l" t="t" r="r" b="b"/>
                <a:pathLst>
                  <a:path w="18360" h="10160" extrusionOk="0">
                    <a:moveTo>
                      <a:pt x="14749" y="1"/>
                    </a:moveTo>
                    <a:lnTo>
                      <a:pt x="14210" y="539"/>
                    </a:lnTo>
                    <a:cubicBezTo>
                      <a:pt x="12252" y="2497"/>
                      <a:pt x="9682" y="3477"/>
                      <a:pt x="7110" y="3477"/>
                    </a:cubicBezTo>
                    <a:cubicBezTo>
                      <a:pt x="4538" y="3477"/>
                      <a:pt x="1965" y="2497"/>
                      <a:pt x="1" y="539"/>
                    </a:cubicBezTo>
                    <a:lnTo>
                      <a:pt x="1" y="9877"/>
                    </a:lnTo>
                    <a:cubicBezTo>
                      <a:pt x="1861" y="8023"/>
                      <a:pt x="4294" y="7096"/>
                      <a:pt x="6725" y="7096"/>
                    </a:cubicBezTo>
                    <a:cubicBezTo>
                      <a:pt x="9156" y="7096"/>
                      <a:pt x="11585" y="8023"/>
                      <a:pt x="13440" y="9877"/>
                    </a:cubicBezTo>
                    <a:lnTo>
                      <a:pt x="13721" y="10159"/>
                    </a:lnTo>
                    <a:lnTo>
                      <a:pt x="18360" y="6610"/>
                    </a:lnTo>
                    <a:lnTo>
                      <a:pt x="1474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02" name="Google Shape;602;p11"/>
            <p:cNvGrpSpPr/>
            <p:nvPr/>
          </p:nvGrpSpPr>
          <p:grpSpPr>
            <a:xfrm>
              <a:off x="-957706" y="4601944"/>
              <a:ext cx="4057391" cy="1467678"/>
              <a:chOff x="1495900" y="4012389"/>
              <a:chExt cx="1693755" cy="612681"/>
            </a:xfrm>
          </p:grpSpPr>
          <p:sp>
            <p:nvSpPr>
              <p:cNvPr id="603" name="Google Shape;603;p11"/>
              <p:cNvSpPr/>
              <p:nvPr/>
            </p:nvSpPr>
            <p:spPr>
              <a:xfrm>
                <a:off x="1787353" y="4077202"/>
                <a:ext cx="850017" cy="471197"/>
              </a:xfrm>
              <a:custGeom>
                <a:avLst/>
                <a:gdLst/>
                <a:ahLst/>
                <a:cxnLst/>
                <a:rect l="l" t="t" r="r" b="b"/>
                <a:pathLst>
                  <a:path w="18348" h="10171" extrusionOk="0">
                    <a:moveTo>
                      <a:pt x="3599" y="0"/>
                    </a:moveTo>
                    <a:lnTo>
                      <a:pt x="1" y="6609"/>
                    </a:lnTo>
                    <a:lnTo>
                      <a:pt x="4627" y="10170"/>
                    </a:lnTo>
                    <a:lnTo>
                      <a:pt x="4908" y="9889"/>
                    </a:lnTo>
                    <a:cubicBezTo>
                      <a:pt x="6763" y="8035"/>
                      <a:pt x="9195" y="7108"/>
                      <a:pt x="11628" y="7108"/>
                    </a:cubicBezTo>
                    <a:cubicBezTo>
                      <a:pt x="14061" y="7108"/>
                      <a:pt x="16493" y="8035"/>
                      <a:pt x="18347" y="9889"/>
                    </a:cubicBezTo>
                    <a:lnTo>
                      <a:pt x="18347" y="539"/>
                    </a:lnTo>
                    <a:cubicBezTo>
                      <a:pt x="16383" y="2503"/>
                      <a:pt x="13813" y="3485"/>
                      <a:pt x="11242" y="3485"/>
                    </a:cubicBezTo>
                    <a:cubicBezTo>
                      <a:pt x="8672" y="3485"/>
                      <a:pt x="6102" y="2503"/>
                      <a:pt x="4138" y="539"/>
                    </a:cubicBezTo>
                    <a:lnTo>
                      <a:pt x="35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604" name="Google Shape;604;p11"/>
              <p:cNvGrpSpPr/>
              <p:nvPr/>
            </p:nvGrpSpPr>
            <p:grpSpPr>
              <a:xfrm>
                <a:off x="1495900" y="4012389"/>
                <a:ext cx="1693755" cy="612681"/>
                <a:chOff x="1495900" y="4012389"/>
                <a:chExt cx="1693755" cy="612681"/>
              </a:xfrm>
            </p:grpSpPr>
            <p:sp>
              <p:nvSpPr>
                <p:cNvPr id="605" name="Google Shape;605;p11"/>
                <p:cNvSpPr/>
                <p:nvPr/>
              </p:nvSpPr>
              <p:spPr>
                <a:xfrm>
                  <a:off x="2517721" y="4012389"/>
                  <a:ext cx="671934" cy="6126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04" h="13225" extrusionOk="0">
                      <a:moveTo>
                        <a:pt x="7258" y="0"/>
                      </a:moveTo>
                      <a:cubicBezTo>
                        <a:pt x="5566" y="0"/>
                        <a:pt x="3874" y="646"/>
                        <a:pt x="2582" y="1938"/>
                      </a:cubicBezTo>
                      <a:cubicBezTo>
                        <a:pt x="0" y="4520"/>
                        <a:pt x="0" y="8705"/>
                        <a:pt x="2582" y="11288"/>
                      </a:cubicBezTo>
                      <a:cubicBezTo>
                        <a:pt x="3874" y="12579"/>
                        <a:pt x="5566" y="13225"/>
                        <a:pt x="7258" y="13225"/>
                      </a:cubicBezTo>
                      <a:cubicBezTo>
                        <a:pt x="8950" y="13225"/>
                        <a:pt x="10642" y="12579"/>
                        <a:pt x="11933" y="11288"/>
                      </a:cubicBezTo>
                      <a:cubicBezTo>
                        <a:pt x="14503" y="8705"/>
                        <a:pt x="14503" y="4520"/>
                        <a:pt x="11933" y="1938"/>
                      </a:cubicBezTo>
                      <a:cubicBezTo>
                        <a:pt x="10642" y="646"/>
                        <a:pt x="8950" y="0"/>
                        <a:pt x="725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06" name="Google Shape;606;p11"/>
                <p:cNvSpPr/>
                <p:nvPr/>
              </p:nvSpPr>
              <p:spPr>
                <a:xfrm>
                  <a:off x="1495900" y="4012389"/>
                  <a:ext cx="671934" cy="6126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04" h="13225" extrusionOk="0">
                      <a:moveTo>
                        <a:pt x="7257" y="0"/>
                      </a:moveTo>
                      <a:cubicBezTo>
                        <a:pt x="5567" y="0"/>
                        <a:pt x="3874" y="646"/>
                        <a:pt x="2583" y="1938"/>
                      </a:cubicBezTo>
                      <a:cubicBezTo>
                        <a:pt x="1" y="4520"/>
                        <a:pt x="1" y="8705"/>
                        <a:pt x="2583" y="11288"/>
                      </a:cubicBezTo>
                      <a:cubicBezTo>
                        <a:pt x="3874" y="12579"/>
                        <a:pt x="5567" y="13225"/>
                        <a:pt x="7257" y="13225"/>
                      </a:cubicBezTo>
                      <a:cubicBezTo>
                        <a:pt x="8948" y="13225"/>
                        <a:pt x="10637" y="12579"/>
                        <a:pt x="11922" y="11288"/>
                      </a:cubicBezTo>
                      <a:cubicBezTo>
                        <a:pt x="14504" y="8705"/>
                        <a:pt x="14504" y="4520"/>
                        <a:pt x="11922" y="1938"/>
                      </a:cubicBezTo>
                      <a:cubicBezTo>
                        <a:pt x="10637" y="646"/>
                        <a:pt x="8948" y="0"/>
                        <a:pt x="725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07" name="Google Shape;607;p11"/>
                <p:cNvSpPr/>
                <p:nvPr/>
              </p:nvSpPr>
              <p:spPr>
                <a:xfrm>
                  <a:off x="2048182" y="4077202"/>
                  <a:ext cx="850573" cy="471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60" h="10171" extrusionOk="0">
                      <a:moveTo>
                        <a:pt x="14749" y="0"/>
                      </a:moveTo>
                      <a:lnTo>
                        <a:pt x="14210" y="539"/>
                      </a:lnTo>
                      <a:cubicBezTo>
                        <a:pt x="12252" y="2503"/>
                        <a:pt x="9682" y="3485"/>
                        <a:pt x="7110" y="3485"/>
                      </a:cubicBezTo>
                      <a:cubicBezTo>
                        <a:pt x="4538" y="3485"/>
                        <a:pt x="1965" y="2503"/>
                        <a:pt x="1" y="539"/>
                      </a:cubicBezTo>
                      <a:lnTo>
                        <a:pt x="1" y="9889"/>
                      </a:lnTo>
                      <a:cubicBezTo>
                        <a:pt x="1861" y="8035"/>
                        <a:pt x="4294" y="7108"/>
                        <a:pt x="6725" y="7108"/>
                      </a:cubicBezTo>
                      <a:cubicBezTo>
                        <a:pt x="9156" y="7108"/>
                        <a:pt x="11585" y="8035"/>
                        <a:pt x="13440" y="9889"/>
                      </a:cubicBezTo>
                      <a:lnTo>
                        <a:pt x="13721" y="10170"/>
                      </a:lnTo>
                      <a:lnTo>
                        <a:pt x="18360" y="6609"/>
                      </a:lnTo>
                      <a:lnTo>
                        <a:pt x="1474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608" name="Google Shape;608;p11"/>
          <p:cNvGrpSpPr/>
          <p:nvPr/>
        </p:nvGrpSpPr>
        <p:grpSpPr>
          <a:xfrm rot="-5400000">
            <a:off x="11077077" y="310293"/>
            <a:ext cx="2407265" cy="2770916"/>
            <a:chOff x="5281957" y="3012294"/>
            <a:chExt cx="1805449" cy="2078187"/>
          </a:xfrm>
        </p:grpSpPr>
        <p:sp>
          <p:nvSpPr>
            <p:cNvPr id="609" name="Google Shape;609;p11"/>
            <p:cNvSpPr/>
            <p:nvPr/>
          </p:nvSpPr>
          <p:spPr>
            <a:xfrm>
              <a:off x="6134772" y="3387695"/>
              <a:ext cx="852287" cy="852241"/>
            </a:xfrm>
            <a:custGeom>
              <a:avLst/>
              <a:gdLst/>
              <a:ahLst/>
              <a:cxnLst/>
              <a:rect l="l" t="t" r="r" b="b"/>
              <a:pathLst>
                <a:path w="18397" h="18396" extrusionOk="0">
                  <a:moveTo>
                    <a:pt x="9192" y="0"/>
                  </a:moveTo>
                  <a:cubicBezTo>
                    <a:pt x="4113" y="0"/>
                    <a:pt x="0" y="4112"/>
                    <a:pt x="0" y="9191"/>
                  </a:cubicBezTo>
                  <a:cubicBezTo>
                    <a:pt x="0" y="14271"/>
                    <a:pt x="4113" y="18395"/>
                    <a:pt x="9192" y="18395"/>
                  </a:cubicBezTo>
                  <a:cubicBezTo>
                    <a:pt x="14284" y="18395"/>
                    <a:pt x="18396" y="14271"/>
                    <a:pt x="18396" y="9191"/>
                  </a:cubicBezTo>
                  <a:cubicBezTo>
                    <a:pt x="18396" y="4112"/>
                    <a:pt x="14284" y="0"/>
                    <a:pt x="91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0" name="Google Shape;610;p11"/>
            <p:cNvSpPr/>
            <p:nvPr/>
          </p:nvSpPr>
          <p:spPr>
            <a:xfrm>
              <a:off x="6134772" y="3012294"/>
              <a:ext cx="852287" cy="801234"/>
            </a:xfrm>
            <a:custGeom>
              <a:avLst/>
              <a:gdLst/>
              <a:ahLst/>
              <a:cxnLst/>
              <a:rect l="l" t="t" r="r" b="b"/>
              <a:pathLst>
                <a:path w="18397" h="17295" extrusionOk="0">
                  <a:moveTo>
                    <a:pt x="9192" y="1"/>
                  </a:moveTo>
                  <a:cubicBezTo>
                    <a:pt x="9192" y="4468"/>
                    <a:pt x="5569" y="8103"/>
                    <a:pt x="1102" y="8103"/>
                  </a:cubicBezTo>
                  <a:lnTo>
                    <a:pt x="0" y="8103"/>
                  </a:lnTo>
                  <a:lnTo>
                    <a:pt x="0" y="17294"/>
                  </a:lnTo>
                  <a:lnTo>
                    <a:pt x="18396" y="17294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08365" y="3762446"/>
              <a:ext cx="852287" cy="852287"/>
            </a:xfrm>
            <a:custGeom>
              <a:avLst/>
              <a:gdLst/>
              <a:ahLst/>
              <a:cxnLst/>
              <a:rect l="l" t="t" r="r" b="b"/>
              <a:pathLst>
                <a:path w="18397" h="18397" extrusionOk="0">
                  <a:moveTo>
                    <a:pt x="9204" y="1"/>
                  </a:moveTo>
                  <a:cubicBezTo>
                    <a:pt x="4125" y="1"/>
                    <a:pt x="0" y="4126"/>
                    <a:pt x="0" y="9205"/>
                  </a:cubicBezTo>
                  <a:cubicBezTo>
                    <a:pt x="0" y="14285"/>
                    <a:pt x="4125" y="18397"/>
                    <a:pt x="9204" y="18397"/>
                  </a:cubicBezTo>
                  <a:cubicBezTo>
                    <a:pt x="14284" y="18397"/>
                    <a:pt x="18396" y="14285"/>
                    <a:pt x="18396" y="9205"/>
                  </a:cubicBezTo>
                  <a:cubicBezTo>
                    <a:pt x="18396" y="4126"/>
                    <a:pt x="14284" y="1"/>
                    <a:pt x="92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708365" y="3387695"/>
              <a:ext cx="852287" cy="801188"/>
            </a:xfrm>
            <a:custGeom>
              <a:avLst/>
              <a:gdLst/>
              <a:ahLst/>
              <a:cxnLst/>
              <a:rect l="l" t="t" r="r" b="b"/>
              <a:pathLst>
                <a:path w="18397" h="17294" extrusionOk="0">
                  <a:moveTo>
                    <a:pt x="9204" y="0"/>
                  </a:moveTo>
                  <a:cubicBezTo>
                    <a:pt x="9204" y="4467"/>
                    <a:pt x="5581" y="8090"/>
                    <a:pt x="1102" y="8090"/>
                  </a:cubicBezTo>
                  <a:lnTo>
                    <a:pt x="0" y="8090"/>
                  </a:lnTo>
                  <a:lnTo>
                    <a:pt x="0" y="17294"/>
                  </a:lnTo>
                  <a:lnTo>
                    <a:pt x="18396" y="1729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3" name="Google Shape;613;p11"/>
            <p:cNvSpPr/>
            <p:nvPr/>
          </p:nvSpPr>
          <p:spPr>
            <a:xfrm>
              <a:off x="5281957" y="4137290"/>
              <a:ext cx="852843" cy="852843"/>
            </a:xfrm>
            <a:custGeom>
              <a:avLst/>
              <a:gdLst/>
              <a:ahLst/>
              <a:cxnLst/>
              <a:rect l="l" t="t" r="r" b="b"/>
              <a:pathLst>
                <a:path w="18409" h="18409" extrusionOk="0">
                  <a:moveTo>
                    <a:pt x="9204" y="0"/>
                  </a:moveTo>
                  <a:cubicBezTo>
                    <a:pt x="4125" y="0"/>
                    <a:pt x="0" y="4125"/>
                    <a:pt x="0" y="9204"/>
                  </a:cubicBezTo>
                  <a:cubicBezTo>
                    <a:pt x="0" y="14283"/>
                    <a:pt x="4125" y="18408"/>
                    <a:pt x="9204" y="18408"/>
                  </a:cubicBezTo>
                  <a:cubicBezTo>
                    <a:pt x="14284" y="18408"/>
                    <a:pt x="18408" y="14283"/>
                    <a:pt x="18408" y="9204"/>
                  </a:cubicBezTo>
                  <a:cubicBezTo>
                    <a:pt x="18408" y="4125"/>
                    <a:pt x="14284" y="0"/>
                    <a:pt x="92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4" name="Google Shape;614;p11"/>
            <p:cNvSpPr/>
            <p:nvPr/>
          </p:nvSpPr>
          <p:spPr>
            <a:xfrm>
              <a:off x="5281957" y="3762446"/>
              <a:ext cx="852843" cy="801280"/>
            </a:xfrm>
            <a:custGeom>
              <a:avLst/>
              <a:gdLst/>
              <a:ahLst/>
              <a:cxnLst/>
              <a:rect l="l" t="t" r="r" b="b"/>
              <a:pathLst>
                <a:path w="18409" h="17296" extrusionOk="0">
                  <a:moveTo>
                    <a:pt x="9204" y="1"/>
                  </a:moveTo>
                  <a:cubicBezTo>
                    <a:pt x="9204" y="319"/>
                    <a:pt x="9192" y="637"/>
                    <a:pt x="9155" y="944"/>
                  </a:cubicBezTo>
                  <a:cubicBezTo>
                    <a:pt x="8690" y="4970"/>
                    <a:pt x="5263" y="8091"/>
                    <a:pt x="1114" y="8091"/>
                  </a:cubicBezTo>
                  <a:lnTo>
                    <a:pt x="0" y="8091"/>
                  </a:lnTo>
                  <a:lnTo>
                    <a:pt x="0" y="17295"/>
                  </a:lnTo>
                  <a:lnTo>
                    <a:pt x="18408" y="17295"/>
                  </a:lnTo>
                  <a:lnTo>
                    <a:pt x="184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15" name="Google Shape;615;p11"/>
            <p:cNvGrpSpPr/>
            <p:nvPr/>
          </p:nvGrpSpPr>
          <p:grpSpPr>
            <a:xfrm>
              <a:off x="5382351" y="3112642"/>
              <a:ext cx="1705056" cy="1977839"/>
              <a:chOff x="5382351" y="3112642"/>
              <a:chExt cx="1705056" cy="1977839"/>
            </a:xfrm>
          </p:grpSpPr>
          <p:sp>
            <p:nvSpPr>
              <p:cNvPr id="616" name="Google Shape;616;p11"/>
              <p:cNvSpPr/>
              <p:nvPr/>
            </p:nvSpPr>
            <p:spPr>
              <a:xfrm>
                <a:off x="6235120" y="3487996"/>
                <a:ext cx="852287" cy="852333"/>
              </a:xfrm>
              <a:custGeom>
                <a:avLst/>
                <a:gdLst/>
                <a:ahLst/>
                <a:cxnLst/>
                <a:rect l="l" t="t" r="r" b="b"/>
                <a:pathLst>
                  <a:path w="18397" h="18398" extrusionOk="0">
                    <a:moveTo>
                      <a:pt x="9192" y="1"/>
                    </a:moveTo>
                    <a:cubicBezTo>
                      <a:pt x="4113" y="1"/>
                      <a:pt x="1" y="4113"/>
                      <a:pt x="1" y="9193"/>
                    </a:cubicBezTo>
                    <a:cubicBezTo>
                      <a:pt x="1" y="14285"/>
                      <a:pt x="4113" y="18397"/>
                      <a:pt x="9192" y="18397"/>
                    </a:cubicBezTo>
                    <a:cubicBezTo>
                      <a:pt x="14284" y="18397"/>
                      <a:pt x="18396" y="14285"/>
                      <a:pt x="18396" y="9193"/>
                    </a:cubicBezTo>
                    <a:cubicBezTo>
                      <a:pt x="18396" y="4113"/>
                      <a:pt x="14284" y="1"/>
                      <a:pt x="91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7" name="Google Shape;617;p11"/>
              <p:cNvSpPr/>
              <p:nvPr/>
            </p:nvSpPr>
            <p:spPr>
              <a:xfrm>
                <a:off x="6235120" y="3112642"/>
                <a:ext cx="852287" cy="801280"/>
              </a:xfrm>
              <a:custGeom>
                <a:avLst/>
                <a:gdLst/>
                <a:ahLst/>
                <a:cxnLst/>
                <a:rect l="l" t="t" r="r" b="b"/>
                <a:pathLst>
                  <a:path w="18397" h="17296" extrusionOk="0">
                    <a:moveTo>
                      <a:pt x="9205" y="1"/>
                    </a:moveTo>
                    <a:cubicBezTo>
                      <a:pt x="9205" y="4480"/>
                      <a:pt x="5569" y="8103"/>
                      <a:pt x="1102" y="8103"/>
                    </a:cubicBezTo>
                    <a:lnTo>
                      <a:pt x="1" y="8103"/>
                    </a:lnTo>
                    <a:lnTo>
                      <a:pt x="1" y="17295"/>
                    </a:lnTo>
                    <a:lnTo>
                      <a:pt x="18396" y="17295"/>
                    </a:lnTo>
                    <a:lnTo>
                      <a:pt x="1839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8" name="Google Shape;618;p11"/>
              <p:cNvSpPr/>
              <p:nvPr/>
            </p:nvSpPr>
            <p:spPr>
              <a:xfrm>
                <a:off x="5808712" y="3862840"/>
                <a:ext cx="852287" cy="852843"/>
              </a:xfrm>
              <a:custGeom>
                <a:avLst/>
                <a:gdLst/>
                <a:ahLst/>
                <a:cxnLst/>
                <a:rect l="l" t="t" r="r" b="b"/>
                <a:pathLst>
                  <a:path w="18397" h="18409" extrusionOk="0">
                    <a:moveTo>
                      <a:pt x="9205" y="1"/>
                    </a:moveTo>
                    <a:cubicBezTo>
                      <a:pt x="4125" y="1"/>
                      <a:pt x="1" y="4125"/>
                      <a:pt x="1" y="9205"/>
                    </a:cubicBezTo>
                    <a:cubicBezTo>
                      <a:pt x="1" y="14283"/>
                      <a:pt x="4125" y="18409"/>
                      <a:pt x="9205" y="18409"/>
                    </a:cubicBezTo>
                    <a:cubicBezTo>
                      <a:pt x="14284" y="18409"/>
                      <a:pt x="18396" y="14283"/>
                      <a:pt x="18396" y="9205"/>
                    </a:cubicBezTo>
                    <a:cubicBezTo>
                      <a:pt x="18396" y="4125"/>
                      <a:pt x="14284" y="1"/>
                      <a:pt x="92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9" name="Google Shape;619;p11"/>
              <p:cNvSpPr/>
              <p:nvPr/>
            </p:nvSpPr>
            <p:spPr>
              <a:xfrm>
                <a:off x="5808712" y="3487996"/>
                <a:ext cx="852843" cy="801280"/>
              </a:xfrm>
              <a:custGeom>
                <a:avLst/>
                <a:gdLst/>
                <a:ahLst/>
                <a:cxnLst/>
                <a:rect l="l" t="t" r="r" b="b"/>
                <a:pathLst>
                  <a:path w="18409" h="17296" extrusionOk="0">
                    <a:moveTo>
                      <a:pt x="9205" y="1"/>
                    </a:moveTo>
                    <a:cubicBezTo>
                      <a:pt x="9205" y="4469"/>
                      <a:pt x="5582" y="8092"/>
                      <a:pt x="1103" y="8092"/>
                    </a:cubicBezTo>
                    <a:lnTo>
                      <a:pt x="1" y="8092"/>
                    </a:lnTo>
                    <a:lnTo>
                      <a:pt x="1" y="17296"/>
                    </a:lnTo>
                    <a:lnTo>
                      <a:pt x="18409" y="17296"/>
                    </a:lnTo>
                    <a:lnTo>
                      <a:pt x="1840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0" name="Google Shape;620;p11"/>
              <p:cNvSpPr/>
              <p:nvPr/>
            </p:nvSpPr>
            <p:spPr>
              <a:xfrm>
                <a:off x="5382351" y="4238240"/>
                <a:ext cx="852797" cy="852241"/>
              </a:xfrm>
              <a:custGeom>
                <a:avLst/>
                <a:gdLst/>
                <a:ahLst/>
                <a:cxnLst/>
                <a:rect l="l" t="t" r="r" b="b"/>
                <a:pathLst>
                  <a:path w="18408" h="18396" extrusionOk="0">
                    <a:moveTo>
                      <a:pt x="9204" y="0"/>
                    </a:moveTo>
                    <a:cubicBezTo>
                      <a:pt x="4124" y="0"/>
                      <a:pt x="0" y="4112"/>
                      <a:pt x="0" y="9191"/>
                    </a:cubicBezTo>
                    <a:cubicBezTo>
                      <a:pt x="0" y="14271"/>
                      <a:pt x="4124" y="18395"/>
                      <a:pt x="9204" y="18395"/>
                    </a:cubicBezTo>
                    <a:cubicBezTo>
                      <a:pt x="14283" y="18395"/>
                      <a:pt x="18408" y="14271"/>
                      <a:pt x="18408" y="9191"/>
                    </a:cubicBezTo>
                    <a:cubicBezTo>
                      <a:pt x="18408" y="4112"/>
                      <a:pt x="14283" y="0"/>
                      <a:pt x="920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1" name="Google Shape;621;p11"/>
              <p:cNvSpPr/>
              <p:nvPr/>
            </p:nvSpPr>
            <p:spPr>
              <a:xfrm>
                <a:off x="5382351" y="3862840"/>
                <a:ext cx="852797" cy="801234"/>
              </a:xfrm>
              <a:custGeom>
                <a:avLst/>
                <a:gdLst/>
                <a:ahLst/>
                <a:cxnLst/>
                <a:rect l="l" t="t" r="r" b="b"/>
                <a:pathLst>
                  <a:path w="18408" h="17295" extrusionOk="0">
                    <a:moveTo>
                      <a:pt x="9204" y="1"/>
                    </a:moveTo>
                    <a:cubicBezTo>
                      <a:pt x="9204" y="319"/>
                      <a:pt x="9191" y="637"/>
                      <a:pt x="9155" y="943"/>
                    </a:cubicBezTo>
                    <a:cubicBezTo>
                      <a:pt x="8690" y="4970"/>
                      <a:pt x="5263" y="8103"/>
                      <a:pt x="1113" y="8103"/>
                    </a:cubicBezTo>
                    <a:lnTo>
                      <a:pt x="0" y="8103"/>
                    </a:lnTo>
                    <a:lnTo>
                      <a:pt x="0" y="17294"/>
                    </a:lnTo>
                    <a:lnTo>
                      <a:pt x="18408" y="17294"/>
                    </a:lnTo>
                    <a:lnTo>
                      <a:pt x="1840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22" name="Google Shape;622;p11"/>
          <p:cNvSpPr txBox="1">
            <a:spLocks noGrp="1"/>
          </p:cNvSpPr>
          <p:nvPr>
            <p:ph type="subTitle" idx="1"/>
          </p:nvPr>
        </p:nvSpPr>
        <p:spPr>
          <a:xfrm>
            <a:off x="960000" y="97200"/>
            <a:ext cx="10272000" cy="3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Spline Sans Mono SemiBold"/>
              <a:buNone/>
              <a:defRPr b="1">
                <a:solidFill>
                  <a:schemeClr val="accent1"/>
                </a:solidFill>
                <a:latin typeface="Spline Sans Mono"/>
                <a:ea typeface="Spline Sans Mono"/>
                <a:cs typeface="Spline Sans Mono"/>
                <a:sym typeface="Spline Sans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3" name="Google Shape;623;p11"/>
          <p:cNvSpPr txBox="1">
            <a:spLocks noGrp="1"/>
          </p:cNvSpPr>
          <p:nvPr>
            <p:ph type="title" hasCustomPrompt="1"/>
          </p:nvPr>
        </p:nvSpPr>
        <p:spPr>
          <a:xfrm>
            <a:off x="1479367" y="1571733"/>
            <a:ext cx="9233200" cy="261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624" name="Google Shape;624;p11"/>
          <p:cNvSpPr txBox="1">
            <a:spLocks noGrp="1"/>
          </p:cNvSpPr>
          <p:nvPr>
            <p:ph type="subTitle" idx="2"/>
          </p:nvPr>
        </p:nvSpPr>
        <p:spPr>
          <a:xfrm>
            <a:off x="1479433" y="4285000"/>
            <a:ext cx="9233200" cy="5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4463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6493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659309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line Sans Mono"/>
              <a:buNone/>
              <a:defRPr sz="2800" b="1">
                <a:solidFill>
                  <a:schemeClr val="dk1"/>
                </a:solidFill>
                <a:latin typeface="Spline Sans Mono"/>
                <a:ea typeface="Spline Sans Mono"/>
                <a:cs typeface="Spline Sans Mono"/>
                <a:sym typeface="Spline San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line Sans Mono"/>
              <a:buNone/>
              <a:defRPr sz="2800" b="1">
                <a:solidFill>
                  <a:schemeClr val="dk1"/>
                </a:solidFill>
                <a:latin typeface="Spline Sans Mono"/>
                <a:ea typeface="Spline Sans Mono"/>
                <a:cs typeface="Spline Sans Mono"/>
                <a:sym typeface="Spline Sans Mon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line Sans Mono"/>
              <a:buNone/>
              <a:defRPr sz="2800" b="1">
                <a:solidFill>
                  <a:schemeClr val="dk1"/>
                </a:solidFill>
                <a:latin typeface="Spline Sans Mono"/>
                <a:ea typeface="Spline Sans Mono"/>
                <a:cs typeface="Spline Sans Mono"/>
                <a:sym typeface="Spline Sans Mon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line Sans Mono"/>
              <a:buNone/>
              <a:defRPr sz="2800" b="1">
                <a:solidFill>
                  <a:schemeClr val="dk1"/>
                </a:solidFill>
                <a:latin typeface="Spline Sans Mono"/>
                <a:ea typeface="Spline Sans Mono"/>
                <a:cs typeface="Spline Sans Mono"/>
                <a:sym typeface="Spline Sans Mon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line Sans Mono"/>
              <a:buNone/>
              <a:defRPr sz="2800" b="1">
                <a:solidFill>
                  <a:schemeClr val="dk1"/>
                </a:solidFill>
                <a:latin typeface="Spline Sans Mono"/>
                <a:ea typeface="Spline Sans Mono"/>
                <a:cs typeface="Spline Sans Mono"/>
                <a:sym typeface="Spline Sans Mon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line Sans Mono"/>
              <a:buNone/>
              <a:defRPr sz="2800" b="1">
                <a:solidFill>
                  <a:schemeClr val="dk1"/>
                </a:solidFill>
                <a:latin typeface="Spline Sans Mono"/>
                <a:ea typeface="Spline Sans Mono"/>
                <a:cs typeface="Spline Sans Mono"/>
                <a:sym typeface="Spline Sans Mon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line Sans Mono"/>
              <a:buNone/>
              <a:defRPr sz="2800" b="1">
                <a:solidFill>
                  <a:schemeClr val="dk1"/>
                </a:solidFill>
                <a:latin typeface="Spline Sans Mono"/>
                <a:ea typeface="Spline Sans Mono"/>
                <a:cs typeface="Spline Sans Mono"/>
                <a:sym typeface="Spline Sans Mon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line Sans Mono"/>
              <a:buNone/>
              <a:defRPr sz="2800" b="1">
                <a:solidFill>
                  <a:schemeClr val="dk1"/>
                </a:solidFill>
                <a:latin typeface="Spline Sans Mono"/>
                <a:ea typeface="Spline Sans Mono"/>
                <a:cs typeface="Spline Sans Mono"/>
                <a:sym typeface="Spline Sans Mon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line Sans Mono"/>
              <a:buNone/>
              <a:defRPr sz="2800" b="1">
                <a:solidFill>
                  <a:schemeClr val="dk1"/>
                </a:solidFill>
                <a:latin typeface="Spline Sans Mono"/>
                <a:ea typeface="Spline Sans Mono"/>
                <a:cs typeface="Spline Sans Mono"/>
                <a:sym typeface="Spline Sans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●"/>
              <a:defRPr sz="1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lvl="1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○"/>
              <a:defRPr sz="1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lvl="2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■"/>
              <a:defRPr sz="1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lvl="3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●"/>
              <a:defRPr sz="1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lvl="4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○"/>
              <a:defRPr sz="1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lvl="5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■"/>
              <a:defRPr sz="1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3200400" lvl="6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●"/>
              <a:defRPr sz="1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3657600" lvl="7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○"/>
              <a:defRPr sz="1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4114800" lvl="8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Char char="■"/>
              <a:defRPr sz="1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624479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28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68" name="Google Shape;1668;p28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620651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Google Shape;1676;p31"/>
          <p:cNvSpPr/>
          <p:nvPr/>
        </p:nvSpPr>
        <p:spPr>
          <a:xfrm>
            <a:off x="2070816" y="4396467"/>
            <a:ext cx="7892400" cy="1292000"/>
          </a:xfrm>
          <a:prstGeom prst="roundRect">
            <a:avLst>
              <a:gd name="adj" fmla="val 4225"/>
            </a:avLst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677" name="Google Shape;1677;p31"/>
          <p:cNvSpPr txBox="1">
            <a:spLocks noGrp="1"/>
          </p:cNvSpPr>
          <p:nvPr>
            <p:ph type="ctrTitle"/>
          </p:nvPr>
        </p:nvSpPr>
        <p:spPr>
          <a:xfrm>
            <a:off x="1814900" y="2159503"/>
            <a:ext cx="8562000" cy="2104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sz="6000" dirty="0"/>
              <a:t>LSA &amp; LDA</a:t>
            </a:r>
            <a:endParaRPr lang="ro-RO" sz="6000" dirty="0"/>
          </a:p>
        </p:txBody>
      </p:sp>
      <p:sp>
        <p:nvSpPr>
          <p:cNvPr id="1678" name="Google Shape;1678;p31"/>
          <p:cNvSpPr txBox="1">
            <a:spLocks noGrp="1"/>
          </p:cNvSpPr>
          <p:nvPr>
            <p:ph type="subTitle" idx="1"/>
          </p:nvPr>
        </p:nvSpPr>
        <p:spPr>
          <a:xfrm>
            <a:off x="2379936" y="4128708"/>
            <a:ext cx="7892400" cy="1292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endParaRPr dirty="0"/>
          </a:p>
        </p:txBody>
      </p:sp>
      <p:grpSp>
        <p:nvGrpSpPr>
          <p:cNvPr id="1680" name="Google Shape;1680;p31"/>
          <p:cNvGrpSpPr/>
          <p:nvPr/>
        </p:nvGrpSpPr>
        <p:grpSpPr>
          <a:xfrm>
            <a:off x="13014795" y="4728066"/>
            <a:ext cx="3711144" cy="2471403"/>
            <a:chOff x="1225238" y="2453699"/>
            <a:chExt cx="782568" cy="521144"/>
          </a:xfrm>
        </p:grpSpPr>
        <p:sp>
          <p:nvSpPr>
            <p:cNvPr id="1681" name="Google Shape;1681;p31"/>
            <p:cNvSpPr/>
            <p:nvPr/>
          </p:nvSpPr>
          <p:spPr>
            <a:xfrm>
              <a:off x="1242797" y="2455969"/>
              <a:ext cx="613005" cy="266522"/>
            </a:xfrm>
            <a:custGeom>
              <a:avLst/>
              <a:gdLst/>
              <a:ahLst/>
              <a:cxnLst/>
              <a:rect l="l" t="t" r="r" b="b"/>
              <a:pathLst>
                <a:path w="13232" h="5753" extrusionOk="0">
                  <a:moveTo>
                    <a:pt x="601" y="0"/>
                  </a:moveTo>
                  <a:cubicBezTo>
                    <a:pt x="270" y="0"/>
                    <a:pt x="1" y="270"/>
                    <a:pt x="1" y="612"/>
                  </a:cubicBezTo>
                  <a:lnTo>
                    <a:pt x="1" y="5154"/>
                  </a:lnTo>
                  <a:cubicBezTo>
                    <a:pt x="1" y="5484"/>
                    <a:pt x="270" y="5753"/>
                    <a:pt x="601" y="5753"/>
                  </a:cubicBezTo>
                  <a:lnTo>
                    <a:pt x="12620" y="5753"/>
                  </a:lnTo>
                  <a:cubicBezTo>
                    <a:pt x="12950" y="5753"/>
                    <a:pt x="13232" y="5484"/>
                    <a:pt x="13232" y="5154"/>
                  </a:cubicBezTo>
                  <a:lnTo>
                    <a:pt x="13232" y="612"/>
                  </a:lnTo>
                  <a:cubicBezTo>
                    <a:pt x="13232" y="270"/>
                    <a:pt x="12950" y="0"/>
                    <a:pt x="126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82" name="Google Shape;1682;p31"/>
            <p:cNvSpPr/>
            <p:nvPr/>
          </p:nvSpPr>
          <p:spPr>
            <a:xfrm>
              <a:off x="1240526" y="2453699"/>
              <a:ext cx="616990" cy="271062"/>
            </a:xfrm>
            <a:custGeom>
              <a:avLst/>
              <a:gdLst/>
              <a:ahLst/>
              <a:cxnLst/>
              <a:rect l="l" t="t" r="r" b="b"/>
              <a:pathLst>
                <a:path w="13318" h="5851" extrusionOk="0">
                  <a:moveTo>
                    <a:pt x="12669" y="98"/>
                  </a:moveTo>
                  <a:cubicBezTo>
                    <a:pt x="12974" y="98"/>
                    <a:pt x="13232" y="343"/>
                    <a:pt x="13232" y="661"/>
                  </a:cubicBezTo>
                  <a:lnTo>
                    <a:pt x="13232" y="5203"/>
                  </a:lnTo>
                  <a:cubicBezTo>
                    <a:pt x="13232" y="5508"/>
                    <a:pt x="12974" y="5766"/>
                    <a:pt x="12669" y="5766"/>
                  </a:cubicBezTo>
                  <a:lnTo>
                    <a:pt x="650" y="5766"/>
                  </a:lnTo>
                  <a:cubicBezTo>
                    <a:pt x="344" y="5766"/>
                    <a:pt x="87" y="5508"/>
                    <a:pt x="87" y="5203"/>
                  </a:cubicBezTo>
                  <a:lnTo>
                    <a:pt x="87" y="661"/>
                  </a:lnTo>
                  <a:cubicBezTo>
                    <a:pt x="87" y="343"/>
                    <a:pt x="344" y="98"/>
                    <a:pt x="650" y="98"/>
                  </a:cubicBezTo>
                  <a:close/>
                  <a:moveTo>
                    <a:pt x="650" y="0"/>
                  </a:moveTo>
                  <a:cubicBezTo>
                    <a:pt x="295" y="0"/>
                    <a:pt x="1" y="294"/>
                    <a:pt x="1" y="661"/>
                  </a:cubicBezTo>
                  <a:lnTo>
                    <a:pt x="1" y="5203"/>
                  </a:lnTo>
                  <a:cubicBezTo>
                    <a:pt x="1" y="5557"/>
                    <a:pt x="295" y="5851"/>
                    <a:pt x="650" y="5851"/>
                  </a:cubicBezTo>
                  <a:lnTo>
                    <a:pt x="12669" y="5851"/>
                  </a:lnTo>
                  <a:cubicBezTo>
                    <a:pt x="13036" y="5851"/>
                    <a:pt x="13317" y="5557"/>
                    <a:pt x="13317" y="5203"/>
                  </a:cubicBezTo>
                  <a:lnTo>
                    <a:pt x="13317" y="661"/>
                  </a:lnTo>
                  <a:cubicBezTo>
                    <a:pt x="13317" y="294"/>
                    <a:pt x="13036" y="0"/>
                    <a:pt x="12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83" name="Google Shape;1683;p31"/>
            <p:cNvSpPr/>
            <p:nvPr/>
          </p:nvSpPr>
          <p:spPr>
            <a:xfrm>
              <a:off x="1242797" y="2455969"/>
              <a:ext cx="613005" cy="56195"/>
            </a:xfrm>
            <a:custGeom>
              <a:avLst/>
              <a:gdLst/>
              <a:ahLst/>
              <a:cxnLst/>
              <a:rect l="l" t="t" r="r" b="b"/>
              <a:pathLst>
                <a:path w="13232" h="1213" extrusionOk="0">
                  <a:moveTo>
                    <a:pt x="601" y="0"/>
                  </a:moveTo>
                  <a:cubicBezTo>
                    <a:pt x="270" y="0"/>
                    <a:pt x="1" y="270"/>
                    <a:pt x="1" y="612"/>
                  </a:cubicBezTo>
                  <a:lnTo>
                    <a:pt x="1" y="1213"/>
                  </a:lnTo>
                  <a:lnTo>
                    <a:pt x="13232" y="1213"/>
                  </a:lnTo>
                  <a:lnTo>
                    <a:pt x="13232" y="612"/>
                  </a:lnTo>
                  <a:cubicBezTo>
                    <a:pt x="13232" y="270"/>
                    <a:pt x="12950" y="0"/>
                    <a:pt x="126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84" name="Google Shape;1684;p31"/>
            <p:cNvSpPr/>
            <p:nvPr/>
          </p:nvSpPr>
          <p:spPr>
            <a:xfrm>
              <a:off x="1240526" y="2453699"/>
              <a:ext cx="616990" cy="60133"/>
            </a:xfrm>
            <a:custGeom>
              <a:avLst/>
              <a:gdLst/>
              <a:ahLst/>
              <a:cxnLst/>
              <a:rect l="l" t="t" r="r" b="b"/>
              <a:pathLst>
                <a:path w="13318" h="1298" extrusionOk="0">
                  <a:moveTo>
                    <a:pt x="12669" y="98"/>
                  </a:moveTo>
                  <a:cubicBezTo>
                    <a:pt x="12974" y="98"/>
                    <a:pt x="13232" y="343"/>
                    <a:pt x="13232" y="661"/>
                  </a:cubicBezTo>
                  <a:lnTo>
                    <a:pt x="13232" y="1213"/>
                  </a:lnTo>
                  <a:lnTo>
                    <a:pt x="87" y="1213"/>
                  </a:lnTo>
                  <a:lnTo>
                    <a:pt x="87" y="661"/>
                  </a:lnTo>
                  <a:cubicBezTo>
                    <a:pt x="87" y="343"/>
                    <a:pt x="344" y="98"/>
                    <a:pt x="650" y="98"/>
                  </a:cubicBezTo>
                  <a:close/>
                  <a:moveTo>
                    <a:pt x="650" y="0"/>
                  </a:moveTo>
                  <a:cubicBezTo>
                    <a:pt x="295" y="0"/>
                    <a:pt x="1" y="294"/>
                    <a:pt x="1" y="661"/>
                  </a:cubicBezTo>
                  <a:lnTo>
                    <a:pt x="1" y="1298"/>
                  </a:lnTo>
                  <a:lnTo>
                    <a:pt x="13317" y="1298"/>
                  </a:lnTo>
                  <a:lnTo>
                    <a:pt x="13317" y="661"/>
                  </a:lnTo>
                  <a:cubicBezTo>
                    <a:pt x="13317" y="294"/>
                    <a:pt x="13036" y="0"/>
                    <a:pt x="12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85" name="Google Shape;1685;p31"/>
            <p:cNvSpPr/>
            <p:nvPr/>
          </p:nvSpPr>
          <p:spPr>
            <a:xfrm>
              <a:off x="1286484" y="2491132"/>
              <a:ext cx="612959" cy="266522"/>
            </a:xfrm>
            <a:custGeom>
              <a:avLst/>
              <a:gdLst/>
              <a:ahLst/>
              <a:cxnLst/>
              <a:rect l="l" t="t" r="r" b="b"/>
              <a:pathLst>
                <a:path w="13231" h="5753" extrusionOk="0">
                  <a:moveTo>
                    <a:pt x="613" y="0"/>
                  </a:moveTo>
                  <a:cubicBezTo>
                    <a:pt x="282" y="0"/>
                    <a:pt x="1" y="270"/>
                    <a:pt x="1" y="600"/>
                  </a:cubicBezTo>
                  <a:lnTo>
                    <a:pt x="1" y="5154"/>
                  </a:lnTo>
                  <a:cubicBezTo>
                    <a:pt x="1" y="5483"/>
                    <a:pt x="282" y="5753"/>
                    <a:pt x="613" y="5753"/>
                  </a:cubicBezTo>
                  <a:lnTo>
                    <a:pt x="12632" y="5753"/>
                  </a:lnTo>
                  <a:cubicBezTo>
                    <a:pt x="12962" y="5753"/>
                    <a:pt x="13231" y="5483"/>
                    <a:pt x="13231" y="5154"/>
                  </a:cubicBezTo>
                  <a:lnTo>
                    <a:pt x="13231" y="600"/>
                  </a:lnTo>
                  <a:cubicBezTo>
                    <a:pt x="13231" y="270"/>
                    <a:pt x="12962" y="0"/>
                    <a:pt x="12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86" name="Google Shape;1686;p31"/>
            <p:cNvSpPr/>
            <p:nvPr/>
          </p:nvSpPr>
          <p:spPr>
            <a:xfrm>
              <a:off x="1284770" y="2488862"/>
              <a:ext cx="616943" cy="271062"/>
            </a:xfrm>
            <a:custGeom>
              <a:avLst/>
              <a:gdLst/>
              <a:ahLst/>
              <a:cxnLst/>
              <a:rect l="l" t="t" r="r" b="b"/>
              <a:pathLst>
                <a:path w="13317" h="5851" extrusionOk="0">
                  <a:moveTo>
                    <a:pt x="12669" y="86"/>
                  </a:moveTo>
                  <a:cubicBezTo>
                    <a:pt x="12974" y="86"/>
                    <a:pt x="13232" y="343"/>
                    <a:pt x="13232" y="649"/>
                  </a:cubicBezTo>
                  <a:lnTo>
                    <a:pt x="13232" y="5203"/>
                  </a:lnTo>
                  <a:cubicBezTo>
                    <a:pt x="13232" y="5508"/>
                    <a:pt x="12974" y="5753"/>
                    <a:pt x="12669" y="5753"/>
                  </a:cubicBezTo>
                  <a:lnTo>
                    <a:pt x="650" y="5753"/>
                  </a:lnTo>
                  <a:cubicBezTo>
                    <a:pt x="343" y="5753"/>
                    <a:pt x="87" y="5508"/>
                    <a:pt x="87" y="5203"/>
                  </a:cubicBezTo>
                  <a:lnTo>
                    <a:pt x="87" y="649"/>
                  </a:lnTo>
                  <a:cubicBezTo>
                    <a:pt x="87" y="343"/>
                    <a:pt x="343" y="86"/>
                    <a:pt x="650" y="86"/>
                  </a:cubicBezTo>
                  <a:close/>
                  <a:moveTo>
                    <a:pt x="650" y="0"/>
                  </a:moveTo>
                  <a:cubicBezTo>
                    <a:pt x="294" y="0"/>
                    <a:pt x="0" y="294"/>
                    <a:pt x="0" y="649"/>
                  </a:cubicBezTo>
                  <a:lnTo>
                    <a:pt x="0" y="5203"/>
                  </a:lnTo>
                  <a:cubicBezTo>
                    <a:pt x="0" y="5557"/>
                    <a:pt x="294" y="5851"/>
                    <a:pt x="650" y="5851"/>
                  </a:cubicBezTo>
                  <a:lnTo>
                    <a:pt x="12669" y="5851"/>
                  </a:lnTo>
                  <a:cubicBezTo>
                    <a:pt x="13023" y="5851"/>
                    <a:pt x="13317" y="5557"/>
                    <a:pt x="13317" y="5203"/>
                  </a:cubicBezTo>
                  <a:lnTo>
                    <a:pt x="13317" y="649"/>
                  </a:lnTo>
                  <a:cubicBezTo>
                    <a:pt x="13317" y="294"/>
                    <a:pt x="13023" y="0"/>
                    <a:pt x="12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87" name="Google Shape;1687;p31"/>
            <p:cNvSpPr/>
            <p:nvPr/>
          </p:nvSpPr>
          <p:spPr>
            <a:xfrm>
              <a:off x="1286484" y="2491132"/>
              <a:ext cx="612959" cy="55593"/>
            </a:xfrm>
            <a:custGeom>
              <a:avLst/>
              <a:gdLst/>
              <a:ahLst/>
              <a:cxnLst/>
              <a:rect l="l" t="t" r="r" b="b"/>
              <a:pathLst>
                <a:path w="13231" h="1200" extrusionOk="0">
                  <a:moveTo>
                    <a:pt x="613" y="0"/>
                  </a:moveTo>
                  <a:cubicBezTo>
                    <a:pt x="282" y="0"/>
                    <a:pt x="1" y="270"/>
                    <a:pt x="1" y="600"/>
                  </a:cubicBezTo>
                  <a:lnTo>
                    <a:pt x="1" y="1200"/>
                  </a:lnTo>
                  <a:lnTo>
                    <a:pt x="13231" y="1200"/>
                  </a:lnTo>
                  <a:lnTo>
                    <a:pt x="13231" y="600"/>
                  </a:lnTo>
                  <a:cubicBezTo>
                    <a:pt x="13231" y="270"/>
                    <a:pt x="12962" y="0"/>
                    <a:pt x="126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88" name="Google Shape;1688;p31"/>
            <p:cNvSpPr/>
            <p:nvPr/>
          </p:nvSpPr>
          <p:spPr>
            <a:xfrm>
              <a:off x="1284770" y="2488862"/>
              <a:ext cx="616943" cy="60133"/>
            </a:xfrm>
            <a:custGeom>
              <a:avLst/>
              <a:gdLst/>
              <a:ahLst/>
              <a:cxnLst/>
              <a:rect l="l" t="t" r="r" b="b"/>
              <a:pathLst>
                <a:path w="13317" h="1298" extrusionOk="0">
                  <a:moveTo>
                    <a:pt x="12669" y="86"/>
                  </a:moveTo>
                  <a:cubicBezTo>
                    <a:pt x="12974" y="86"/>
                    <a:pt x="13232" y="343"/>
                    <a:pt x="13232" y="649"/>
                  </a:cubicBezTo>
                  <a:lnTo>
                    <a:pt x="13232" y="1212"/>
                  </a:lnTo>
                  <a:lnTo>
                    <a:pt x="87" y="1212"/>
                  </a:lnTo>
                  <a:lnTo>
                    <a:pt x="87" y="649"/>
                  </a:lnTo>
                  <a:cubicBezTo>
                    <a:pt x="87" y="343"/>
                    <a:pt x="343" y="86"/>
                    <a:pt x="650" y="86"/>
                  </a:cubicBezTo>
                  <a:close/>
                  <a:moveTo>
                    <a:pt x="650" y="0"/>
                  </a:moveTo>
                  <a:cubicBezTo>
                    <a:pt x="294" y="0"/>
                    <a:pt x="0" y="294"/>
                    <a:pt x="0" y="649"/>
                  </a:cubicBezTo>
                  <a:lnTo>
                    <a:pt x="0" y="1298"/>
                  </a:lnTo>
                  <a:lnTo>
                    <a:pt x="13317" y="1298"/>
                  </a:lnTo>
                  <a:lnTo>
                    <a:pt x="13317" y="649"/>
                  </a:lnTo>
                  <a:cubicBezTo>
                    <a:pt x="13317" y="294"/>
                    <a:pt x="13023" y="0"/>
                    <a:pt x="12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89" name="Google Shape;1689;p31"/>
            <p:cNvSpPr/>
            <p:nvPr/>
          </p:nvSpPr>
          <p:spPr>
            <a:xfrm>
              <a:off x="1336936" y="2535932"/>
              <a:ext cx="613005" cy="266568"/>
            </a:xfrm>
            <a:custGeom>
              <a:avLst/>
              <a:gdLst/>
              <a:ahLst/>
              <a:cxnLst/>
              <a:rect l="l" t="t" r="r" b="b"/>
              <a:pathLst>
                <a:path w="13232" h="5754" extrusionOk="0">
                  <a:moveTo>
                    <a:pt x="612" y="1"/>
                  </a:moveTo>
                  <a:cubicBezTo>
                    <a:pt x="270" y="1"/>
                    <a:pt x="0" y="270"/>
                    <a:pt x="0" y="600"/>
                  </a:cubicBezTo>
                  <a:lnTo>
                    <a:pt x="0" y="5141"/>
                  </a:lnTo>
                  <a:cubicBezTo>
                    <a:pt x="0" y="5484"/>
                    <a:pt x="270" y="5753"/>
                    <a:pt x="612" y="5753"/>
                  </a:cubicBezTo>
                  <a:lnTo>
                    <a:pt x="12631" y="5753"/>
                  </a:lnTo>
                  <a:cubicBezTo>
                    <a:pt x="12962" y="5753"/>
                    <a:pt x="13232" y="5484"/>
                    <a:pt x="13232" y="5141"/>
                  </a:cubicBezTo>
                  <a:lnTo>
                    <a:pt x="13232" y="600"/>
                  </a:lnTo>
                  <a:cubicBezTo>
                    <a:pt x="13232" y="270"/>
                    <a:pt x="12962" y="1"/>
                    <a:pt x="126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90" name="Google Shape;1690;p31"/>
            <p:cNvSpPr/>
            <p:nvPr/>
          </p:nvSpPr>
          <p:spPr>
            <a:xfrm>
              <a:off x="1334666" y="2533662"/>
              <a:ext cx="617546" cy="271109"/>
            </a:xfrm>
            <a:custGeom>
              <a:avLst/>
              <a:gdLst/>
              <a:ahLst/>
              <a:cxnLst/>
              <a:rect l="l" t="t" r="r" b="b"/>
              <a:pathLst>
                <a:path w="13330" h="5852" extrusionOk="0">
                  <a:moveTo>
                    <a:pt x="12680" y="86"/>
                  </a:moveTo>
                  <a:cubicBezTo>
                    <a:pt x="12987" y="86"/>
                    <a:pt x="13232" y="343"/>
                    <a:pt x="13232" y="649"/>
                  </a:cubicBezTo>
                  <a:lnTo>
                    <a:pt x="13232" y="5190"/>
                  </a:lnTo>
                  <a:cubicBezTo>
                    <a:pt x="13232" y="5508"/>
                    <a:pt x="12987" y="5753"/>
                    <a:pt x="12680" y="5753"/>
                  </a:cubicBezTo>
                  <a:lnTo>
                    <a:pt x="661" y="5753"/>
                  </a:lnTo>
                  <a:cubicBezTo>
                    <a:pt x="343" y="5753"/>
                    <a:pt x="98" y="5508"/>
                    <a:pt x="98" y="5190"/>
                  </a:cubicBezTo>
                  <a:lnTo>
                    <a:pt x="98" y="649"/>
                  </a:lnTo>
                  <a:cubicBezTo>
                    <a:pt x="98" y="343"/>
                    <a:pt x="343" y="86"/>
                    <a:pt x="661" y="86"/>
                  </a:cubicBezTo>
                  <a:close/>
                  <a:moveTo>
                    <a:pt x="661" y="1"/>
                  </a:moveTo>
                  <a:cubicBezTo>
                    <a:pt x="294" y="1"/>
                    <a:pt x="1" y="294"/>
                    <a:pt x="1" y="649"/>
                  </a:cubicBezTo>
                  <a:lnTo>
                    <a:pt x="1" y="5190"/>
                  </a:lnTo>
                  <a:cubicBezTo>
                    <a:pt x="1" y="5557"/>
                    <a:pt x="294" y="5851"/>
                    <a:pt x="661" y="5851"/>
                  </a:cubicBezTo>
                  <a:lnTo>
                    <a:pt x="12680" y="5851"/>
                  </a:lnTo>
                  <a:cubicBezTo>
                    <a:pt x="13036" y="5851"/>
                    <a:pt x="13330" y="5557"/>
                    <a:pt x="13330" y="5190"/>
                  </a:cubicBezTo>
                  <a:lnTo>
                    <a:pt x="13330" y="649"/>
                  </a:lnTo>
                  <a:cubicBezTo>
                    <a:pt x="13330" y="294"/>
                    <a:pt x="13036" y="1"/>
                    <a:pt x="12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91" name="Google Shape;1691;p31"/>
            <p:cNvSpPr/>
            <p:nvPr/>
          </p:nvSpPr>
          <p:spPr>
            <a:xfrm>
              <a:off x="1336936" y="2535932"/>
              <a:ext cx="613005" cy="55639"/>
            </a:xfrm>
            <a:custGeom>
              <a:avLst/>
              <a:gdLst/>
              <a:ahLst/>
              <a:cxnLst/>
              <a:rect l="l" t="t" r="r" b="b"/>
              <a:pathLst>
                <a:path w="13232" h="1201" extrusionOk="0">
                  <a:moveTo>
                    <a:pt x="612" y="1"/>
                  </a:moveTo>
                  <a:cubicBezTo>
                    <a:pt x="270" y="1"/>
                    <a:pt x="0" y="270"/>
                    <a:pt x="0" y="600"/>
                  </a:cubicBezTo>
                  <a:lnTo>
                    <a:pt x="0" y="1200"/>
                  </a:lnTo>
                  <a:lnTo>
                    <a:pt x="13232" y="1200"/>
                  </a:lnTo>
                  <a:lnTo>
                    <a:pt x="13232" y="600"/>
                  </a:lnTo>
                  <a:cubicBezTo>
                    <a:pt x="13232" y="270"/>
                    <a:pt x="12962" y="1"/>
                    <a:pt x="126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92" name="Google Shape;1692;p31"/>
            <p:cNvSpPr/>
            <p:nvPr/>
          </p:nvSpPr>
          <p:spPr>
            <a:xfrm>
              <a:off x="1334666" y="2533662"/>
              <a:ext cx="617546" cy="60179"/>
            </a:xfrm>
            <a:custGeom>
              <a:avLst/>
              <a:gdLst/>
              <a:ahLst/>
              <a:cxnLst/>
              <a:rect l="l" t="t" r="r" b="b"/>
              <a:pathLst>
                <a:path w="13330" h="1299" extrusionOk="0">
                  <a:moveTo>
                    <a:pt x="12680" y="86"/>
                  </a:moveTo>
                  <a:cubicBezTo>
                    <a:pt x="12987" y="86"/>
                    <a:pt x="13232" y="343"/>
                    <a:pt x="13232" y="649"/>
                  </a:cubicBezTo>
                  <a:lnTo>
                    <a:pt x="13232" y="1212"/>
                  </a:lnTo>
                  <a:lnTo>
                    <a:pt x="98" y="1212"/>
                  </a:lnTo>
                  <a:lnTo>
                    <a:pt x="98" y="649"/>
                  </a:lnTo>
                  <a:cubicBezTo>
                    <a:pt x="98" y="343"/>
                    <a:pt x="343" y="86"/>
                    <a:pt x="661" y="86"/>
                  </a:cubicBezTo>
                  <a:close/>
                  <a:moveTo>
                    <a:pt x="661" y="1"/>
                  </a:moveTo>
                  <a:cubicBezTo>
                    <a:pt x="294" y="1"/>
                    <a:pt x="1" y="294"/>
                    <a:pt x="1" y="649"/>
                  </a:cubicBezTo>
                  <a:lnTo>
                    <a:pt x="1" y="1298"/>
                  </a:lnTo>
                  <a:lnTo>
                    <a:pt x="13330" y="1298"/>
                  </a:lnTo>
                  <a:lnTo>
                    <a:pt x="13330" y="649"/>
                  </a:lnTo>
                  <a:cubicBezTo>
                    <a:pt x="13330" y="294"/>
                    <a:pt x="13036" y="1"/>
                    <a:pt x="12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93" name="Google Shape;1693;p31"/>
            <p:cNvSpPr/>
            <p:nvPr/>
          </p:nvSpPr>
          <p:spPr>
            <a:xfrm>
              <a:off x="1392484" y="2583001"/>
              <a:ext cx="613052" cy="267124"/>
            </a:xfrm>
            <a:custGeom>
              <a:avLst/>
              <a:gdLst/>
              <a:ahLst/>
              <a:cxnLst/>
              <a:rect l="l" t="t" r="r" b="b"/>
              <a:pathLst>
                <a:path w="13233" h="5766" extrusionOk="0">
                  <a:moveTo>
                    <a:pt x="601" y="0"/>
                  </a:moveTo>
                  <a:cubicBezTo>
                    <a:pt x="270" y="0"/>
                    <a:pt x="1" y="269"/>
                    <a:pt x="1" y="612"/>
                  </a:cubicBezTo>
                  <a:lnTo>
                    <a:pt x="1" y="5153"/>
                  </a:lnTo>
                  <a:cubicBezTo>
                    <a:pt x="1" y="5496"/>
                    <a:pt x="270" y="5765"/>
                    <a:pt x="601" y="5765"/>
                  </a:cubicBezTo>
                  <a:lnTo>
                    <a:pt x="12620" y="5765"/>
                  </a:lnTo>
                  <a:cubicBezTo>
                    <a:pt x="12963" y="5765"/>
                    <a:pt x="13232" y="5496"/>
                    <a:pt x="13232" y="5153"/>
                  </a:cubicBezTo>
                  <a:lnTo>
                    <a:pt x="13232" y="612"/>
                  </a:lnTo>
                  <a:cubicBezTo>
                    <a:pt x="13232" y="269"/>
                    <a:pt x="12963" y="0"/>
                    <a:pt x="126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94" name="Google Shape;1694;p31"/>
            <p:cNvSpPr/>
            <p:nvPr/>
          </p:nvSpPr>
          <p:spPr>
            <a:xfrm>
              <a:off x="1390214" y="2581287"/>
              <a:ext cx="617592" cy="270506"/>
            </a:xfrm>
            <a:custGeom>
              <a:avLst/>
              <a:gdLst/>
              <a:ahLst/>
              <a:cxnLst/>
              <a:rect l="l" t="t" r="r" b="b"/>
              <a:pathLst>
                <a:path w="13331" h="5839" extrusionOk="0">
                  <a:moveTo>
                    <a:pt x="12669" y="86"/>
                  </a:moveTo>
                  <a:cubicBezTo>
                    <a:pt x="12987" y="86"/>
                    <a:pt x="13232" y="344"/>
                    <a:pt x="13232" y="649"/>
                  </a:cubicBezTo>
                  <a:lnTo>
                    <a:pt x="13232" y="5190"/>
                  </a:lnTo>
                  <a:cubicBezTo>
                    <a:pt x="13232" y="5496"/>
                    <a:pt x="12987" y="5753"/>
                    <a:pt x="12669" y="5753"/>
                  </a:cubicBezTo>
                  <a:lnTo>
                    <a:pt x="650" y="5753"/>
                  </a:lnTo>
                  <a:cubicBezTo>
                    <a:pt x="344" y="5753"/>
                    <a:pt x="99" y="5496"/>
                    <a:pt x="99" y="5190"/>
                  </a:cubicBezTo>
                  <a:lnTo>
                    <a:pt x="99" y="649"/>
                  </a:lnTo>
                  <a:cubicBezTo>
                    <a:pt x="99" y="344"/>
                    <a:pt x="344" y="86"/>
                    <a:pt x="650" y="86"/>
                  </a:cubicBezTo>
                  <a:close/>
                  <a:moveTo>
                    <a:pt x="650" y="1"/>
                  </a:moveTo>
                  <a:cubicBezTo>
                    <a:pt x="295" y="1"/>
                    <a:pt x="1" y="282"/>
                    <a:pt x="1" y="649"/>
                  </a:cubicBezTo>
                  <a:lnTo>
                    <a:pt x="1" y="5190"/>
                  </a:lnTo>
                  <a:cubicBezTo>
                    <a:pt x="1" y="5557"/>
                    <a:pt x="295" y="5838"/>
                    <a:pt x="650" y="5838"/>
                  </a:cubicBezTo>
                  <a:lnTo>
                    <a:pt x="12669" y="5838"/>
                  </a:lnTo>
                  <a:cubicBezTo>
                    <a:pt x="13036" y="5838"/>
                    <a:pt x="13330" y="5557"/>
                    <a:pt x="13330" y="5190"/>
                  </a:cubicBezTo>
                  <a:lnTo>
                    <a:pt x="13330" y="649"/>
                  </a:lnTo>
                  <a:cubicBezTo>
                    <a:pt x="13330" y="282"/>
                    <a:pt x="13036" y="1"/>
                    <a:pt x="12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95" name="Google Shape;1695;p31"/>
            <p:cNvSpPr/>
            <p:nvPr/>
          </p:nvSpPr>
          <p:spPr>
            <a:xfrm>
              <a:off x="1392484" y="2583001"/>
              <a:ext cx="613052" cy="56195"/>
            </a:xfrm>
            <a:custGeom>
              <a:avLst/>
              <a:gdLst/>
              <a:ahLst/>
              <a:cxnLst/>
              <a:rect l="l" t="t" r="r" b="b"/>
              <a:pathLst>
                <a:path w="13233" h="1213" extrusionOk="0">
                  <a:moveTo>
                    <a:pt x="601" y="0"/>
                  </a:moveTo>
                  <a:cubicBezTo>
                    <a:pt x="270" y="0"/>
                    <a:pt x="1" y="269"/>
                    <a:pt x="1" y="612"/>
                  </a:cubicBezTo>
                  <a:lnTo>
                    <a:pt x="1" y="1212"/>
                  </a:lnTo>
                  <a:lnTo>
                    <a:pt x="13232" y="1212"/>
                  </a:lnTo>
                  <a:lnTo>
                    <a:pt x="13232" y="612"/>
                  </a:lnTo>
                  <a:cubicBezTo>
                    <a:pt x="13232" y="269"/>
                    <a:pt x="12963" y="0"/>
                    <a:pt x="12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96" name="Google Shape;1696;p31"/>
            <p:cNvSpPr/>
            <p:nvPr/>
          </p:nvSpPr>
          <p:spPr>
            <a:xfrm>
              <a:off x="1390214" y="2581287"/>
              <a:ext cx="617592" cy="60179"/>
            </a:xfrm>
            <a:custGeom>
              <a:avLst/>
              <a:gdLst/>
              <a:ahLst/>
              <a:cxnLst/>
              <a:rect l="l" t="t" r="r" b="b"/>
              <a:pathLst>
                <a:path w="13331" h="1299" extrusionOk="0">
                  <a:moveTo>
                    <a:pt x="12669" y="86"/>
                  </a:moveTo>
                  <a:cubicBezTo>
                    <a:pt x="12987" y="86"/>
                    <a:pt x="13232" y="344"/>
                    <a:pt x="13232" y="649"/>
                  </a:cubicBezTo>
                  <a:lnTo>
                    <a:pt x="13232" y="1200"/>
                  </a:lnTo>
                  <a:lnTo>
                    <a:pt x="99" y="1200"/>
                  </a:lnTo>
                  <a:lnTo>
                    <a:pt x="99" y="649"/>
                  </a:lnTo>
                  <a:cubicBezTo>
                    <a:pt x="99" y="344"/>
                    <a:pt x="344" y="86"/>
                    <a:pt x="650" y="86"/>
                  </a:cubicBezTo>
                  <a:close/>
                  <a:moveTo>
                    <a:pt x="650" y="1"/>
                  </a:moveTo>
                  <a:cubicBezTo>
                    <a:pt x="295" y="1"/>
                    <a:pt x="1" y="282"/>
                    <a:pt x="1" y="649"/>
                  </a:cubicBezTo>
                  <a:lnTo>
                    <a:pt x="1" y="1298"/>
                  </a:lnTo>
                  <a:lnTo>
                    <a:pt x="13330" y="1298"/>
                  </a:lnTo>
                  <a:lnTo>
                    <a:pt x="13330" y="649"/>
                  </a:lnTo>
                  <a:cubicBezTo>
                    <a:pt x="13330" y="282"/>
                    <a:pt x="13036" y="1"/>
                    <a:pt x="12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97" name="Google Shape;1697;p31"/>
            <p:cNvSpPr/>
            <p:nvPr/>
          </p:nvSpPr>
          <p:spPr>
            <a:xfrm>
              <a:off x="1325030" y="2621547"/>
              <a:ext cx="613005" cy="267124"/>
            </a:xfrm>
            <a:custGeom>
              <a:avLst/>
              <a:gdLst/>
              <a:ahLst/>
              <a:cxnLst/>
              <a:rect l="l" t="t" r="r" b="b"/>
              <a:pathLst>
                <a:path w="13232" h="5766" extrusionOk="0">
                  <a:moveTo>
                    <a:pt x="613" y="0"/>
                  </a:moveTo>
                  <a:cubicBezTo>
                    <a:pt x="270" y="0"/>
                    <a:pt x="1" y="270"/>
                    <a:pt x="1" y="612"/>
                  </a:cubicBezTo>
                  <a:lnTo>
                    <a:pt x="1" y="5154"/>
                  </a:lnTo>
                  <a:cubicBezTo>
                    <a:pt x="1" y="5484"/>
                    <a:pt x="270" y="5766"/>
                    <a:pt x="613" y="5766"/>
                  </a:cubicBezTo>
                  <a:lnTo>
                    <a:pt x="12619" y="5766"/>
                  </a:lnTo>
                  <a:cubicBezTo>
                    <a:pt x="12962" y="5766"/>
                    <a:pt x="13231" y="5484"/>
                    <a:pt x="13231" y="5154"/>
                  </a:cubicBezTo>
                  <a:lnTo>
                    <a:pt x="13231" y="612"/>
                  </a:lnTo>
                  <a:cubicBezTo>
                    <a:pt x="13231" y="270"/>
                    <a:pt x="12962" y="0"/>
                    <a:pt x="126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98" name="Google Shape;1698;p31"/>
            <p:cNvSpPr/>
            <p:nvPr/>
          </p:nvSpPr>
          <p:spPr>
            <a:xfrm>
              <a:off x="1322760" y="2619277"/>
              <a:ext cx="617546" cy="271062"/>
            </a:xfrm>
            <a:custGeom>
              <a:avLst/>
              <a:gdLst/>
              <a:ahLst/>
              <a:cxnLst/>
              <a:rect l="l" t="t" r="r" b="b"/>
              <a:pathLst>
                <a:path w="13330" h="5851" extrusionOk="0">
                  <a:moveTo>
                    <a:pt x="12668" y="98"/>
                  </a:moveTo>
                  <a:cubicBezTo>
                    <a:pt x="12986" y="98"/>
                    <a:pt x="13231" y="343"/>
                    <a:pt x="13231" y="661"/>
                  </a:cubicBezTo>
                  <a:lnTo>
                    <a:pt x="13231" y="5203"/>
                  </a:lnTo>
                  <a:cubicBezTo>
                    <a:pt x="13231" y="5508"/>
                    <a:pt x="12986" y="5766"/>
                    <a:pt x="12668" y="5766"/>
                  </a:cubicBezTo>
                  <a:lnTo>
                    <a:pt x="662" y="5766"/>
                  </a:lnTo>
                  <a:cubicBezTo>
                    <a:pt x="344" y="5766"/>
                    <a:pt x="99" y="5508"/>
                    <a:pt x="99" y="5203"/>
                  </a:cubicBezTo>
                  <a:lnTo>
                    <a:pt x="99" y="661"/>
                  </a:lnTo>
                  <a:cubicBezTo>
                    <a:pt x="99" y="343"/>
                    <a:pt x="344" y="98"/>
                    <a:pt x="662" y="98"/>
                  </a:cubicBezTo>
                  <a:close/>
                  <a:moveTo>
                    <a:pt x="662" y="0"/>
                  </a:moveTo>
                  <a:cubicBezTo>
                    <a:pt x="295" y="0"/>
                    <a:pt x="1" y="294"/>
                    <a:pt x="1" y="661"/>
                  </a:cubicBezTo>
                  <a:lnTo>
                    <a:pt x="1" y="5203"/>
                  </a:lnTo>
                  <a:cubicBezTo>
                    <a:pt x="1" y="5557"/>
                    <a:pt x="295" y="5851"/>
                    <a:pt x="662" y="5851"/>
                  </a:cubicBezTo>
                  <a:lnTo>
                    <a:pt x="12668" y="5851"/>
                  </a:lnTo>
                  <a:cubicBezTo>
                    <a:pt x="13035" y="5851"/>
                    <a:pt x="13329" y="5557"/>
                    <a:pt x="13329" y="5203"/>
                  </a:cubicBezTo>
                  <a:lnTo>
                    <a:pt x="13329" y="661"/>
                  </a:lnTo>
                  <a:cubicBezTo>
                    <a:pt x="13329" y="294"/>
                    <a:pt x="13035" y="0"/>
                    <a:pt x="12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99" name="Google Shape;1699;p31"/>
            <p:cNvSpPr/>
            <p:nvPr/>
          </p:nvSpPr>
          <p:spPr>
            <a:xfrm>
              <a:off x="1325030" y="2621547"/>
              <a:ext cx="613005" cy="56195"/>
            </a:xfrm>
            <a:custGeom>
              <a:avLst/>
              <a:gdLst/>
              <a:ahLst/>
              <a:cxnLst/>
              <a:rect l="l" t="t" r="r" b="b"/>
              <a:pathLst>
                <a:path w="13232" h="1213" extrusionOk="0">
                  <a:moveTo>
                    <a:pt x="613" y="0"/>
                  </a:moveTo>
                  <a:cubicBezTo>
                    <a:pt x="270" y="0"/>
                    <a:pt x="1" y="270"/>
                    <a:pt x="1" y="612"/>
                  </a:cubicBezTo>
                  <a:lnTo>
                    <a:pt x="1" y="1212"/>
                  </a:lnTo>
                  <a:lnTo>
                    <a:pt x="13231" y="1212"/>
                  </a:lnTo>
                  <a:lnTo>
                    <a:pt x="13231" y="612"/>
                  </a:lnTo>
                  <a:cubicBezTo>
                    <a:pt x="13231" y="270"/>
                    <a:pt x="12962" y="0"/>
                    <a:pt x="126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00" name="Google Shape;1700;p31"/>
            <p:cNvSpPr/>
            <p:nvPr/>
          </p:nvSpPr>
          <p:spPr>
            <a:xfrm>
              <a:off x="1322760" y="2619277"/>
              <a:ext cx="617546" cy="60735"/>
            </a:xfrm>
            <a:custGeom>
              <a:avLst/>
              <a:gdLst/>
              <a:ahLst/>
              <a:cxnLst/>
              <a:rect l="l" t="t" r="r" b="b"/>
              <a:pathLst>
                <a:path w="13330" h="1311" extrusionOk="0">
                  <a:moveTo>
                    <a:pt x="12668" y="98"/>
                  </a:moveTo>
                  <a:cubicBezTo>
                    <a:pt x="12986" y="98"/>
                    <a:pt x="13231" y="343"/>
                    <a:pt x="13231" y="661"/>
                  </a:cubicBezTo>
                  <a:lnTo>
                    <a:pt x="13231" y="1213"/>
                  </a:lnTo>
                  <a:lnTo>
                    <a:pt x="99" y="1213"/>
                  </a:lnTo>
                  <a:lnTo>
                    <a:pt x="99" y="661"/>
                  </a:lnTo>
                  <a:cubicBezTo>
                    <a:pt x="99" y="343"/>
                    <a:pt x="344" y="98"/>
                    <a:pt x="662" y="98"/>
                  </a:cubicBezTo>
                  <a:close/>
                  <a:moveTo>
                    <a:pt x="662" y="0"/>
                  </a:moveTo>
                  <a:cubicBezTo>
                    <a:pt x="295" y="0"/>
                    <a:pt x="1" y="294"/>
                    <a:pt x="1" y="661"/>
                  </a:cubicBezTo>
                  <a:lnTo>
                    <a:pt x="1" y="1310"/>
                  </a:lnTo>
                  <a:lnTo>
                    <a:pt x="13329" y="1310"/>
                  </a:lnTo>
                  <a:lnTo>
                    <a:pt x="13329" y="661"/>
                  </a:lnTo>
                  <a:cubicBezTo>
                    <a:pt x="13329" y="294"/>
                    <a:pt x="13035" y="0"/>
                    <a:pt x="12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01" name="Google Shape;1701;p31"/>
            <p:cNvSpPr/>
            <p:nvPr/>
          </p:nvSpPr>
          <p:spPr>
            <a:xfrm>
              <a:off x="1277404" y="2658424"/>
              <a:ext cx="613005" cy="267078"/>
            </a:xfrm>
            <a:custGeom>
              <a:avLst/>
              <a:gdLst/>
              <a:ahLst/>
              <a:cxnLst/>
              <a:rect l="l" t="t" r="r" b="b"/>
              <a:pathLst>
                <a:path w="13232" h="5765" extrusionOk="0">
                  <a:moveTo>
                    <a:pt x="600" y="0"/>
                  </a:moveTo>
                  <a:cubicBezTo>
                    <a:pt x="270" y="0"/>
                    <a:pt x="1" y="270"/>
                    <a:pt x="1" y="612"/>
                  </a:cubicBezTo>
                  <a:lnTo>
                    <a:pt x="1" y="5153"/>
                  </a:lnTo>
                  <a:cubicBezTo>
                    <a:pt x="1" y="5484"/>
                    <a:pt x="270" y="5765"/>
                    <a:pt x="600" y="5765"/>
                  </a:cubicBezTo>
                  <a:lnTo>
                    <a:pt x="12619" y="5765"/>
                  </a:lnTo>
                  <a:cubicBezTo>
                    <a:pt x="12950" y="5765"/>
                    <a:pt x="13231" y="5484"/>
                    <a:pt x="13231" y="5153"/>
                  </a:cubicBezTo>
                  <a:lnTo>
                    <a:pt x="13231" y="612"/>
                  </a:lnTo>
                  <a:cubicBezTo>
                    <a:pt x="13231" y="270"/>
                    <a:pt x="12950" y="0"/>
                    <a:pt x="126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02" name="Google Shape;1702;p31"/>
            <p:cNvSpPr/>
            <p:nvPr/>
          </p:nvSpPr>
          <p:spPr>
            <a:xfrm>
              <a:off x="1275134" y="2656154"/>
              <a:ext cx="616990" cy="271062"/>
            </a:xfrm>
            <a:custGeom>
              <a:avLst/>
              <a:gdLst/>
              <a:ahLst/>
              <a:cxnLst/>
              <a:rect l="l" t="t" r="r" b="b"/>
              <a:pathLst>
                <a:path w="13318" h="5851" extrusionOk="0">
                  <a:moveTo>
                    <a:pt x="12668" y="98"/>
                  </a:moveTo>
                  <a:cubicBezTo>
                    <a:pt x="12975" y="98"/>
                    <a:pt x="13231" y="343"/>
                    <a:pt x="13231" y="661"/>
                  </a:cubicBezTo>
                  <a:lnTo>
                    <a:pt x="13231" y="5202"/>
                  </a:lnTo>
                  <a:cubicBezTo>
                    <a:pt x="13231" y="5508"/>
                    <a:pt x="12975" y="5765"/>
                    <a:pt x="12668" y="5765"/>
                  </a:cubicBezTo>
                  <a:lnTo>
                    <a:pt x="649" y="5765"/>
                  </a:lnTo>
                  <a:cubicBezTo>
                    <a:pt x="344" y="5765"/>
                    <a:pt x="86" y="5508"/>
                    <a:pt x="86" y="5202"/>
                  </a:cubicBezTo>
                  <a:lnTo>
                    <a:pt x="86" y="661"/>
                  </a:lnTo>
                  <a:cubicBezTo>
                    <a:pt x="86" y="343"/>
                    <a:pt x="344" y="98"/>
                    <a:pt x="649" y="98"/>
                  </a:cubicBezTo>
                  <a:close/>
                  <a:moveTo>
                    <a:pt x="649" y="0"/>
                  </a:moveTo>
                  <a:cubicBezTo>
                    <a:pt x="295" y="0"/>
                    <a:pt x="1" y="294"/>
                    <a:pt x="1" y="661"/>
                  </a:cubicBezTo>
                  <a:lnTo>
                    <a:pt x="1" y="5202"/>
                  </a:lnTo>
                  <a:cubicBezTo>
                    <a:pt x="1" y="5557"/>
                    <a:pt x="295" y="5851"/>
                    <a:pt x="649" y="5851"/>
                  </a:cubicBezTo>
                  <a:lnTo>
                    <a:pt x="12668" y="5851"/>
                  </a:lnTo>
                  <a:cubicBezTo>
                    <a:pt x="13024" y="5851"/>
                    <a:pt x="13317" y="5557"/>
                    <a:pt x="13317" y="5202"/>
                  </a:cubicBezTo>
                  <a:lnTo>
                    <a:pt x="13317" y="661"/>
                  </a:lnTo>
                  <a:cubicBezTo>
                    <a:pt x="13317" y="294"/>
                    <a:pt x="13024" y="0"/>
                    <a:pt x="12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03" name="Google Shape;1703;p31"/>
            <p:cNvSpPr/>
            <p:nvPr/>
          </p:nvSpPr>
          <p:spPr>
            <a:xfrm>
              <a:off x="1277404" y="2658424"/>
              <a:ext cx="613005" cy="56149"/>
            </a:xfrm>
            <a:custGeom>
              <a:avLst/>
              <a:gdLst/>
              <a:ahLst/>
              <a:cxnLst/>
              <a:rect l="l" t="t" r="r" b="b"/>
              <a:pathLst>
                <a:path w="13232" h="1212" extrusionOk="0">
                  <a:moveTo>
                    <a:pt x="600" y="0"/>
                  </a:moveTo>
                  <a:cubicBezTo>
                    <a:pt x="270" y="0"/>
                    <a:pt x="1" y="270"/>
                    <a:pt x="1" y="612"/>
                  </a:cubicBezTo>
                  <a:lnTo>
                    <a:pt x="1" y="1212"/>
                  </a:lnTo>
                  <a:lnTo>
                    <a:pt x="13231" y="1212"/>
                  </a:lnTo>
                  <a:lnTo>
                    <a:pt x="13231" y="612"/>
                  </a:lnTo>
                  <a:cubicBezTo>
                    <a:pt x="13231" y="270"/>
                    <a:pt x="12950" y="0"/>
                    <a:pt x="126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04" name="Google Shape;1704;p31"/>
            <p:cNvSpPr/>
            <p:nvPr/>
          </p:nvSpPr>
          <p:spPr>
            <a:xfrm>
              <a:off x="1275134" y="2656154"/>
              <a:ext cx="616990" cy="60133"/>
            </a:xfrm>
            <a:custGeom>
              <a:avLst/>
              <a:gdLst/>
              <a:ahLst/>
              <a:cxnLst/>
              <a:rect l="l" t="t" r="r" b="b"/>
              <a:pathLst>
                <a:path w="13318" h="1298" extrusionOk="0">
                  <a:moveTo>
                    <a:pt x="12668" y="98"/>
                  </a:moveTo>
                  <a:cubicBezTo>
                    <a:pt x="12975" y="98"/>
                    <a:pt x="13231" y="343"/>
                    <a:pt x="13231" y="661"/>
                  </a:cubicBezTo>
                  <a:lnTo>
                    <a:pt x="13231" y="1212"/>
                  </a:lnTo>
                  <a:lnTo>
                    <a:pt x="86" y="1212"/>
                  </a:lnTo>
                  <a:lnTo>
                    <a:pt x="86" y="661"/>
                  </a:lnTo>
                  <a:cubicBezTo>
                    <a:pt x="86" y="343"/>
                    <a:pt x="344" y="98"/>
                    <a:pt x="649" y="98"/>
                  </a:cubicBezTo>
                  <a:close/>
                  <a:moveTo>
                    <a:pt x="649" y="0"/>
                  </a:moveTo>
                  <a:cubicBezTo>
                    <a:pt x="295" y="0"/>
                    <a:pt x="1" y="294"/>
                    <a:pt x="1" y="661"/>
                  </a:cubicBezTo>
                  <a:lnTo>
                    <a:pt x="1" y="1298"/>
                  </a:lnTo>
                  <a:lnTo>
                    <a:pt x="13317" y="1298"/>
                  </a:lnTo>
                  <a:lnTo>
                    <a:pt x="13317" y="661"/>
                  </a:lnTo>
                  <a:cubicBezTo>
                    <a:pt x="13317" y="294"/>
                    <a:pt x="13024" y="0"/>
                    <a:pt x="12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05" name="Google Shape;1705;p31"/>
            <p:cNvSpPr/>
            <p:nvPr/>
          </p:nvSpPr>
          <p:spPr>
            <a:xfrm>
              <a:off x="1227508" y="2705448"/>
              <a:ext cx="612959" cy="267124"/>
            </a:xfrm>
            <a:custGeom>
              <a:avLst/>
              <a:gdLst/>
              <a:ahLst/>
              <a:cxnLst/>
              <a:rect l="l" t="t" r="r" b="b"/>
              <a:pathLst>
                <a:path w="13231" h="5766" extrusionOk="0">
                  <a:moveTo>
                    <a:pt x="613" y="1"/>
                  </a:moveTo>
                  <a:cubicBezTo>
                    <a:pt x="270" y="1"/>
                    <a:pt x="1" y="283"/>
                    <a:pt x="1" y="613"/>
                  </a:cubicBezTo>
                  <a:lnTo>
                    <a:pt x="1" y="5154"/>
                  </a:lnTo>
                  <a:cubicBezTo>
                    <a:pt x="1" y="5497"/>
                    <a:pt x="270" y="5766"/>
                    <a:pt x="613" y="5766"/>
                  </a:cubicBezTo>
                  <a:lnTo>
                    <a:pt x="12619" y="5766"/>
                  </a:lnTo>
                  <a:cubicBezTo>
                    <a:pt x="12962" y="5766"/>
                    <a:pt x="13231" y="5497"/>
                    <a:pt x="13231" y="5154"/>
                  </a:cubicBezTo>
                  <a:lnTo>
                    <a:pt x="13231" y="613"/>
                  </a:lnTo>
                  <a:cubicBezTo>
                    <a:pt x="13231" y="283"/>
                    <a:pt x="12962" y="1"/>
                    <a:pt x="126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06" name="Google Shape;1706;p31"/>
            <p:cNvSpPr/>
            <p:nvPr/>
          </p:nvSpPr>
          <p:spPr>
            <a:xfrm>
              <a:off x="1225238" y="2703780"/>
              <a:ext cx="617499" cy="271062"/>
            </a:xfrm>
            <a:custGeom>
              <a:avLst/>
              <a:gdLst/>
              <a:ahLst/>
              <a:cxnLst/>
              <a:rect l="l" t="t" r="r" b="b"/>
              <a:pathLst>
                <a:path w="13329" h="5851" extrusionOk="0">
                  <a:moveTo>
                    <a:pt x="12668" y="86"/>
                  </a:moveTo>
                  <a:cubicBezTo>
                    <a:pt x="12986" y="86"/>
                    <a:pt x="13231" y="343"/>
                    <a:pt x="13231" y="649"/>
                  </a:cubicBezTo>
                  <a:lnTo>
                    <a:pt x="13231" y="5190"/>
                  </a:lnTo>
                  <a:cubicBezTo>
                    <a:pt x="13231" y="5508"/>
                    <a:pt x="12986" y="5753"/>
                    <a:pt x="12668" y="5753"/>
                  </a:cubicBezTo>
                  <a:lnTo>
                    <a:pt x="662" y="5753"/>
                  </a:lnTo>
                  <a:cubicBezTo>
                    <a:pt x="344" y="5753"/>
                    <a:pt x="99" y="5508"/>
                    <a:pt x="99" y="5190"/>
                  </a:cubicBezTo>
                  <a:lnTo>
                    <a:pt x="99" y="649"/>
                  </a:lnTo>
                  <a:cubicBezTo>
                    <a:pt x="99" y="343"/>
                    <a:pt x="344" y="86"/>
                    <a:pt x="662" y="86"/>
                  </a:cubicBezTo>
                  <a:close/>
                  <a:moveTo>
                    <a:pt x="662" y="0"/>
                  </a:moveTo>
                  <a:cubicBezTo>
                    <a:pt x="295" y="0"/>
                    <a:pt x="1" y="282"/>
                    <a:pt x="1" y="649"/>
                  </a:cubicBezTo>
                  <a:lnTo>
                    <a:pt x="1" y="5190"/>
                  </a:lnTo>
                  <a:cubicBezTo>
                    <a:pt x="1" y="5557"/>
                    <a:pt x="295" y="5851"/>
                    <a:pt x="662" y="5851"/>
                  </a:cubicBezTo>
                  <a:lnTo>
                    <a:pt x="12668" y="5851"/>
                  </a:lnTo>
                  <a:cubicBezTo>
                    <a:pt x="13035" y="5851"/>
                    <a:pt x="13329" y="5557"/>
                    <a:pt x="13329" y="5190"/>
                  </a:cubicBezTo>
                  <a:lnTo>
                    <a:pt x="13329" y="649"/>
                  </a:lnTo>
                  <a:cubicBezTo>
                    <a:pt x="13329" y="282"/>
                    <a:pt x="13035" y="0"/>
                    <a:pt x="12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07" name="Google Shape;1707;p31"/>
            <p:cNvSpPr/>
            <p:nvPr/>
          </p:nvSpPr>
          <p:spPr>
            <a:xfrm>
              <a:off x="1227508" y="2705448"/>
              <a:ext cx="612959" cy="56195"/>
            </a:xfrm>
            <a:custGeom>
              <a:avLst/>
              <a:gdLst/>
              <a:ahLst/>
              <a:cxnLst/>
              <a:rect l="l" t="t" r="r" b="b"/>
              <a:pathLst>
                <a:path w="13231" h="1213" extrusionOk="0">
                  <a:moveTo>
                    <a:pt x="613" y="1"/>
                  </a:moveTo>
                  <a:cubicBezTo>
                    <a:pt x="270" y="1"/>
                    <a:pt x="1" y="283"/>
                    <a:pt x="1" y="613"/>
                  </a:cubicBezTo>
                  <a:lnTo>
                    <a:pt x="1" y="1213"/>
                  </a:lnTo>
                  <a:lnTo>
                    <a:pt x="13231" y="1213"/>
                  </a:lnTo>
                  <a:lnTo>
                    <a:pt x="13231" y="613"/>
                  </a:lnTo>
                  <a:cubicBezTo>
                    <a:pt x="13231" y="283"/>
                    <a:pt x="12962" y="1"/>
                    <a:pt x="126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08" name="Google Shape;1708;p31"/>
            <p:cNvSpPr/>
            <p:nvPr/>
          </p:nvSpPr>
          <p:spPr>
            <a:xfrm>
              <a:off x="1225238" y="2703780"/>
              <a:ext cx="617499" cy="60133"/>
            </a:xfrm>
            <a:custGeom>
              <a:avLst/>
              <a:gdLst/>
              <a:ahLst/>
              <a:cxnLst/>
              <a:rect l="l" t="t" r="r" b="b"/>
              <a:pathLst>
                <a:path w="13329" h="1298" extrusionOk="0">
                  <a:moveTo>
                    <a:pt x="12668" y="86"/>
                  </a:moveTo>
                  <a:cubicBezTo>
                    <a:pt x="12986" y="86"/>
                    <a:pt x="13231" y="343"/>
                    <a:pt x="13231" y="649"/>
                  </a:cubicBezTo>
                  <a:lnTo>
                    <a:pt x="13231" y="1200"/>
                  </a:lnTo>
                  <a:lnTo>
                    <a:pt x="99" y="1200"/>
                  </a:lnTo>
                  <a:lnTo>
                    <a:pt x="99" y="649"/>
                  </a:lnTo>
                  <a:cubicBezTo>
                    <a:pt x="99" y="343"/>
                    <a:pt x="344" y="86"/>
                    <a:pt x="662" y="86"/>
                  </a:cubicBezTo>
                  <a:close/>
                  <a:moveTo>
                    <a:pt x="662" y="0"/>
                  </a:moveTo>
                  <a:cubicBezTo>
                    <a:pt x="295" y="0"/>
                    <a:pt x="1" y="282"/>
                    <a:pt x="1" y="649"/>
                  </a:cubicBezTo>
                  <a:lnTo>
                    <a:pt x="1" y="1298"/>
                  </a:lnTo>
                  <a:lnTo>
                    <a:pt x="13329" y="1298"/>
                  </a:lnTo>
                  <a:lnTo>
                    <a:pt x="13329" y="649"/>
                  </a:lnTo>
                  <a:cubicBezTo>
                    <a:pt x="13329" y="282"/>
                    <a:pt x="13035" y="0"/>
                    <a:pt x="12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709" name="Google Shape;1709;p31"/>
          <p:cNvGrpSpPr/>
          <p:nvPr/>
        </p:nvGrpSpPr>
        <p:grpSpPr>
          <a:xfrm flipH="1">
            <a:off x="-3708469" y="-572866"/>
            <a:ext cx="3241983" cy="1645877"/>
            <a:chOff x="3631386" y="1946825"/>
            <a:chExt cx="739436" cy="375394"/>
          </a:xfrm>
        </p:grpSpPr>
        <p:sp>
          <p:nvSpPr>
            <p:cNvPr id="1710" name="Google Shape;1710;p31"/>
            <p:cNvSpPr/>
            <p:nvPr/>
          </p:nvSpPr>
          <p:spPr>
            <a:xfrm>
              <a:off x="3755500" y="1949095"/>
              <a:ext cx="613052" cy="266522"/>
            </a:xfrm>
            <a:custGeom>
              <a:avLst/>
              <a:gdLst/>
              <a:ahLst/>
              <a:cxnLst/>
              <a:rect l="l" t="t" r="r" b="b"/>
              <a:pathLst>
                <a:path w="13233" h="5753" extrusionOk="0">
                  <a:moveTo>
                    <a:pt x="613" y="0"/>
                  </a:moveTo>
                  <a:cubicBezTo>
                    <a:pt x="283" y="0"/>
                    <a:pt x="1" y="270"/>
                    <a:pt x="1" y="612"/>
                  </a:cubicBezTo>
                  <a:lnTo>
                    <a:pt x="1" y="5154"/>
                  </a:lnTo>
                  <a:cubicBezTo>
                    <a:pt x="1" y="5484"/>
                    <a:pt x="283" y="5753"/>
                    <a:pt x="613" y="5753"/>
                  </a:cubicBezTo>
                  <a:lnTo>
                    <a:pt x="12632" y="5753"/>
                  </a:lnTo>
                  <a:cubicBezTo>
                    <a:pt x="12963" y="5753"/>
                    <a:pt x="13232" y="5484"/>
                    <a:pt x="13232" y="5154"/>
                  </a:cubicBezTo>
                  <a:lnTo>
                    <a:pt x="13232" y="612"/>
                  </a:lnTo>
                  <a:cubicBezTo>
                    <a:pt x="13232" y="270"/>
                    <a:pt x="12963" y="0"/>
                    <a:pt x="12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11" name="Google Shape;1711;p31"/>
            <p:cNvSpPr/>
            <p:nvPr/>
          </p:nvSpPr>
          <p:spPr>
            <a:xfrm>
              <a:off x="3753832" y="1946825"/>
              <a:ext cx="616990" cy="271062"/>
            </a:xfrm>
            <a:custGeom>
              <a:avLst/>
              <a:gdLst/>
              <a:ahLst/>
              <a:cxnLst/>
              <a:rect l="l" t="t" r="r" b="b"/>
              <a:pathLst>
                <a:path w="13318" h="5851" extrusionOk="0">
                  <a:moveTo>
                    <a:pt x="12668" y="98"/>
                  </a:moveTo>
                  <a:cubicBezTo>
                    <a:pt x="12974" y="98"/>
                    <a:pt x="13231" y="343"/>
                    <a:pt x="13231" y="661"/>
                  </a:cubicBezTo>
                  <a:lnTo>
                    <a:pt x="13231" y="5203"/>
                  </a:lnTo>
                  <a:cubicBezTo>
                    <a:pt x="13231" y="5508"/>
                    <a:pt x="12974" y="5766"/>
                    <a:pt x="12668" y="5766"/>
                  </a:cubicBezTo>
                  <a:lnTo>
                    <a:pt x="649" y="5766"/>
                  </a:lnTo>
                  <a:cubicBezTo>
                    <a:pt x="343" y="5766"/>
                    <a:pt x="86" y="5508"/>
                    <a:pt x="86" y="5203"/>
                  </a:cubicBezTo>
                  <a:lnTo>
                    <a:pt x="86" y="661"/>
                  </a:lnTo>
                  <a:cubicBezTo>
                    <a:pt x="86" y="343"/>
                    <a:pt x="343" y="98"/>
                    <a:pt x="649" y="98"/>
                  </a:cubicBezTo>
                  <a:close/>
                  <a:moveTo>
                    <a:pt x="649" y="0"/>
                  </a:moveTo>
                  <a:cubicBezTo>
                    <a:pt x="282" y="0"/>
                    <a:pt x="1" y="294"/>
                    <a:pt x="1" y="661"/>
                  </a:cubicBezTo>
                  <a:lnTo>
                    <a:pt x="1" y="5203"/>
                  </a:lnTo>
                  <a:cubicBezTo>
                    <a:pt x="1" y="5557"/>
                    <a:pt x="282" y="5851"/>
                    <a:pt x="649" y="5851"/>
                  </a:cubicBezTo>
                  <a:lnTo>
                    <a:pt x="12668" y="5851"/>
                  </a:lnTo>
                  <a:cubicBezTo>
                    <a:pt x="13023" y="5851"/>
                    <a:pt x="13317" y="5557"/>
                    <a:pt x="13317" y="5203"/>
                  </a:cubicBezTo>
                  <a:lnTo>
                    <a:pt x="13317" y="661"/>
                  </a:lnTo>
                  <a:cubicBezTo>
                    <a:pt x="13317" y="294"/>
                    <a:pt x="13023" y="0"/>
                    <a:pt x="12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12" name="Google Shape;1712;p31"/>
            <p:cNvSpPr/>
            <p:nvPr/>
          </p:nvSpPr>
          <p:spPr>
            <a:xfrm>
              <a:off x="3755500" y="1949095"/>
              <a:ext cx="613052" cy="56195"/>
            </a:xfrm>
            <a:custGeom>
              <a:avLst/>
              <a:gdLst/>
              <a:ahLst/>
              <a:cxnLst/>
              <a:rect l="l" t="t" r="r" b="b"/>
              <a:pathLst>
                <a:path w="13233" h="1213" extrusionOk="0">
                  <a:moveTo>
                    <a:pt x="613" y="0"/>
                  </a:moveTo>
                  <a:cubicBezTo>
                    <a:pt x="283" y="0"/>
                    <a:pt x="1" y="270"/>
                    <a:pt x="1" y="612"/>
                  </a:cubicBezTo>
                  <a:lnTo>
                    <a:pt x="1" y="1213"/>
                  </a:lnTo>
                  <a:lnTo>
                    <a:pt x="13232" y="1213"/>
                  </a:lnTo>
                  <a:lnTo>
                    <a:pt x="13232" y="612"/>
                  </a:lnTo>
                  <a:cubicBezTo>
                    <a:pt x="13232" y="270"/>
                    <a:pt x="12963" y="0"/>
                    <a:pt x="126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13" name="Google Shape;1713;p31"/>
            <p:cNvSpPr/>
            <p:nvPr/>
          </p:nvSpPr>
          <p:spPr>
            <a:xfrm>
              <a:off x="3753832" y="1946825"/>
              <a:ext cx="616990" cy="60133"/>
            </a:xfrm>
            <a:custGeom>
              <a:avLst/>
              <a:gdLst/>
              <a:ahLst/>
              <a:cxnLst/>
              <a:rect l="l" t="t" r="r" b="b"/>
              <a:pathLst>
                <a:path w="13318" h="1298" extrusionOk="0">
                  <a:moveTo>
                    <a:pt x="12668" y="98"/>
                  </a:moveTo>
                  <a:cubicBezTo>
                    <a:pt x="12974" y="98"/>
                    <a:pt x="13231" y="343"/>
                    <a:pt x="13231" y="661"/>
                  </a:cubicBezTo>
                  <a:lnTo>
                    <a:pt x="13231" y="1213"/>
                  </a:lnTo>
                  <a:lnTo>
                    <a:pt x="86" y="1213"/>
                  </a:lnTo>
                  <a:lnTo>
                    <a:pt x="86" y="661"/>
                  </a:lnTo>
                  <a:cubicBezTo>
                    <a:pt x="86" y="343"/>
                    <a:pt x="343" y="98"/>
                    <a:pt x="649" y="98"/>
                  </a:cubicBezTo>
                  <a:close/>
                  <a:moveTo>
                    <a:pt x="649" y="0"/>
                  </a:moveTo>
                  <a:cubicBezTo>
                    <a:pt x="282" y="0"/>
                    <a:pt x="1" y="294"/>
                    <a:pt x="1" y="661"/>
                  </a:cubicBezTo>
                  <a:lnTo>
                    <a:pt x="1" y="1298"/>
                  </a:lnTo>
                  <a:lnTo>
                    <a:pt x="13317" y="1298"/>
                  </a:lnTo>
                  <a:lnTo>
                    <a:pt x="13317" y="661"/>
                  </a:lnTo>
                  <a:cubicBezTo>
                    <a:pt x="13317" y="294"/>
                    <a:pt x="13023" y="0"/>
                    <a:pt x="12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14" name="Google Shape;1714;p31"/>
            <p:cNvSpPr/>
            <p:nvPr/>
          </p:nvSpPr>
          <p:spPr>
            <a:xfrm>
              <a:off x="3720383" y="1980321"/>
              <a:ext cx="613005" cy="266522"/>
            </a:xfrm>
            <a:custGeom>
              <a:avLst/>
              <a:gdLst/>
              <a:ahLst/>
              <a:cxnLst/>
              <a:rect l="l" t="t" r="r" b="b"/>
              <a:pathLst>
                <a:path w="13232" h="5753" extrusionOk="0">
                  <a:moveTo>
                    <a:pt x="612" y="0"/>
                  </a:moveTo>
                  <a:cubicBezTo>
                    <a:pt x="282" y="0"/>
                    <a:pt x="0" y="269"/>
                    <a:pt x="0" y="612"/>
                  </a:cubicBezTo>
                  <a:lnTo>
                    <a:pt x="0" y="5152"/>
                  </a:lnTo>
                  <a:cubicBezTo>
                    <a:pt x="0" y="5483"/>
                    <a:pt x="282" y="5753"/>
                    <a:pt x="612" y="5753"/>
                  </a:cubicBezTo>
                  <a:lnTo>
                    <a:pt x="12631" y="5753"/>
                  </a:lnTo>
                  <a:cubicBezTo>
                    <a:pt x="12962" y="5753"/>
                    <a:pt x="13231" y="5483"/>
                    <a:pt x="13231" y="5152"/>
                  </a:cubicBezTo>
                  <a:lnTo>
                    <a:pt x="13231" y="612"/>
                  </a:lnTo>
                  <a:cubicBezTo>
                    <a:pt x="13231" y="269"/>
                    <a:pt x="12962" y="0"/>
                    <a:pt x="126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15" name="Google Shape;1715;p31"/>
            <p:cNvSpPr/>
            <p:nvPr/>
          </p:nvSpPr>
          <p:spPr>
            <a:xfrm>
              <a:off x="3718669" y="1978050"/>
              <a:ext cx="616990" cy="271062"/>
            </a:xfrm>
            <a:custGeom>
              <a:avLst/>
              <a:gdLst/>
              <a:ahLst/>
              <a:cxnLst/>
              <a:rect l="l" t="t" r="r" b="b"/>
              <a:pathLst>
                <a:path w="13318" h="5851" extrusionOk="0">
                  <a:moveTo>
                    <a:pt x="12668" y="98"/>
                  </a:moveTo>
                  <a:cubicBezTo>
                    <a:pt x="12975" y="98"/>
                    <a:pt x="13231" y="343"/>
                    <a:pt x="13231" y="661"/>
                  </a:cubicBezTo>
                  <a:lnTo>
                    <a:pt x="13231" y="5201"/>
                  </a:lnTo>
                  <a:cubicBezTo>
                    <a:pt x="13231" y="5508"/>
                    <a:pt x="12975" y="5764"/>
                    <a:pt x="12668" y="5764"/>
                  </a:cubicBezTo>
                  <a:lnTo>
                    <a:pt x="649" y="5764"/>
                  </a:lnTo>
                  <a:cubicBezTo>
                    <a:pt x="344" y="5764"/>
                    <a:pt x="86" y="5508"/>
                    <a:pt x="86" y="5201"/>
                  </a:cubicBezTo>
                  <a:lnTo>
                    <a:pt x="86" y="661"/>
                  </a:lnTo>
                  <a:cubicBezTo>
                    <a:pt x="86" y="343"/>
                    <a:pt x="344" y="98"/>
                    <a:pt x="649" y="98"/>
                  </a:cubicBezTo>
                  <a:close/>
                  <a:moveTo>
                    <a:pt x="649" y="0"/>
                  </a:moveTo>
                  <a:cubicBezTo>
                    <a:pt x="295" y="0"/>
                    <a:pt x="1" y="294"/>
                    <a:pt x="1" y="661"/>
                  </a:cubicBezTo>
                  <a:lnTo>
                    <a:pt x="1" y="5201"/>
                  </a:lnTo>
                  <a:cubicBezTo>
                    <a:pt x="1" y="5557"/>
                    <a:pt x="295" y="5851"/>
                    <a:pt x="649" y="5851"/>
                  </a:cubicBezTo>
                  <a:lnTo>
                    <a:pt x="12668" y="5851"/>
                  </a:lnTo>
                  <a:cubicBezTo>
                    <a:pt x="13024" y="5851"/>
                    <a:pt x="13317" y="5557"/>
                    <a:pt x="13317" y="5201"/>
                  </a:cubicBezTo>
                  <a:lnTo>
                    <a:pt x="13317" y="661"/>
                  </a:lnTo>
                  <a:cubicBezTo>
                    <a:pt x="13317" y="294"/>
                    <a:pt x="13024" y="0"/>
                    <a:pt x="12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16" name="Google Shape;1716;p31"/>
            <p:cNvSpPr/>
            <p:nvPr/>
          </p:nvSpPr>
          <p:spPr>
            <a:xfrm>
              <a:off x="3720383" y="1980321"/>
              <a:ext cx="613005" cy="56149"/>
            </a:xfrm>
            <a:custGeom>
              <a:avLst/>
              <a:gdLst/>
              <a:ahLst/>
              <a:cxnLst/>
              <a:rect l="l" t="t" r="r" b="b"/>
              <a:pathLst>
                <a:path w="13232" h="1212" extrusionOk="0">
                  <a:moveTo>
                    <a:pt x="612" y="0"/>
                  </a:moveTo>
                  <a:cubicBezTo>
                    <a:pt x="282" y="0"/>
                    <a:pt x="0" y="269"/>
                    <a:pt x="0" y="612"/>
                  </a:cubicBezTo>
                  <a:lnTo>
                    <a:pt x="0" y="1211"/>
                  </a:lnTo>
                  <a:lnTo>
                    <a:pt x="13231" y="1211"/>
                  </a:lnTo>
                  <a:lnTo>
                    <a:pt x="13231" y="612"/>
                  </a:lnTo>
                  <a:cubicBezTo>
                    <a:pt x="13231" y="269"/>
                    <a:pt x="12962" y="0"/>
                    <a:pt x="126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17" name="Google Shape;1717;p31"/>
            <p:cNvSpPr/>
            <p:nvPr/>
          </p:nvSpPr>
          <p:spPr>
            <a:xfrm>
              <a:off x="3718669" y="1978050"/>
              <a:ext cx="616990" cy="60133"/>
            </a:xfrm>
            <a:custGeom>
              <a:avLst/>
              <a:gdLst/>
              <a:ahLst/>
              <a:cxnLst/>
              <a:rect l="l" t="t" r="r" b="b"/>
              <a:pathLst>
                <a:path w="13318" h="1298" extrusionOk="0">
                  <a:moveTo>
                    <a:pt x="12668" y="98"/>
                  </a:moveTo>
                  <a:cubicBezTo>
                    <a:pt x="12975" y="98"/>
                    <a:pt x="13231" y="343"/>
                    <a:pt x="13231" y="661"/>
                  </a:cubicBezTo>
                  <a:lnTo>
                    <a:pt x="13231" y="1211"/>
                  </a:lnTo>
                  <a:lnTo>
                    <a:pt x="86" y="1211"/>
                  </a:lnTo>
                  <a:lnTo>
                    <a:pt x="86" y="661"/>
                  </a:lnTo>
                  <a:cubicBezTo>
                    <a:pt x="86" y="343"/>
                    <a:pt x="344" y="98"/>
                    <a:pt x="649" y="98"/>
                  </a:cubicBezTo>
                  <a:close/>
                  <a:moveTo>
                    <a:pt x="649" y="0"/>
                  </a:moveTo>
                  <a:cubicBezTo>
                    <a:pt x="295" y="0"/>
                    <a:pt x="1" y="294"/>
                    <a:pt x="1" y="661"/>
                  </a:cubicBezTo>
                  <a:lnTo>
                    <a:pt x="1" y="1297"/>
                  </a:lnTo>
                  <a:lnTo>
                    <a:pt x="13317" y="1297"/>
                  </a:lnTo>
                  <a:lnTo>
                    <a:pt x="13317" y="661"/>
                  </a:lnTo>
                  <a:cubicBezTo>
                    <a:pt x="13317" y="294"/>
                    <a:pt x="13024" y="0"/>
                    <a:pt x="12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18" name="Google Shape;1718;p31"/>
            <p:cNvSpPr/>
            <p:nvPr/>
          </p:nvSpPr>
          <p:spPr>
            <a:xfrm>
              <a:off x="3676741" y="2014882"/>
              <a:ext cx="612959" cy="267124"/>
            </a:xfrm>
            <a:custGeom>
              <a:avLst/>
              <a:gdLst/>
              <a:ahLst/>
              <a:cxnLst/>
              <a:rect l="l" t="t" r="r" b="b"/>
              <a:pathLst>
                <a:path w="13231" h="5766" extrusionOk="0">
                  <a:moveTo>
                    <a:pt x="599" y="0"/>
                  </a:moveTo>
                  <a:cubicBezTo>
                    <a:pt x="269" y="0"/>
                    <a:pt x="0" y="269"/>
                    <a:pt x="0" y="612"/>
                  </a:cubicBezTo>
                  <a:lnTo>
                    <a:pt x="0" y="5153"/>
                  </a:lnTo>
                  <a:cubicBezTo>
                    <a:pt x="0" y="5483"/>
                    <a:pt x="269" y="5765"/>
                    <a:pt x="599" y="5765"/>
                  </a:cubicBezTo>
                  <a:lnTo>
                    <a:pt x="12618" y="5765"/>
                  </a:lnTo>
                  <a:cubicBezTo>
                    <a:pt x="12949" y="5765"/>
                    <a:pt x="13230" y="5483"/>
                    <a:pt x="13230" y="5153"/>
                  </a:cubicBezTo>
                  <a:lnTo>
                    <a:pt x="13230" y="612"/>
                  </a:lnTo>
                  <a:cubicBezTo>
                    <a:pt x="13230" y="269"/>
                    <a:pt x="12949" y="0"/>
                    <a:pt x="126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19" name="Google Shape;1719;p31"/>
            <p:cNvSpPr/>
            <p:nvPr/>
          </p:nvSpPr>
          <p:spPr>
            <a:xfrm>
              <a:off x="3674471" y="2012612"/>
              <a:ext cx="616943" cy="271062"/>
            </a:xfrm>
            <a:custGeom>
              <a:avLst/>
              <a:gdLst/>
              <a:ahLst/>
              <a:cxnLst/>
              <a:rect l="l" t="t" r="r" b="b"/>
              <a:pathLst>
                <a:path w="13317" h="5851" extrusionOk="0">
                  <a:moveTo>
                    <a:pt x="12667" y="98"/>
                  </a:moveTo>
                  <a:cubicBezTo>
                    <a:pt x="12974" y="98"/>
                    <a:pt x="13230" y="343"/>
                    <a:pt x="13230" y="661"/>
                  </a:cubicBezTo>
                  <a:lnTo>
                    <a:pt x="13230" y="5202"/>
                  </a:lnTo>
                  <a:cubicBezTo>
                    <a:pt x="13230" y="5508"/>
                    <a:pt x="12974" y="5765"/>
                    <a:pt x="12667" y="5765"/>
                  </a:cubicBezTo>
                  <a:lnTo>
                    <a:pt x="648" y="5765"/>
                  </a:lnTo>
                  <a:cubicBezTo>
                    <a:pt x="343" y="5765"/>
                    <a:pt x="85" y="5508"/>
                    <a:pt x="85" y="5202"/>
                  </a:cubicBezTo>
                  <a:lnTo>
                    <a:pt x="85" y="661"/>
                  </a:lnTo>
                  <a:cubicBezTo>
                    <a:pt x="85" y="343"/>
                    <a:pt x="343" y="98"/>
                    <a:pt x="648" y="98"/>
                  </a:cubicBezTo>
                  <a:close/>
                  <a:moveTo>
                    <a:pt x="648" y="0"/>
                  </a:moveTo>
                  <a:cubicBezTo>
                    <a:pt x="294" y="0"/>
                    <a:pt x="0" y="294"/>
                    <a:pt x="0" y="661"/>
                  </a:cubicBezTo>
                  <a:lnTo>
                    <a:pt x="0" y="5202"/>
                  </a:lnTo>
                  <a:cubicBezTo>
                    <a:pt x="0" y="5570"/>
                    <a:pt x="294" y="5851"/>
                    <a:pt x="648" y="5851"/>
                  </a:cubicBezTo>
                  <a:lnTo>
                    <a:pt x="12667" y="5851"/>
                  </a:lnTo>
                  <a:cubicBezTo>
                    <a:pt x="13023" y="5851"/>
                    <a:pt x="13317" y="5570"/>
                    <a:pt x="13317" y="5202"/>
                  </a:cubicBezTo>
                  <a:lnTo>
                    <a:pt x="13317" y="661"/>
                  </a:lnTo>
                  <a:cubicBezTo>
                    <a:pt x="13317" y="294"/>
                    <a:pt x="13023" y="0"/>
                    <a:pt x="12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20" name="Google Shape;1720;p31"/>
            <p:cNvSpPr/>
            <p:nvPr/>
          </p:nvSpPr>
          <p:spPr>
            <a:xfrm>
              <a:off x="3676741" y="2014882"/>
              <a:ext cx="612959" cy="56195"/>
            </a:xfrm>
            <a:custGeom>
              <a:avLst/>
              <a:gdLst/>
              <a:ahLst/>
              <a:cxnLst/>
              <a:rect l="l" t="t" r="r" b="b"/>
              <a:pathLst>
                <a:path w="13231" h="1213" extrusionOk="0">
                  <a:moveTo>
                    <a:pt x="599" y="0"/>
                  </a:moveTo>
                  <a:cubicBezTo>
                    <a:pt x="269" y="0"/>
                    <a:pt x="0" y="269"/>
                    <a:pt x="0" y="612"/>
                  </a:cubicBezTo>
                  <a:lnTo>
                    <a:pt x="0" y="1212"/>
                  </a:lnTo>
                  <a:lnTo>
                    <a:pt x="13230" y="1212"/>
                  </a:lnTo>
                  <a:lnTo>
                    <a:pt x="13230" y="612"/>
                  </a:lnTo>
                  <a:cubicBezTo>
                    <a:pt x="13230" y="269"/>
                    <a:pt x="12949" y="0"/>
                    <a:pt x="126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21" name="Google Shape;1721;p31"/>
            <p:cNvSpPr/>
            <p:nvPr/>
          </p:nvSpPr>
          <p:spPr>
            <a:xfrm>
              <a:off x="3674471" y="2012612"/>
              <a:ext cx="616943" cy="60735"/>
            </a:xfrm>
            <a:custGeom>
              <a:avLst/>
              <a:gdLst/>
              <a:ahLst/>
              <a:cxnLst/>
              <a:rect l="l" t="t" r="r" b="b"/>
              <a:pathLst>
                <a:path w="13317" h="1311" extrusionOk="0">
                  <a:moveTo>
                    <a:pt x="12667" y="98"/>
                  </a:moveTo>
                  <a:cubicBezTo>
                    <a:pt x="12974" y="98"/>
                    <a:pt x="13230" y="343"/>
                    <a:pt x="13230" y="661"/>
                  </a:cubicBezTo>
                  <a:lnTo>
                    <a:pt x="13230" y="1212"/>
                  </a:lnTo>
                  <a:lnTo>
                    <a:pt x="85" y="1212"/>
                  </a:lnTo>
                  <a:lnTo>
                    <a:pt x="85" y="661"/>
                  </a:lnTo>
                  <a:cubicBezTo>
                    <a:pt x="85" y="343"/>
                    <a:pt x="343" y="98"/>
                    <a:pt x="648" y="98"/>
                  </a:cubicBezTo>
                  <a:close/>
                  <a:moveTo>
                    <a:pt x="648" y="0"/>
                  </a:moveTo>
                  <a:cubicBezTo>
                    <a:pt x="294" y="0"/>
                    <a:pt x="0" y="294"/>
                    <a:pt x="0" y="661"/>
                  </a:cubicBezTo>
                  <a:lnTo>
                    <a:pt x="0" y="1310"/>
                  </a:lnTo>
                  <a:lnTo>
                    <a:pt x="13317" y="1310"/>
                  </a:lnTo>
                  <a:lnTo>
                    <a:pt x="13317" y="661"/>
                  </a:lnTo>
                  <a:cubicBezTo>
                    <a:pt x="13317" y="294"/>
                    <a:pt x="13023" y="0"/>
                    <a:pt x="12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22" name="Google Shape;1722;p31"/>
            <p:cNvSpPr/>
            <p:nvPr/>
          </p:nvSpPr>
          <p:spPr>
            <a:xfrm>
              <a:off x="3633054" y="2052871"/>
              <a:ext cx="613005" cy="267078"/>
            </a:xfrm>
            <a:custGeom>
              <a:avLst/>
              <a:gdLst/>
              <a:ahLst/>
              <a:cxnLst/>
              <a:rect l="l" t="t" r="r" b="b"/>
              <a:pathLst>
                <a:path w="13232" h="5765" extrusionOk="0">
                  <a:moveTo>
                    <a:pt x="612" y="1"/>
                  </a:moveTo>
                  <a:cubicBezTo>
                    <a:pt x="282" y="1"/>
                    <a:pt x="0" y="282"/>
                    <a:pt x="0" y="613"/>
                  </a:cubicBezTo>
                  <a:lnTo>
                    <a:pt x="0" y="5153"/>
                  </a:lnTo>
                  <a:cubicBezTo>
                    <a:pt x="0" y="5496"/>
                    <a:pt x="282" y="5765"/>
                    <a:pt x="612" y="5765"/>
                  </a:cubicBezTo>
                  <a:lnTo>
                    <a:pt x="12631" y="5765"/>
                  </a:lnTo>
                  <a:cubicBezTo>
                    <a:pt x="12962" y="5765"/>
                    <a:pt x="13231" y="5496"/>
                    <a:pt x="13231" y="5153"/>
                  </a:cubicBezTo>
                  <a:lnTo>
                    <a:pt x="13231" y="613"/>
                  </a:lnTo>
                  <a:cubicBezTo>
                    <a:pt x="13231" y="282"/>
                    <a:pt x="12962" y="1"/>
                    <a:pt x="126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23" name="Google Shape;1723;p31"/>
            <p:cNvSpPr/>
            <p:nvPr/>
          </p:nvSpPr>
          <p:spPr>
            <a:xfrm>
              <a:off x="3631386" y="2051157"/>
              <a:ext cx="616943" cy="271062"/>
            </a:xfrm>
            <a:custGeom>
              <a:avLst/>
              <a:gdLst/>
              <a:ahLst/>
              <a:cxnLst/>
              <a:rect l="l" t="t" r="r" b="b"/>
              <a:pathLst>
                <a:path w="13317" h="5851" extrusionOk="0">
                  <a:moveTo>
                    <a:pt x="12667" y="87"/>
                  </a:moveTo>
                  <a:cubicBezTo>
                    <a:pt x="12974" y="87"/>
                    <a:pt x="13230" y="343"/>
                    <a:pt x="13230" y="650"/>
                  </a:cubicBezTo>
                  <a:lnTo>
                    <a:pt x="13230" y="5190"/>
                  </a:lnTo>
                  <a:cubicBezTo>
                    <a:pt x="13230" y="5508"/>
                    <a:pt x="12974" y="5753"/>
                    <a:pt x="12667" y="5753"/>
                  </a:cubicBezTo>
                  <a:lnTo>
                    <a:pt x="648" y="5753"/>
                  </a:lnTo>
                  <a:cubicBezTo>
                    <a:pt x="343" y="5753"/>
                    <a:pt x="85" y="5508"/>
                    <a:pt x="85" y="5190"/>
                  </a:cubicBezTo>
                  <a:lnTo>
                    <a:pt x="85" y="650"/>
                  </a:lnTo>
                  <a:cubicBezTo>
                    <a:pt x="85" y="343"/>
                    <a:pt x="343" y="87"/>
                    <a:pt x="648" y="87"/>
                  </a:cubicBezTo>
                  <a:close/>
                  <a:moveTo>
                    <a:pt x="648" y="0"/>
                  </a:moveTo>
                  <a:cubicBezTo>
                    <a:pt x="281" y="0"/>
                    <a:pt x="0" y="294"/>
                    <a:pt x="0" y="650"/>
                  </a:cubicBezTo>
                  <a:lnTo>
                    <a:pt x="0" y="5190"/>
                  </a:lnTo>
                  <a:cubicBezTo>
                    <a:pt x="0" y="5557"/>
                    <a:pt x="281" y="5851"/>
                    <a:pt x="648" y="5851"/>
                  </a:cubicBezTo>
                  <a:lnTo>
                    <a:pt x="12667" y="5851"/>
                  </a:lnTo>
                  <a:cubicBezTo>
                    <a:pt x="13023" y="5851"/>
                    <a:pt x="13316" y="5557"/>
                    <a:pt x="13316" y="5190"/>
                  </a:cubicBezTo>
                  <a:lnTo>
                    <a:pt x="13316" y="650"/>
                  </a:lnTo>
                  <a:cubicBezTo>
                    <a:pt x="13316" y="294"/>
                    <a:pt x="13023" y="0"/>
                    <a:pt x="12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24" name="Google Shape;1724;p31"/>
            <p:cNvSpPr/>
            <p:nvPr/>
          </p:nvSpPr>
          <p:spPr>
            <a:xfrm>
              <a:off x="3633054" y="2052871"/>
              <a:ext cx="613005" cy="56149"/>
            </a:xfrm>
            <a:custGeom>
              <a:avLst/>
              <a:gdLst/>
              <a:ahLst/>
              <a:cxnLst/>
              <a:rect l="l" t="t" r="r" b="b"/>
              <a:pathLst>
                <a:path w="13232" h="1212" extrusionOk="0">
                  <a:moveTo>
                    <a:pt x="612" y="1"/>
                  </a:moveTo>
                  <a:cubicBezTo>
                    <a:pt x="282" y="1"/>
                    <a:pt x="0" y="282"/>
                    <a:pt x="0" y="613"/>
                  </a:cubicBezTo>
                  <a:lnTo>
                    <a:pt x="0" y="1212"/>
                  </a:lnTo>
                  <a:lnTo>
                    <a:pt x="13231" y="1212"/>
                  </a:lnTo>
                  <a:lnTo>
                    <a:pt x="13231" y="613"/>
                  </a:lnTo>
                  <a:cubicBezTo>
                    <a:pt x="13231" y="282"/>
                    <a:pt x="12962" y="1"/>
                    <a:pt x="126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25" name="Google Shape;1725;p31"/>
            <p:cNvSpPr/>
            <p:nvPr/>
          </p:nvSpPr>
          <p:spPr>
            <a:xfrm>
              <a:off x="3631386" y="2051157"/>
              <a:ext cx="616943" cy="60133"/>
            </a:xfrm>
            <a:custGeom>
              <a:avLst/>
              <a:gdLst/>
              <a:ahLst/>
              <a:cxnLst/>
              <a:rect l="l" t="t" r="r" b="b"/>
              <a:pathLst>
                <a:path w="13317" h="1298" extrusionOk="0">
                  <a:moveTo>
                    <a:pt x="12667" y="87"/>
                  </a:moveTo>
                  <a:cubicBezTo>
                    <a:pt x="12974" y="87"/>
                    <a:pt x="13230" y="343"/>
                    <a:pt x="13230" y="650"/>
                  </a:cubicBezTo>
                  <a:lnTo>
                    <a:pt x="13230" y="1200"/>
                  </a:lnTo>
                  <a:lnTo>
                    <a:pt x="85" y="1200"/>
                  </a:lnTo>
                  <a:lnTo>
                    <a:pt x="85" y="650"/>
                  </a:lnTo>
                  <a:cubicBezTo>
                    <a:pt x="85" y="343"/>
                    <a:pt x="343" y="87"/>
                    <a:pt x="648" y="87"/>
                  </a:cubicBezTo>
                  <a:close/>
                  <a:moveTo>
                    <a:pt x="648" y="0"/>
                  </a:moveTo>
                  <a:cubicBezTo>
                    <a:pt x="281" y="0"/>
                    <a:pt x="0" y="294"/>
                    <a:pt x="0" y="650"/>
                  </a:cubicBezTo>
                  <a:lnTo>
                    <a:pt x="0" y="1298"/>
                  </a:lnTo>
                  <a:lnTo>
                    <a:pt x="13316" y="1298"/>
                  </a:lnTo>
                  <a:lnTo>
                    <a:pt x="13316" y="650"/>
                  </a:lnTo>
                  <a:cubicBezTo>
                    <a:pt x="13316" y="294"/>
                    <a:pt x="13023" y="0"/>
                    <a:pt x="12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1726" name="Google Shape;1726;p31"/>
          <p:cNvSpPr txBox="1"/>
          <p:nvPr/>
        </p:nvSpPr>
        <p:spPr>
          <a:xfrm>
            <a:off x="-2940593" y="328640"/>
            <a:ext cx="237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2400" dirty="0">
                <a:latin typeface="Spline Sans Mono" panose="020B0604020202020204" charset="0"/>
              </a:rPr>
              <a:t>Topic Modeling</a:t>
            </a:r>
            <a:endParaRPr sz="2400" b="1" dirty="0">
              <a:solidFill>
                <a:schemeClr val="dk1"/>
              </a:solidFill>
              <a:latin typeface="Spline Sans Mono" panose="020B0604020202020204" charset="0"/>
              <a:ea typeface="Spline Sans Mono"/>
              <a:cs typeface="Spline Sans Mono"/>
              <a:sym typeface="Spline Sans Mono"/>
            </a:endParaRPr>
          </a:p>
        </p:txBody>
      </p:sp>
      <p:sp>
        <p:nvSpPr>
          <p:cNvPr id="1727" name="Google Shape;1727;p31"/>
          <p:cNvSpPr txBox="1"/>
          <p:nvPr/>
        </p:nvSpPr>
        <p:spPr>
          <a:xfrm>
            <a:off x="13305240" y="6350641"/>
            <a:ext cx="237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Spline Sans Mono" panose="020B0604020202020204" charset="0"/>
              </a:rPr>
              <a:t>Procesarea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Spline Sans Mono" panose="020B0604020202020204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Spline Sans Mono" panose="020B0604020202020204" charset="0"/>
              </a:rPr>
              <a:t>limbajului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Spline Sans Mono" panose="020B0604020202020204" charset="0"/>
              </a:rPr>
              <a:t> natural</a:t>
            </a:r>
            <a:endParaRPr sz="2000" dirty="0">
              <a:solidFill>
                <a:schemeClr val="tx1">
                  <a:lumMod val="50000"/>
                </a:schemeClr>
              </a:solidFill>
              <a:latin typeface="Spline Sans Mono" panose="020B0604020202020204" charset="0"/>
              <a:ea typeface="Spline Sans Mono"/>
              <a:cs typeface="Spline Sans Mono"/>
              <a:sym typeface="Spline Sans Mono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Google Shape;2043;p38"/>
          <p:cNvSpPr txBox="1">
            <a:spLocks noGrp="1"/>
          </p:cNvSpPr>
          <p:nvPr>
            <p:ph type="subTitle" idx="1"/>
          </p:nvPr>
        </p:nvSpPr>
        <p:spPr>
          <a:xfrm>
            <a:off x="456000" y="3782092"/>
            <a:ext cx="5640000" cy="462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-US" sz="4800" dirty="0"/>
              <a:t>L</a:t>
            </a:r>
          </a:p>
          <a:p>
            <a:pPr marL="0" indent="0"/>
            <a:r>
              <a:rPr lang="en-US" sz="4800" dirty="0"/>
              <a:t>S</a:t>
            </a:r>
          </a:p>
          <a:p>
            <a:pPr marL="0" indent="0"/>
            <a:r>
              <a:rPr lang="en-US" sz="4800" dirty="0"/>
              <a:t>A</a:t>
            </a:r>
          </a:p>
        </p:txBody>
      </p:sp>
      <p:sp>
        <p:nvSpPr>
          <p:cNvPr id="2045" name="Google Shape;2045;p38"/>
          <p:cNvSpPr txBox="1">
            <a:spLocks noGrp="1"/>
          </p:cNvSpPr>
          <p:nvPr>
            <p:ph type="subTitle" idx="3"/>
          </p:nvPr>
        </p:nvSpPr>
        <p:spPr>
          <a:xfrm>
            <a:off x="-2957616" y="7774984"/>
            <a:ext cx="5640000" cy="462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-US" sz="4800" dirty="0"/>
              <a:t>LDA</a:t>
            </a:r>
          </a:p>
        </p:txBody>
      </p:sp>
      <p:grpSp>
        <p:nvGrpSpPr>
          <p:cNvPr id="2065" name="Google Shape;2065;p38"/>
          <p:cNvGrpSpPr/>
          <p:nvPr/>
        </p:nvGrpSpPr>
        <p:grpSpPr>
          <a:xfrm>
            <a:off x="-2986610" y="4126489"/>
            <a:ext cx="1177600" cy="1177600"/>
            <a:chOff x="742975" y="1304325"/>
            <a:chExt cx="883200" cy="883200"/>
          </a:xfrm>
        </p:grpSpPr>
        <p:sp>
          <p:nvSpPr>
            <p:cNvPr id="2066" name="Google Shape;2066;p38"/>
            <p:cNvSpPr/>
            <p:nvPr/>
          </p:nvSpPr>
          <p:spPr>
            <a:xfrm>
              <a:off x="742975" y="1304325"/>
              <a:ext cx="883200" cy="883200"/>
            </a:xfrm>
            <a:prstGeom prst="roundRect">
              <a:avLst>
                <a:gd name="adj" fmla="val 9412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67" name="Google Shape;2067;p38"/>
            <p:cNvSpPr/>
            <p:nvPr/>
          </p:nvSpPr>
          <p:spPr>
            <a:xfrm>
              <a:off x="742975" y="1304325"/>
              <a:ext cx="883200" cy="1161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2068" name="Google Shape;2068;p38"/>
          <p:cNvGrpSpPr/>
          <p:nvPr/>
        </p:nvGrpSpPr>
        <p:grpSpPr>
          <a:xfrm>
            <a:off x="-2374207" y="0"/>
            <a:ext cx="1177600" cy="1177600"/>
            <a:chOff x="742975" y="1304325"/>
            <a:chExt cx="883200" cy="883200"/>
          </a:xfrm>
        </p:grpSpPr>
        <p:sp>
          <p:nvSpPr>
            <p:cNvPr id="2069" name="Google Shape;2069;p38"/>
            <p:cNvSpPr/>
            <p:nvPr/>
          </p:nvSpPr>
          <p:spPr>
            <a:xfrm>
              <a:off x="742975" y="1304325"/>
              <a:ext cx="883200" cy="883200"/>
            </a:xfrm>
            <a:prstGeom prst="roundRect">
              <a:avLst>
                <a:gd name="adj" fmla="val 9412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70" name="Google Shape;2070;p38"/>
            <p:cNvSpPr/>
            <p:nvPr/>
          </p:nvSpPr>
          <p:spPr>
            <a:xfrm>
              <a:off x="742975" y="1304325"/>
              <a:ext cx="883200" cy="1161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2095" name="Google Shape;2095;p38"/>
          <p:cNvGrpSpPr/>
          <p:nvPr/>
        </p:nvGrpSpPr>
        <p:grpSpPr>
          <a:xfrm>
            <a:off x="-2706786" y="4476840"/>
            <a:ext cx="527509" cy="630901"/>
            <a:chOff x="1562373" y="3424974"/>
            <a:chExt cx="395632" cy="473176"/>
          </a:xfrm>
        </p:grpSpPr>
        <p:sp>
          <p:nvSpPr>
            <p:cNvPr id="2096" name="Google Shape;2096;p38"/>
            <p:cNvSpPr/>
            <p:nvPr/>
          </p:nvSpPr>
          <p:spPr>
            <a:xfrm>
              <a:off x="1562373" y="3494252"/>
              <a:ext cx="194025" cy="194025"/>
            </a:xfrm>
            <a:custGeom>
              <a:avLst/>
              <a:gdLst/>
              <a:ahLst/>
              <a:cxnLst/>
              <a:rect l="l" t="t" r="r" b="b"/>
              <a:pathLst>
                <a:path w="3428" h="3428" extrusionOk="0">
                  <a:moveTo>
                    <a:pt x="1836" y="257"/>
                  </a:moveTo>
                  <a:cubicBezTo>
                    <a:pt x="2595" y="319"/>
                    <a:pt x="3182" y="942"/>
                    <a:pt x="3182" y="1714"/>
                  </a:cubicBezTo>
                  <a:lnTo>
                    <a:pt x="1836" y="1714"/>
                  </a:lnTo>
                  <a:lnTo>
                    <a:pt x="1836" y="257"/>
                  </a:lnTo>
                  <a:close/>
                  <a:moveTo>
                    <a:pt x="1591" y="257"/>
                  </a:moveTo>
                  <a:lnTo>
                    <a:pt x="1591" y="1787"/>
                  </a:lnTo>
                  <a:lnTo>
                    <a:pt x="661" y="2729"/>
                  </a:lnTo>
                  <a:cubicBezTo>
                    <a:pt x="404" y="2460"/>
                    <a:pt x="245" y="2106"/>
                    <a:pt x="245" y="1714"/>
                  </a:cubicBezTo>
                  <a:cubicBezTo>
                    <a:pt x="245" y="942"/>
                    <a:pt x="845" y="319"/>
                    <a:pt x="1591" y="257"/>
                  </a:cubicBezTo>
                  <a:close/>
                  <a:moveTo>
                    <a:pt x="3170" y="1959"/>
                  </a:moveTo>
                  <a:cubicBezTo>
                    <a:pt x="3048" y="2656"/>
                    <a:pt x="2448" y="3183"/>
                    <a:pt x="1714" y="3183"/>
                  </a:cubicBezTo>
                  <a:cubicBezTo>
                    <a:pt x="1384" y="3183"/>
                    <a:pt x="1090" y="3072"/>
                    <a:pt x="832" y="2889"/>
                  </a:cubicBezTo>
                  <a:lnTo>
                    <a:pt x="1775" y="1959"/>
                  </a:lnTo>
                  <a:close/>
                  <a:moveTo>
                    <a:pt x="1714" y="0"/>
                  </a:moveTo>
                  <a:cubicBezTo>
                    <a:pt x="772" y="0"/>
                    <a:pt x="0" y="771"/>
                    <a:pt x="0" y="1714"/>
                  </a:cubicBezTo>
                  <a:cubicBezTo>
                    <a:pt x="0" y="2656"/>
                    <a:pt x="772" y="3427"/>
                    <a:pt x="1714" y="3427"/>
                  </a:cubicBezTo>
                  <a:cubicBezTo>
                    <a:pt x="2668" y="3427"/>
                    <a:pt x="3427" y="2656"/>
                    <a:pt x="3427" y="1714"/>
                  </a:cubicBezTo>
                  <a:cubicBezTo>
                    <a:pt x="3427" y="771"/>
                    <a:pt x="2668" y="0"/>
                    <a:pt x="1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97" name="Google Shape;2097;p38"/>
            <p:cNvSpPr/>
            <p:nvPr/>
          </p:nvSpPr>
          <p:spPr>
            <a:xfrm>
              <a:off x="1652422" y="3424974"/>
              <a:ext cx="305583" cy="473176"/>
            </a:xfrm>
            <a:custGeom>
              <a:avLst/>
              <a:gdLst/>
              <a:ahLst/>
              <a:cxnLst/>
              <a:rect l="l" t="t" r="r" b="b"/>
              <a:pathLst>
                <a:path w="5399" h="8360" extrusionOk="0">
                  <a:moveTo>
                    <a:pt x="0" y="1"/>
                  </a:moveTo>
                  <a:lnTo>
                    <a:pt x="0" y="980"/>
                  </a:lnTo>
                  <a:lnTo>
                    <a:pt x="245" y="980"/>
                  </a:lnTo>
                  <a:lnTo>
                    <a:pt x="245" y="245"/>
                  </a:lnTo>
                  <a:lnTo>
                    <a:pt x="5141" y="245"/>
                  </a:lnTo>
                  <a:lnTo>
                    <a:pt x="5141" y="8115"/>
                  </a:lnTo>
                  <a:lnTo>
                    <a:pt x="245" y="8115"/>
                  </a:lnTo>
                  <a:lnTo>
                    <a:pt x="245" y="4896"/>
                  </a:lnTo>
                  <a:lnTo>
                    <a:pt x="0" y="4896"/>
                  </a:lnTo>
                  <a:lnTo>
                    <a:pt x="0" y="8359"/>
                  </a:lnTo>
                  <a:lnTo>
                    <a:pt x="5398" y="8359"/>
                  </a:lnTo>
                  <a:lnTo>
                    <a:pt x="53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 dirty="0"/>
            </a:p>
          </p:txBody>
        </p:sp>
        <p:sp>
          <p:nvSpPr>
            <p:cNvPr id="2098" name="Google Shape;2098;p38"/>
            <p:cNvSpPr/>
            <p:nvPr/>
          </p:nvSpPr>
          <p:spPr>
            <a:xfrm>
              <a:off x="1700872" y="3466518"/>
              <a:ext cx="76297" cy="13924"/>
            </a:xfrm>
            <a:custGeom>
              <a:avLst/>
              <a:gdLst/>
              <a:ahLst/>
              <a:cxnLst/>
              <a:rect l="l" t="t" r="r" b="b"/>
              <a:pathLst>
                <a:path w="1348" h="246" extrusionOk="0">
                  <a:moveTo>
                    <a:pt x="1" y="1"/>
                  </a:moveTo>
                  <a:lnTo>
                    <a:pt x="1" y="246"/>
                  </a:lnTo>
                  <a:lnTo>
                    <a:pt x="1347" y="246"/>
                  </a:lnTo>
                  <a:lnTo>
                    <a:pt x="13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99" name="Google Shape;2099;p38"/>
            <p:cNvSpPr/>
            <p:nvPr/>
          </p:nvSpPr>
          <p:spPr>
            <a:xfrm>
              <a:off x="1915667" y="3466518"/>
              <a:ext cx="13867" cy="13924"/>
            </a:xfrm>
            <a:custGeom>
              <a:avLst/>
              <a:gdLst/>
              <a:ahLst/>
              <a:cxnLst/>
              <a:rect l="l" t="t" r="r" b="b"/>
              <a:pathLst>
                <a:path w="245" h="246" extrusionOk="0">
                  <a:moveTo>
                    <a:pt x="0" y="1"/>
                  </a:moveTo>
                  <a:lnTo>
                    <a:pt x="0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00" name="Google Shape;2100;p38"/>
            <p:cNvSpPr/>
            <p:nvPr/>
          </p:nvSpPr>
          <p:spPr>
            <a:xfrm>
              <a:off x="1887933" y="3466518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0" y="1"/>
                  </a:moveTo>
                  <a:lnTo>
                    <a:pt x="0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01" name="Google Shape;2101;p38"/>
            <p:cNvSpPr/>
            <p:nvPr/>
          </p:nvSpPr>
          <p:spPr>
            <a:xfrm>
              <a:off x="1860199" y="3466518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1" y="1"/>
                  </a:moveTo>
                  <a:lnTo>
                    <a:pt x="1" y="246"/>
                  </a:lnTo>
                  <a:lnTo>
                    <a:pt x="246" y="246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02" name="Google Shape;2102;p38"/>
            <p:cNvSpPr/>
            <p:nvPr/>
          </p:nvSpPr>
          <p:spPr>
            <a:xfrm>
              <a:off x="1784016" y="3515024"/>
              <a:ext cx="55468" cy="13924"/>
            </a:xfrm>
            <a:custGeom>
              <a:avLst/>
              <a:gdLst/>
              <a:ahLst/>
              <a:cxnLst/>
              <a:rect l="l" t="t" r="r" b="b"/>
              <a:pathLst>
                <a:path w="980" h="246" extrusionOk="0">
                  <a:moveTo>
                    <a:pt x="1" y="1"/>
                  </a:moveTo>
                  <a:lnTo>
                    <a:pt x="1" y="245"/>
                  </a:lnTo>
                  <a:lnTo>
                    <a:pt x="980" y="245"/>
                  </a:lnTo>
                  <a:lnTo>
                    <a:pt x="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03" name="Google Shape;2103;p38"/>
            <p:cNvSpPr/>
            <p:nvPr/>
          </p:nvSpPr>
          <p:spPr>
            <a:xfrm>
              <a:off x="1797883" y="3542759"/>
              <a:ext cx="83202" cy="13867"/>
            </a:xfrm>
            <a:custGeom>
              <a:avLst/>
              <a:gdLst/>
              <a:ahLst/>
              <a:cxnLst/>
              <a:rect l="l" t="t" r="r" b="b"/>
              <a:pathLst>
                <a:path w="1470" h="245" extrusionOk="0">
                  <a:moveTo>
                    <a:pt x="0" y="0"/>
                  </a:moveTo>
                  <a:lnTo>
                    <a:pt x="0" y="245"/>
                  </a:lnTo>
                  <a:lnTo>
                    <a:pt x="1469" y="245"/>
                  </a:lnTo>
                  <a:lnTo>
                    <a:pt x="14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04" name="Google Shape;2104;p38"/>
            <p:cNvSpPr/>
            <p:nvPr/>
          </p:nvSpPr>
          <p:spPr>
            <a:xfrm>
              <a:off x="1797883" y="3570436"/>
              <a:ext cx="20829" cy="13924"/>
            </a:xfrm>
            <a:custGeom>
              <a:avLst/>
              <a:gdLst/>
              <a:ahLst/>
              <a:cxnLst/>
              <a:rect l="l" t="t" r="r" b="b"/>
              <a:pathLst>
                <a:path w="368" h="246" extrusionOk="0">
                  <a:moveTo>
                    <a:pt x="0" y="1"/>
                  </a:moveTo>
                  <a:lnTo>
                    <a:pt x="0" y="246"/>
                  </a:lnTo>
                  <a:lnTo>
                    <a:pt x="368" y="246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05" name="Google Shape;2105;p38"/>
            <p:cNvSpPr/>
            <p:nvPr/>
          </p:nvSpPr>
          <p:spPr>
            <a:xfrm>
              <a:off x="1761829" y="3625847"/>
              <a:ext cx="167706" cy="90164"/>
            </a:xfrm>
            <a:custGeom>
              <a:avLst/>
              <a:gdLst/>
              <a:ahLst/>
              <a:cxnLst/>
              <a:rect l="l" t="t" r="r" b="b"/>
              <a:pathLst>
                <a:path w="2963" h="1593" extrusionOk="0">
                  <a:moveTo>
                    <a:pt x="2596" y="1"/>
                  </a:moveTo>
                  <a:lnTo>
                    <a:pt x="2596" y="1347"/>
                  </a:lnTo>
                  <a:lnTo>
                    <a:pt x="2351" y="1347"/>
                  </a:lnTo>
                  <a:lnTo>
                    <a:pt x="2351" y="246"/>
                  </a:lnTo>
                  <a:lnTo>
                    <a:pt x="2106" y="246"/>
                  </a:lnTo>
                  <a:lnTo>
                    <a:pt x="2106" y="1347"/>
                  </a:lnTo>
                  <a:lnTo>
                    <a:pt x="1861" y="1347"/>
                  </a:lnTo>
                  <a:lnTo>
                    <a:pt x="1861" y="491"/>
                  </a:lnTo>
                  <a:lnTo>
                    <a:pt x="1617" y="491"/>
                  </a:lnTo>
                  <a:lnTo>
                    <a:pt x="1617" y="1347"/>
                  </a:lnTo>
                  <a:lnTo>
                    <a:pt x="1372" y="1347"/>
                  </a:lnTo>
                  <a:lnTo>
                    <a:pt x="1372" y="735"/>
                  </a:lnTo>
                  <a:lnTo>
                    <a:pt x="1127" y="735"/>
                  </a:lnTo>
                  <a:lnTo>
                    <a:pt x="1127" y="1347"/>
                  </a:lnTo>
                  <a:lnTo>
                    <a:pt x="882" y="1347"/>
                  </a:lnTo>
                  <a:lnTo>
                    <a:pt x="882" y="980"/>
                  </a:lnTo>
                  <a:lnTo>
                    <a:pt x="637" y="980"/>
                  </a:lnTo>
                  <a:lnTo>
                    <a:pt x="637" y="1347"/>
                  </a:lnTo>
                  <a:lnTo>
                    <a:pt x="393" y="1347"/>
                  </a:lnTo>
                  <a:lnTo>
                    <a:pt x="393" y="1225"/>
                  </a:lnTo>
                  <a:lnTo>
                    <a:pt x="148" y="1225"/>
                  </a:lnTo>
                  <a:lnTo>
                    <a:pt x="148" y="1347"/>
                  </a:lnTo>
                  <a:lnTo>
                    <a:pt x="1" y="1347"/>
                  </a:lnTo>
                  <a:lnTo>
                    <a:pt x="1" y="1592"/>
                  </a:lnTo>
                  <a:lnTo>
                    <a:pt x="2963" y="1592"/>
                  </a:lnTo>
                  <a:lnTo>
                    <a:pt x="2963" y="1347"/>
                  </a:lnTo>
                  <a:lnTo>
                    <a:pt x="2840" y="1347"/>
                  </a:lnTo>
                  <a:lnTo>
                    <a:pt x="28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06" name="Google Shape;2106;p38"/>
            <p:cNvSpPr/>
            <p:nvPr/>
          </p:nvSpPr>
          <p:spPr>
            <a:xfrm>
              <a:off x="1797883" y="3598170"/>
              <a:ext cx="48563" cy="13924"/>
            </a:xfrm>
            <a:custGeom>
              <a:avLst/>
              <a:gdLst/>
              <a:ahLst/>
              <a:cxnLst/>
              <a:rect l="l" t="t" r="r" b="b"/>
              <a:pathLst>
                <a:path w="858" h="246" extrusionOk="0">
                  <a:moveTo>
                    <a:pt x="0" y="0"/>
                  </a:moveTo>
                  <a:lnTo>
                    <a:pt x="0" y="245"/>
                  </a:lnTo>
                  <a:lnTo>
                    <a:pt x="857" y="245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07" name="Google Shape;2107;p38"/>
            <p:cNvSpPr/>
            <p:nvPr/>
          </p:nvSpPr>
          <p:spPr>
            <a:xfrm>
              <a:off x="1790922" y="3625847"/>
              <a:ext cx="20885" cy="13924"/>
            </a:xfrm>
            <a:custGeom>
              <a:avLst/>
              <a:gdLst/>
              <a:ahLst/>
              <a:cxnLst/>
              <a:rect l="l" t="t" r="r" b="b"/>
              <a:pathLst>
                <a:path w="369" h="246" extrusionOk="0">
                  <a:moveTo>
                    <a:pt x="1" y="1"/>
                  </a:moveTo>
                  <a:lnTo>
                    <a:pt x="1" y="246"/>
                  </a:lnTo>
                  <a:lnTo>
                    <a:pt x="368" y="246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08" name="Google Shape;2108;p38"/>
            <p:cNvSpPr/>
            <p:nvPr/>
          </p:nvSpPr>
          <p:spPr>
            <a:xfrm>
              <a:off x="1693966" y="3757499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0" y="0"/>
                  </a:moveTo>
                  <a:lnTo>
                    <a:pt x="0" y="245"/>
                  </a:lnTo>
                  <a:lnTo>
                    <a:pt x="245" y="245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09" name="Google Shape;2109;p38"/>
            <p:cNvSpPr/>
            <p:nvPr/>
          </p:nvSpPr>
          <p:spPr>
            <a:xfrm>
              <a:off x="1721700" y="3757499"/>
              <a:ext cx="180158" cy="13924"/>
            </a:xfrm>
            <a:custGeom>
              <a:avLst/>
              <a:gdLst/>
              <a:ahLst/>
              <a:cxnLst/>
              <a:rect l="l" t="t" r="r" b="b"/>
              <a:pathLst>
                <a:path w="3183" h="246" extrusionOk="0">
                  <a:moveTo>
                    <a:pt x="0" y="0"/>
                  </a:moveTo>
                  <a:lnTo>
                    <a:pt x="0" y="245"/>
                  </a:lnTo>
                  <a:lnTo>
                    <a:pt x="3182" y="245"/>
                  </a:lnTo>
                  <a:lnTo>
                    <a:pt x="31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10" name="Google Shape;2110;p38"/>
            <p:cNvSpPr/>
            <p:nvPr/>
          </p:nvSpPr>
          <p:spPr>
            <a:xfrm>
              <a:off x="1693966" y="3785177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0" y="1"/>
                  </a:moveTo>
                  <a:lnTo>
                    <a:pt x="0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11" name="Google Shape;2111;p38"/>
            <p:cNvSpPr/>
            <p:nvPr/>
          </p:nvSpPr>
          <p:spPr>
            <a:xfrm>
              <a:off x="1721700" y="3785177"/>
              <a:ext cx="180158" cy="13924"/>
            </a:xfrm>
            <a:custGeom>
              <a:avLst/>
              <a:gdLst/>
              <a:ahLst/>
              <a:cxnLst/>
              <a:rect l="l" t="t" r="r" b="b"/>
              <a:pathLst>
                <a:path w="3183" h="246" extrusionOk="0">
                  <a:moveTo>
                    <a:pt x="0" y="1"/>
                  </a:moveTo>
                  <a:lnTo>
                    <a:pt x="0" y="246"/>
                  </a:lnTo>
                  <a:lnTo>
                    <a:pt x="3182" y="246"/>
                  </a:lnTo>
                  <a:lnTo>
                    <a:pt x="31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12" name="Google Shape;2112;p38"/>
            <p:cNvSpPr/>
            <p:nvPr/>
          </p:nvSpPr>
          <p:spPr>
            <a:xfrm>
              <a:off x="1693966" y="3812911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0" y="1"/>
                  </a:moveTo>
                  <a:lnTo>
                    <a:pt x="0" y="245"/>
                  </a:lnTo>
                  <a:lnTo>
                    <a:pt x="245" y="245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13" name="Google Shape;2113;p38"/>
            <p:cNvSpPr/>
            <p:nvPr/>
          </p:nvSpPr>
          <p:spPr>
            <a:xfrm>
              <a:off x="1721700" y="3812911"/>
              <a:ext cx="180158" cy="13924"/>
            </a:xfrm>
            <a:custGeom>
              <a:avLst/>
              <a:gdLst/>
              <a:ahLst/>
              <a:cxnLst/>
              <a:rect l="l" t="t" r="r" b="b"/>
              <a:pathLst>
                <a:path w="3183" h="246" extrusionOk="0">
                  <a:moveTo>
                    <a:pt x="0" y="1"/>
                  </a:moveTo>
                  <a:lnTo>
                    <a:pt x="0" y="245"/>
                  </a:lnTo>
                  <a:lnTo>
                    <a:pt x="3182" y="245"/>
                  </a:lnTo>
                  <a:lnTo>
                    <a:pt x="31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14" name="Google Shape;2114;p38"/>
            <p:cNvSpPr/>
            <p:nvPr/>
          </p:nvSpPr>
          <p:spPr>
            <a:xfrm>
              <a:off x="1908705" y="3854455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1" y="1"/>
                  </a:moveTo>
                  <a:lnTo>
                    <a:pt x="1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15" name="Google Shape;2115;p38"/>
            <p:cNvSpPr/>
            <p:nvPr/>
          </p:nvSpPr>
          <p:spPr>
            <a:xfrm>
              <a:off x="1881028" y="3854455"/>
              <a:ext cx="13867" cy="13924"/>
            </a:xfrm>
            <a:custGeom>
              <a:avLst/>
              <a:gdLst/>
              <a:ahLst/>
              <a:cxnLst/>
              <a:rect l="l" t="t" r="r" b="b"/>
              <a:pathLst>
                <a:path w="245" h="246" extrusionOk="0">
                  <a:moveTo>
                    <a:pt x="0" y="1"/>
                  </a:moveTo>
                  <a:lnTo>
                    <a:pt x="0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16" name="Google Shape;2116;p38"/>
            <p:cNvSpPr/>
            <p:nvPr/>
          </p:nvSpPr>
          <p:spPr>
            <a:xfrm>
              <a:off x="1853294" y="3854455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1" y="1"/>
                  </a:moveTo>
                  <a:lnTo>
                    <a:pt x="1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8" name="Google Shape;2095;p38">
            <a:extLst>
              <a:ext uri="{FF2B5EF4-FFF2-40B4-BE49-F238E27FC236}">
                <a16:creationId xmlns:a16="http://schemas.microsoft.com/office/drawing/2014/main" id="{6B85DD9B-4C89-C378-951B-E0E3EE044589}"/>
              </a:ext>
            </a:extLst>
          </p:cNvPr>
          <p:cNvGrpSpPr/>
          <p:nvPr/>
        </p:nvGrpSpPr>
        <p:grpSpPr>
          <a:xfrm>
            <a:off x="-2122609" y="352674"/>
            <a:ext cx="527509" cy="630901"/>
            <a:chOff x="1562373" y="3424974"/>
            <a:chExt cx="395632" cy="473176"/>
          </a:xfrm>
        </p:grpSpPr>
        <p:sp>
          <p:nvSpPr>
            <p:cNvPr id="9" name="Google Shape;2096;p38">
              <a:extLst>
                <a:ext uri="{FF2B5EF4-FFF2-40B4-BE49-F238E27FC236}">
                  <a16:creationId xmlns:a16="http://schemas.microsoft.com/office/drawing/2014/main" id="{246E637A-5C64-42BB-D380-AD8C7D11EDB5}"/>
                </a:ext>
              </a:extLst>
            </p:cNvPr>
            <p:cNvSpPr/>
            <p:nvPr/>
          </p:nvSpPr>
          <p:spPr>
            <a:xfrm>
              <a:off x="1562373" y="3494252"/>
              <a:ext cx="194025" cy="194025"/>
            </a:xfrm>
            <a:custGeom>
              <a:avLst/>
              <a:gdLst/>
              <a:ahLst/>
              <a:cxnLst/>
              <a:rect l="l" t="t" r="r" b="b"/>
              <a:pathLst>
                <a:path w="3428" h="3428" extrusionOk="0">
                  <a:moveTo>
                    <a:pt x="1836" y="257"/>
                  </a:moveTo>
                  <a:cubicBezTo>
                    <a:pt x="2595" y="319"/>
                    <a:pt x="3182" y="942"/>
                    <a:pt x="3182" y="1714"/>
                  </a:cubicBezTo>
                  <a:lnTo>
                    <a:pt x="1836" y="1714"/>
                  </a:lnTo>
                  <a:lnTo>
                    <a:pt x="1836" y="257"/>
                  </a:lnTo>
                  <a:close/>
                  <a:moveTo>
                    <a:pt x="1591" y="257"/>
                  </a:moveTo>
                  <a:lnTo>
                    <a:pt x="1591" y="1787"/>
                  </a:lnTo>
                  <a:lnTo>
                    <a:pt x="661" y="2729"/>
                  </a:lnTo>
                  <a:cubicBezTo>
                    <a:pt x="404" y="2460"/>
                    <a:pt x="245" y="2106"/>
                    <a:pt x="245" y="1714"/>
                  </a:cubicBezTo>
                  <a:cubicBezTo>
                    <a:pt x="245" y="942"/>
                    <a:pt x="845" y="319"/>
                    <a:pt x="1591" y="257"/>
                  </a:cubicBezTo>
                  <a:close/>
                  <a:moveTo>
                    <a:pt x="3170" y="1959"/>
                  </a:moveTo>
                  <a:cubicBezTo>
                    <a:pt x="3048" y="2656"/>
                    <a:pt x="2448" y="3183"/>
                    <a:pt x="1714" y="3183"/>
                  </a:cubicBezTo>
                  <a:cubicBezTo>
                    <a:pt x="1384" y="3183"/>
                    <a:pt x="1090" y="3072"/>
                    <a:pt x="832" y="2889"/>
                  </a:cubicBezTo>
                  <a:lnTo>
                    <a:pt x="1775" y="1959"/>
                  </a:lnTo>
                  <a:close/>
                  <a:moveTo>
                    <a:pt x="1714" y="0"/>
                  </a:moveTo>
                  <a:cubicBezTo>
                    <a:pt x="772" y="0"/>
                    <a:pt x="0" y="771"/>
                    <a:pt x="0" y="1714"/>
                  </a:cubicBezTo>
                  <a:cubicBezTo>
                    <a:pt x="0" y="2656"/>
                    <a:pt x="772" y="3427"/>
                    <a:pt x="1714" y="3427"/>
                  </a:cubicBezTo>
                  <a:cubicBezTo>
                    <a:pt x="2668" y="3427"/>
                    <a:pt x="3427" y="2656"/>
                    <a:pt x="3427" y="1714"/>
                  </a:cubicBezTo>
                  <a:cubicBezTo>
                    <a:pt x="3427" y="771"/>
                    <a:pt x="2668" y="0"/>
                    <a:pt x="1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" name="Google Shape;2097;p38">
              <a:extLst>
                <a:ext uri="{FF2B5EF4-FFF2-40B4-BE49-F238E27FC236}">
                  <a16:creationId xmlns:a16="http://schemas.microsoft.com/office/drawing/2014/main" id="{66C077A0-E3BD-EDD9-48D5-63C30119EF8A}"/>
                </a:ext>
              </a:extLst>
            </p:cNvPr>
            <p:cNvSpPr/>
            <p:nvPr/>
          </p:nvSpPr>
          <p:spPr>
            <a:xfrm>
              <a:off x="1652422" y="3424974"/>
              <a:ext cx="305583" cy="473176"/>
            </a:xfrm>
            <a:custGeom>
              <a:avLst/>
              <a:gdLst/>
              <a:ahLst/>
              <a:cxnLst/>
              <a:rect l="l" t="t" r="r" b="b"/>
              <a:pathLst>
                <a:path w="5399" h="8360" extrusionOk="0">
                  <a:moveTo>
                    <a:pt x="0" y="1"/>
                  </a:moveTo>
                  <a:lnTo>
                    <a:pt x="0" y="980"/>
                  </a:lnTo>
                  <a:lnTo>
                    <a:pt x="245" y="980"/>
                  </a:lnTo>
                  <a:lnTo>
                    <a:pt x="245" y="245"/>
                  </a:lnTo>
                  <a:lnTo>
                    <a:pt x="5141" y="245"/>
                  </a:lnTo>
                  <a:lnTo>
                    <a:pt x="5141" y="8115"/>
                  </a:lnTo>
                  <a:lnTo>
                    <a:pt x="245" y="8115"/>
                  </a:lnTo>
                  <a:lnTo>
                    <a:pt x="245" y="4896"/>
                  </a:lnTo>
                  <a:lnTo>
                    <a:pt x="0" y="4896"/>
                  </a:lnTo>
                  <a:lnTo>
                    <a:pt x="0" y="8359"/>
                  </a:lnTo>
                  <a:lnTo>
                    <a:pt x="5398" y="8359"/>
                  </a:lnTo>
                  <a:lnTo>
                    <a:pt x="53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 dirty="0"/>
            </a:p>
          </p:txBody>
        </p:sp>
        <p:sp>
          <p:nvSpPr>
            <p:cNvPr id="11" name="Google Shape;2098;p38">
              <a:extLst>
                <a:ext uri="{FF2B5EF4-FFF2-40B4-BE49-F238E27FC236}">
                  <a16:creationId xmlns:a16="http://schemas.microsoft.com/office/drawing/2014/main" id="{1BDB9642-B89F-9C97-AE3E-51154E8A549F}"/>
                </a:ext>
              </a:extLst>
            </p:cNvPr>
            <p:cNvSpPr/>
            <p:nvPr/>
          </p:nvSpPr>
          <p:spPr>
            <a:xfrm>
              <a:off x="1700872" y="3466518"/>
              <a:ext cx="76297" cy="13924"/>
            </a:xfrm>
            <a:custGeom>
              <a:avLst/>
              <a:gdLst/>
              <a:ahLst/>
              <a:cxnLst/>
              <a:rect l="l" t="t" r="r" b="b"/>
              <a:pathLst>
                <a:path w="1348" h="246" extrusionOk="0">
                  <a:moveTo>
                    <a:pt x="1" y="1"/>
                  </a:moveTo>
                  <a:lnTo>
                    <a:pt x="1" y="246"/>
                  </a:lnTo>
                  <a:lnTo>
                    <a:pt x="1347" y="246"/>
                  </a:lnTo>
                  <a:lnTo>
                    <a:pt x="13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" name="Google Shape;2099;p38">
              <a:extLst>
                <a:ext uri="{FF2B5EF4-FFF2-40B4-BE49-F238E27FC236}">
                  <a16:creationId xmlns:a16="http://schemas.microsoft.com/office/drawing/2014/main" id="{58DE69B7-4F24-3139-5F0A-58B1CC9AE0B2}"/>
                </a:ext>
              </a:extLst>
            </p:cNvPr>
            <p:cNvSpPr/>
            <p:nvPr/>
          </p:nvSpPr>
          <p:spPr>
            <a:xfrm>
              <a:off x="1915667" y="3466518"/>
              <a:ext cx="13867" cy="13924"/>
            </a:xfrm>
            <a:custGeom>
              <a:avLst/>
              <a:gdLst/>
              <a:ahLst/>
              <a:cxnLst/>
              <a:rect l="l" t="t" r="r" b="b"/>
              <a:pathLst>
                <a:path w="245" h="246" extrusionOk="0">
                  <a:moveTo>
                    <a:pt x="0" y="1"/>
                  </a:moveTo>
                  <a:lnTo>
                    <a:pt x="0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" name="Google Shape;2100;p38">
              <a:extLst>
                <a:ext uri="{FF2B5EF4-FFF2-40B4-BE49-F238E27FC236}">
                  <a16:creationId xmlns:a16="http://schemas.microsoft.com/office/drawing/2014/main" id="{660C9AC3-62F0-867B-99C1-AA9C8BA06E57}"/>
                </a:ext>
              </a:extLst>
            </p:cNvPr>
            <p:cNvSpPr/>
            <p:nvPr/>
          </p:nvSpPr>
          <p:spPr>
            <a:xfrm>
              <a:off x="1887933" y="3466518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0" y="1"/>
                  </a:moveTo>
                  <a:lnTo>
                    <a:pt x="0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" name="Google Shape;2101;p38">
              <a:extLst>
                <a:ext uri="{FF2B5EF4-FFF2-40B4-BE49-F238E27FC236}">
                  <a16:creationId xmlns:a16="http://schemas.microsoft.com/office/drawing/2014/main" id="{7E7A75BC-4A0A-1294-F2FB-10C4CF3D8E2B}"/>
                </a:ext>
              </a:extLst>
            </p:cNvPr>
            <p:cNvSpPr/>
            <p:nvPr/>
          </p:nvSpPr>
          <p:spPr>
            <a:xfrm>
              <a:off x="1860199" y="3466518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1" y="1"/>
                  </a:moveTo>
                  <a:lnTo>
                    <a:pt x="1" y="246"/>
                  </a:lnTo>
                  <a:lnTo>
                    <a:pt x="246" y="246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" name="Google Shape;2102;p38">
              <a:extLst>
                <a:ext uri="{FF2B5EF4-FFF2-40B4-BE49-F238E27FC236}">
                  <a16:creationId xmlns:a16="http://schemas.microsoft.com/office/drawing/2014/main" id="{98850CB3-4497-B370-A1E6-AA784EC44C37}"/>
                </a:ext>
              </a:extLst>
            </p:cNvPr>
            <p:cNvSpPr/>
            <p:nvPr/>
          </p:nvSpPr>
          <p:spPr>
            <a:xfrm>
              <a:off x="1784016" y="3515024"/>
              <a:ext cx="55468" cy="13924"/>
            </a:xfrm>
            <a:custGeom>
              <a:avLst/>
              <a:gdLst/>
              <a:ahLst/>
              <a:cxnLst/>
              <a:rect l="l" t="t" r="r" b="b"/>
              <a:pathLst>
                <a:path w="980" h="246" extrusionOk="0">
                  <a:moveTo>
                    <a:pt x="1" y="1"/>
                  </a:moveTo>
                  <a:lnTo>
                    <a:pt x="1" y="245"/>
                  </a:lnTo>
                  <a:lnTo>
                    <a:pt x="980" y="245"/>
                  </a:lnTo>
                  <a:lnTo>
                    <a:pt x="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" name="Google Shape;2103;p38">
              <a:extLst>
                <a:ext uri="{FF2B5EF4-FFF2-40B4-BE49-F238E27FC236}">
                  <a16:creationId xmlns:a16="http://schemas.microsoft.com/office/drawing/2014/main" id="{5084533E-6A32-B470-6515-F4EA9CB3C5B7}"/>
                </a:ext>
              </a:extLst>
            </p:cNvPr>
            <p:cNvSpPr/>
            <p:nvPr/>
          </p:nvSpPr>
          <p:spPr>
            <a:xfrm>
              <a:off x="1797883" y="3542759"/>
              <a:ext cx="83202" cy="13867"/>
            </a:xfrm>
            <a:custGeom>
              <a:avLst/>
              <a:gdLst/>
              <a:ahLst/>
              <a:cxnLst/>
              <a:rect l="l" t="t" r="r" b="b"/>
              <a:pathLst>
                <a:path w="1470" h="245" extrusionOk="0">
                  <a:moveTo>
                    <a:pt x="0" y="0"/>
                  </a:moveTo>
                  <a:lnTo>
                    <a:pt x="0" y="245"/>
                  </a:lnTo>
                  <a:lnTo>
                    <a:pt x="1469" y="245"/>
                  </a:lnTo>
                  <a:lnTo>
                    <a:pt x="14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" name="Google Shape;2104;p38">
              <a:extLst>
                <a:ext uri="{FF2B5EF4-FFF2-40B4-BE49-F238E27FC236}">
                  <a16:creationId xmlns:a16="http://schemas.microsoft.com/office/drawing/2014/main" id="{31702D8F-5B23-FE7E-6BBE-D07ECDAEC38A}"/>
                </a:ext>
              </a:extLst>
            </p:cNvPr>
            <p:cNvSpPr/>
            <p:nvPr/>
          </p:nvSpPr>
          <p:spPr>
            <a:xfrm>
              <a:off x="1797883" y="3570436"/>
              <a:ext cx="20829" cy="13924"/>
            </a:xfrm>
            <a:custGeom>
              <a:avLst/>
              <a:gdLst/>
              <a:ahLst/>
              <a:cxnLst/>
              <a:rect l="l" t="t" r="r" b="b"/>
              <a:pathLst>
                <a:path w="368" h="246" extrusionOk="0">
                  <a:moveTo>
                    <a:pt x="0" y="1"/>
                  </a:moveTo>
                  <a:lnTo>
                    <a:pt x="0" y="246"/>
                  </a:lnTo>
                  <a:lnTo>
                    <a:pt x="368" y="246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" name="Google Shape;2105;p38">
              <a:extLst>
                <a:ext uri="{FF2B5EF4-FFF2-40B4-BE49-F238E27FC236}">
                  <a16:creationId xmlns:a16="http://schemas.microsoft.com/office/drawing/2014/main" id="{725EA764-3689-529E-1247-AF9D123476CE}"/>
                </a:ext>
              </a:extLst>
            </p:cNvPr>
            <p:cNvSpPr/>
            <p:nvPr/>
          </p:nvSpPr>
          <p:spPr>
            <a:xfrm>
              <a:off x="1761829" y="3625847"/>
              <a:ext cx="167706" cy="90164"/>
            </a:xfrm>
            <a:custGeom>
              <a:avLst/>
              <a:gdLst/>
              <a:ahLst/>
              <a:cxnLst/>
              <a:rect l="l" t="t" r="r" b="b"/>
              <a:pathLst>
                <a:path w="2963" h="1593" extrusionOk="0">
                  <a:moveTo>
                    <a:pt x="2596" y="1"/>
                  </a:moveTo>
                  <a:lnTo>
                    <a:pt x="2596" y="1347"/>
                  </a:lnTo>
                  <a:lnTo>
                    <a:pt x="2351" y="1347"/>
                  </a:lnTo>
                  <a:lnTo>
                    <a:pt x="2351" y="246"/>
                  </a:lnTo>
                  <a:lnTo>
                    <a:pt x="2106" y="246"/>
                  </a:lnTo>
                  <a:lnTo>
                    <a:pt x="2106" y="1347"/>
                  </a:lnTo>
                  <a:lnTo>
                    <a:pt x="1861" y="1347"/>
                  </a:lnTo>
                  <a:lnTo>
                    <a:pt x="1861" y="491"/>
                  </a:lnTo>
                  <a:lnTo>
                    <a:pt x="1617" y="491"/>
                  </a:lnTo>
                  <a:lnTo>
                    <a:pt x="1617" y="1347"/>
                  </a:lnTo>
                  <a:lnTo>
                    <a:pt x="1372" y="1347"/>
                  </a:lnTo>
                  <a:lnTo>
                    <a:pt x="1372" y="735"/>
                  </a:lnTo>
                  <a:lnTo>
                    <a:pt x="1127" y="735"/>
                  </a:lnTo>
                  <a:lnTo>
                    <a:pt x="1127" y="1347"/>
                  </a:lnTo>
                  <a:lnTo>
                    <a:pt x="882" y="1347"/>
                  </a:lnTo>
                  <a:lnTo>
                    <a:pt x="882" y="980"/>
                  </a:lnTo>
                  <a:lnTo>
                    <a:pt x="637" y="980"/>
                  </a:lnTo>
                  <a:lnTo>
                    <a:pt x="637" y="1347"/>
                  </a:lnTo>
                  <a:lnTo>
                    <a:pt x="393" y="1347"/>
                  </a:lnTo>
                  <a:lnTo>
                    <a:pt x="393" y="1225"/>
                  </a:lnTo>
                  <a:lnTo>
                    <a:pt x="148" y="1225"/>
                  </a:lnTo>
                  <a:lnTo>
                    <a:pt x="148" y="1347"/>
                  </a:lnTo>
                  <a:lnTo>
                    <a:pt x="1" y="1347"/>
                  </a:lnTo>
                  <a:lnTo>
                    <a:pt x="1" y="1592"/>
                  </a:lnTo>
                  <a:lnTo>
                    <a:pt x="2963" y="1592"/>
                  </a:lnTo>
                  <a:lnTo>
                    <a:pt x="2963" y="1347"/>
                  </a:lnTo>
                  <a:lnTo>
                    <a:pt x="2840" y="1347"/>
                  </a:lnTo>
                  <a:lnTo>
                    <a:pt x="28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" name="Google Shape;2106;p38">
              <a:extLst>
                <a:ext uri="{FF2B5EF4-FFF2-40B4-BE49-F238E27FC236}">
                  <a16:creationId xmlns:a16="http://schemas.microsoft.com/office/drawing/2014/main" id="{88D7A2C3-43D9-FEA3-B024-0733F25EA76D}"/>
                </a:ext>
              </a:extLst>
            </p:cNvPr>
            <p:cNvSpPr/>
            <p:nvPr/>
          </p:nvSpPr>
          <p:spPr>
            <a:xfrm>
              <a:off x="1797883" y="3598170"/>
              <a:ext cx="48563" cy="13924"/>
            </a:xfrm>
            <a:custGeom>
              <a:avLst/>
              <a:gdLst/>
              <a:ahLst/>
              <a:cxnLst/>
              <a:rect l="l" t="t" r="r" b="b"/>
              <a:pathLst>
                <a:path w="858" h="246" extrusionOk="0">
                  <a:moveTo>
                    <a:pt x="0" y="0"/>
                  </a:moveTo>
                  <a:lnTo>
                    <a:pt x="0" y="245"/>
                  </a:lnTo>
                  <a:lnTo>
                    <a:pt x="857" y="245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" name="Google Shape;2107;p38">
              <a:extLst>
                <a:ext uri="{FF2B5EF4-FFF2-40B4-BE49-F238E27FC236}">
                  <a16:creationId xmlns:a16="http://schemas.microsoft.com/office/drawing/2014/main" id="{011A7836-B362-638E-827B-7440D3D4957E}"/>
                </a:ext>
              </a:extLst>
            </p:cNvPr>
            <p:cNvSpPr/>
            <p:nvPr/>
          </p:nvSpPr>
          <p:spPr>
            <a:xfrm>
              <a:off x="1790922" y="3625847"/>
              <a:ext cx="20885" cy="13924"/>
            </a:xfrm>
            <a:custGeom>
              <a:avLst/>
              <a:gdLst/>
              <a:ahLst/>
              <a:cxnLst/>
              <a:rect l="l" t="t" r="r" b="b"/>
              <a:pathLst>
                <a:path w="369" h="246" extrusionOk="0">
                  <a:moveTo>
                    <a:pt x="1" y="1"/>
                  </a:moveTo>
                  <a:lnTo>
                    <a:pt x="1" y="246"/>
                  </a:lnTo>
                  <a:lnTo>
                    <a:pt x="368" y="246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" name="Google Shape;2108;p38">
              <a:extLst>
                <a:ext uri="{FF2B5EF4-FFF2-40B4-BE49-F238E27FC236}">
                  <a16:creationId xmlns:a16="http://schemas.microsoft.com/office/drawing/2014/main" id="{42EE3D66-037E-F7DA-C556-CF265427BE98}"/>
                </a:ext>
              </a:extLst>
            </p:cNvPr>
            <p:cNvSpPr/>
            <p:nvPr/>
          </p:nvSpPr>
          <p:spPr>
            <a:xfrm>
              <a:off x="1693966" y="3757499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0" y="0"/>
                  </a:moveTo>
                  <a:lnTo>
                    <a:pt x="0" y="245"/>
                  </a:lnTo>
                  <a:lnTo>
                    <a:pt x="245" y="245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" name="Google Shape;2109;p38">
              <a:extLst>
                <a:ext uri="{FF2B5EF4-FFF2-40B4-BE49-F238E27FC236}">
                  <a16:creationId xmlns:a16="http://schemas.microsoft.com/office/drawing/2014/main" id="{625B4E98-BA23-E377-C695-450A6D8D0F09}"/>
                </a:ext>
              </a:extLst>
            </p:cNvPr>
            <p:cNvSpPr/>
            <p:nvPr/>
          </p:nvSpPr>
          <p:spPr>
            <a:xfrm>
              <a:off x="1721700" y="3757499"/>
              <a:ext cx="180158" cy="13924"/>
            </a:xfrm>
            <a:custGeom>
              <a:avLst/>
              <a:gdLst/>
              <a:ahLst/>
              <a:cxnLst/>
              <a:rect l="l" t="t" r="r" b="b"/>
              <a:pathLst>
                <a:path w="3183" h="246" extrusionOk="0">
                  <a:moveTo>
                    <a:pt x="0" y="0"/>
                  </a:moveTo>
                  <a:lnTo>
                    <a:pt x="0" y="245"/>
                  </a:lnTo>
                  <a:lnTo>
                    <a:pt x="3182" y="245"/>
                  </a:lnTo>
                  <a:lnTo>
                    <a:pt x="31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" name="Google Shape;2110;p38">
              <a:extLst>
                <a:ext uri="{FF2B5EF4-FFF2-40B4-BE49-F238E27FC236}">
                  <a16:creationId xmlns:a16="http://schemas.microsoft.com/office/drawing/2014/main" id="{2DAF122C-0A74-54C1-C157-AF45591B3D74}"/>
                </a:ext>
              </a:extLst>
            </p:cNvPr>
            <p:cNvSpPr/>
            <p:nvPr/>
          </p:nvSpPr>
          <p:spPr>
            <a:xfrm>
              <a:off x="1693966" y="3785177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0" y="1"/>
                  </a:moveTo>
                  <a:lnTo>
                    <a:pt x="0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4" name="Google Shape;2111;p38">
              <a:extLst>
                <a:ext uri="{FF2B5EF4-FFF2-40B4-BE49-F238E27FC236}">
                  <a16:creationId xmlns:a16="http://schemas.microsoft.com/office/drawing/2014/main" id="{62FAA006-D748-014B-1AD6-4FC858430897}"/>
                </a:ext>
              </a:extLst>
            </p:cNvPr>
            <p:cNvSpPr/>
            <p:nvPr/>
          </p:nvSpPr>
          <p:spPr>
            <a:xfrm>
              <a:off x="1721700" y="3785177"/>
              <a:ext cx="180158" cy="13924"/>
            </a:xfrm>
            <a:custGeom>
              <a:avLst/>
              <a:gdLst/>
              <a:ahLst/>
              <a:cxnLst/>
              <a:rect l="l" t="t" r="r" b="b"/>
              <a:pathLst>
                <a:path w="3183" h="246" extrusionOk="0">
                  <a:moveTo>
                    <a:pt x="0" y="1"/>
                  </a:moveTo>
                  <a:lnTo>
                    <a:pt x="0" y="246"/>
                  </a:lnTo>
                  <a:lnTo>
                    <a:pt x="3182" y="246"/>
                  </a:lnTo>
                  <a:lnTo>
                    <a:pt x="31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" name="Google Shape;2112;p38">
              <a:extLst>
                <a:ext uri="{FF2B5EF4-FFF2-40B4-BE49-F238E27FC236}">
                  <a16:creationId xmlns:a16="http://schemas.microsoft.com/office/drawing/2014/main" id="{0D757565-7834-313A-75F3-5FCFDEBB763A}"/>
                </a:ext>
              </a:extLst>
            </p:cNvPr>
            <p:cNvSpPr/>
            <p:nvPr/>
          </p:nvSpPr>
          <p:spPr>
            <a:xfrm>
              <a:off x="1693966" y="3812911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0" y="1"/>
                  </a:moveTo>
                  <a:lnTo>
                    <a:pt x="0" y="245"/>
                  </a:lnTo>
                  <a:lnTo>
                    <a:pt x="245" y="245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6" name="Google Shape;2113;p38">
              <a:extLst>
                <a:ext uri="{FF2B5EF4-FFF2-40B4-BE49-F238E27FC236}">
                  <a16:creationId xmlns:a16="http://schemas.microsoft.com/office/drawing/2014/main" id="{2FE4FD0B-4920-790F-F769-5DE1E58F355B}"/>
                </a:ext>
              </a:extLst>
            </p:cNvPr>
            <p:cNvSpPr/>
            <p:nvPr/>
          </p:nvSpPr>
          <p:spPr>
            <a:xfrm>
              <a:off x="1721700" y="3812911"/>
              <a:ext cx="180158" cy="13924"/>
            </a:xfrm>
            <a:custGeom>
              <a:avLst/>
              <a:gdLst/>
              <a:ahLst/>
              <a:cxnLst/>
              <a:rect l="l" t="t" r="r" b="b"/>
              <a:pathLst>
                <a:path w="3183" h="246" extrusionOk="0">
                  <a:moveTo>
                    <a:pt x="0" y="1"/>
                  </a:moveTo>
                  <a:lnTo>
                    <a:pt x="0" y="245"/>
                  </a:lnTo>
                  <a:lnTo>
                    <a:pt x="3182" y="245"/>
                  </a:lnTo>
                  <a:lnTo>
                    <a:pt x="31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" name="Google Shape;2114;p38">
              <a:extLst>
                <a:ext uri="{FF2B5EF4-FFF2-40B4-BE49-F238E27FC236}">
                  <a16:creationId xmlns:a16="http://schemas.microsoft.com/office/drawing/2014/main" id="{1EBB479F-CC44-F88B-5DFC-C290D2E642A8}"/>
                </a:ext>
              </a:extLst>
            </p:cNvPr>
            <p:cNvSpPr/>
            <p:nvPr/>
          </p:nvSpPr>
          <p:spPr>
            <a:xfrm>
              <a:off x="1908705" y="3854455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1" y="1"/>
                  </a:moveTo>
                  <a:lnTo>
                    <a:pt x="1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" name="Google Shape;2115;p38">
              <a:extLst>
                <a:ext uri="{FF2B5EF4-FFF2-40B4-BE49-F238E27FC236}">
                  <a16:creationId xmlns:a16="http://schemas.microsoft.com/office/drawing/2014/main" id="{89A884E1-D21A-9D2F-C4A1-491A9D7045E5}"/>
                </a:ext>
              </a:extLst>
            </p:cNvPr>
            <p:cNvSpPr/>
            <p:nvPr/>
          </p:nvSpPr>
          <p:spPr>
            <a:xfrm>
              <a:off x="1881028" y="3854455"/>
              <a:ext cx="13867" cy="13924"/>
            </a:xfrm>
            <a:custGeom>
              <a:avLst/>
              <a:gdLst/>
              <a:ahLst/>
              <a:cxnLst/>
              <a:rect l="l" t="t" r="r" b="b"/>
              <a:pathLst>
                <a:path w="245" h="246" extrusionOk="0">
                  <a:moveTo>
                    <a:pt x="0" y="1"/>
                  </a:moveTo>
                  <a:lnTo>
                    <a:pt x="0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" name="Google Shape;2116;p38">
              <a:extLst>
                <a:ext uri="{FF2B5EF4-FFF2-40B4-BE49-F238E27FC236}">
                  <a16:creationId xmlns:a16="http://schemas.microsoft.com/office/drawing/2014/main" id="{A247D1A6-B185-B53F-D6EF-CB78570ACC58}"/>
                </a:ext>
              </a:extLst>
            </p:cNvPr>
            <p:cNvSpPr/>
            <p:nvPr/>
          </p:nvSpPr>
          <p:spPr>
            <a:xfrm>
              <a:off x="1853294" y="3854455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1" y="1"/>
                  </a:moveTo>
                  <a:lnTo>
                    <a:pt x="1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0" name="Google Shape;3056;p55">
            <a:extLst>
              <a:ext uri="{FF2B5EF4-FFF2-40B4-BE49-F238E27FC236}">
                <a16:creationId xmlns:a16="http://schemas.microsoft.com/office/drawing/2014/main" id="{8E410E85-81AE-37FE-48FA-DFEF8B269760}"/>
              </a:ext>
            </a:extLst>
          </p:cNvPr>
          <p:cNvGrpSpPr/>
          <p:nvPr/>
        </p:nvGrpSpPr>
        <p:grpSpPr>
          <a:xfrm>
            <a:off x="14197660" y="3912452"/>
            <a:ext cx="3435900" cy="2244650"/>
            <a:chOff x="4988100" y="1450650"/>
            <a:chExt cx="3435900" cy="2244650"/>
          </a:xfrm>
        </p:grpSpPr>
        <p:sp>
          <p:nvSpPr>
            <p:cNvPr id="31" name="Google Shape;3057;p55">
              <a:extLst>
                <a:ext uri="{FF2B5EF4-FFF2-40B4-BE49-F238E27FC236}">
                  <a16:creationId xmlns:a16="http://schemas.microsoft.com/office/drawing/2014/main" id="{E33F983F-D7E1-5850-0930-1F39A001A814}"/>
                </a:ext>
              </a:extLst>
            </p:cNvPr>
            <p:cNvSpPr/>
            <p:nvPr/>
          </p:nvSpPr>
          <p:spPr>
            <a:xfrm>
              <a:off x="5206050" y="1450650"/>
              <a:ext cx="3000000" cy="1907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058;p55">
              <a:extLst>
                <a:ext uri="{FF2B5EF4-FFF2-40B4-BE49-F238E27FC236}">
                  <a16:creationId xmlns:a16="http://schemas.microsoft.com/office/drawing/2014/main" id="{E19BDA9D-107D-3690-DC74-367ABF7A22AE}"/>
                </a:ext>
              </a:extLst>
            </p:cNvPr>
            <p:cNvSpPr/>
            <p:nvPr/>
          </p:nvSpPr>
          <p:spPr>
            <a:xfrm rot="10800000">
              <a:off x="4988100" y="3472400"/>
              <a:ext cx="3435900" cy="2229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198DFA82-46DB-7947-AB72-5B84191A7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0401" y="0"/>
            <a:ext cx="2609417" cy="14674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A1A3DC-DD96-D095-0E00-154734402B43}"/>
              </a:ext>
            </a:extLst>
          </p:cNvPr>
          <p:cNvSpPr txBox="1"/>
          <p:nvPr/>
        </p:nvSpPr>
        <p:spPr>
          <a:xfrm>
            <a:off x="933450" y="1712079"/>
            <a:ext cx="2647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tx1">
                    <a:lumMod val="75000"/>
                  </a:schemeClr>
                </a:solidFill>
                <a:latin typeface="Spline Sans Mono" panose="020B0604020202020204" charset="0"/>
              </a:rPr>
              <a:t>atent</a:t>
            </a:r>
            <a:endParaRPr lang="ro-RO" sz="3600" b="1" dirty="0">
              <a:solidFill>
                <a:schemeClr val="tx1">
                  <a:lumMod val="75000"/>
                </a:schemeClr>
              </a:solidFill>
              <a:latin typeface="Spline Sans Mono" panose="020B060402020202020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2720AA-09FE-89B5-29E1-3FD9C7CAE3A9}"/>
              </a:ext>
            </a:extLst>
          </p:cNvPr>
          <p:cNvSpPr txBox="1"/>
          <p:nvPr/>
        </p:nvSpPr>
        <p:spPr>
          <a:xfrm>
            <a:off x="933450" y="2569329"/>
            <a:ext cx="2647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tx1">
                    <a:lumMod val="75000"/>
                  </a:schemeClr>
                </a:solidFill>
                <a:latin typeface="Spline Sans Mono" panose="020B0604020202020204" charset="0"/>
              </a:rPr>
              <a:t>emantic</a:t>
            </a:r>
            <a:endParaRPr lang="ro-RO" sz="3600" b="1" dirty="0">
              <a:solidFill>
                <a:schemeClr val="tx1">
                  <a:lumMod val="75000"/>
                </a:schemeClr>
              </a:solidFill>
              <a:latin typeface="Spline Sans Mono" panose="020B060402020202020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D0CD54-C6E7-7190-C220-E9BF4A9A4E06}"/>
              </a:ext>
            </a:extLst>
          </p:cNvPr>
          <p:cNvSpPr txBox="1"/>
          <p:nvPr/>
        </p:nvSpPr>
        <p:spPr>
          <a:xfrm>
            <a:off x="933450" y="3367161"/>
            <a:ext cx="2647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tx1">
                    <a:lumMod val="75000"/>
                  </a:schemeClr>
                </a:solidFill>
                <a:latin typeface="Spline Sans Mono" panose="020B0604020202020204" charset="0"/>
              </a:rPr>
              <a:t>nalysis</a:t>
            </a:r>
            <a:endParaRPr lang="ro-RO" sz="3600" b="1" dirty="0">
              <a:solidFill>
                <a:schemeClr val="tx1">
                  <a:lumMod val="75000"/>
                </a:schemeClr>
              </a:solidFill>
              <a:latin typeface="Spline Sans Mon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4478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Google Shape;2043;p38"/>
          <p:cNvSpPr txBox="1">
            <a:spLocks noGrp="1"/>
          </p:cNvSpPr>
          <p:nvPr>
            <p:ph type="subTitle" idx="1"/>
          </p:nvPr>
        </p:nvSpPr>
        <p:spPr>
          <a:xfrm>
            <a:off x="1490134" y="1276934"/>
            <a:ext cx="5640000" cy="462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-US" sz="4800" dirty="0"/>
              <a:t>LSA</a:t>
            </a:r>
          </a:p>
        </p:txBody>
      </p:sp>
      <p:sp>
        <p:nvSpPr>
          <p:cNvPr id="2045" name="Google Shape;2045;p38"/>
          <p:cNvSpPr txBox="1">
            <a:spLocks noGrp="1"/>
          </p:cNvSpPr>
          <p:nvPr>
            <p:ph type="subTitle" idx="3"/>
          </p:nvPr>
        </p:nvSpPr>
        <p:spPr>
          <a:xfrm>
            <a:off x="-2957616" y="7774984"/>
            <a:ext cx="5640000" cy="462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-US" sz="4800" dirty="0"/>
              <a:t>LDA</a:t>
            </a:r>
          </a:p>
        </p:txBody>
      </p:sp>
      <p:grpSp>
        <p:nvGrpSpPr>
          <p:cNvPr id="2065" name="Google Shape;2065;p38"/>
          <p:cNvGrpSpPr/>
          <p:nvPr/>
        </p:nvGrpSpPr>
        <p:grpSpPr>
          <a:xfrm>
            <a:off x="-2986610" y="4126489"/>
            <a:ext cx="1177600" cy="1177600"/>
            <a:chOff x="742975" y="1304325"/>
            <a:chExt cx="883200" cy="883200"/>
          </a:xfrm>
        </p:grpSpPr>
        <p:sp>
          <p:nvSpPr>
            <p:cNvPr id="2066" name="Google Shape;2066;p38"/>
            <p:cNvSpPr/>
            <p:nvPr/>
          </p:nvSpPr>
          <p:spPr>
            <a:xfrm>
              <a:off x="742975" y="1304325"/>
              <a:ext cx="883200" cy="883200"/>
            </a:xfrm>
            <a:prstGeom prst="roundRect">
              <a:avLst>
                <a:gd name="adj" fmla="val 9412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67" name="Google Shape;2067;p38"/>
            <p:cNvSpPr/>
            <p:nvPr/>
          </p:nvSpPr>
          <p:spPr>
            <a:xfrm>
              <a:off x="742975" y="1304325"/>
              <a:ext cx="883200" cy="1161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2068" name="Google Shape;2068;p38"/>
          <p:cNvGrpSpPr/>
          <p:nvPr/>
        </p:nvGrpSpPr>
        <p:grpSpPr>
          <a:xfrm>
            <a:off x="273743" y="656825"/>
            <a:ext cx="1177600" cy="1177600"/>
            <a:chOff x="742975" y="1304325"/>
            <a:chExt cx="883200" cy="883200"/>
          </a:xfrm>
        </p:grpSpPr>
        <p:sp>
          <p:nvSpPr>
            <p:cNvPr id="2069" name="Google Shape;2069;p38"/>
            <p:cNvSpPr/>
            <p:nvPr/>
          </p:nvSpPr>
          <p:spPr>
            <a:xfrm>
              <a:off x="742975" y="1304325"/>
              <a:ext cx="883200" cy="883200"/>
            </a:xfrm>
            <a:prstGeom prst="roundRect">
              <a:avLst>
                <a:gd name="adj" fmla="val 9412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70" name="Google Shape;2070;p38"/>
            <p:cNvSpPr/>
            <p:nvPr/>
          </p:nvSpPr>
          <p:spPr>
            <a:xfrm>
              <a:off x="742975" y="1304325"/>
              <a:ext cx="883200" cy="1161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2095" name="Google Shape;2095;p38"/>
          <p:cNvGrpSpPr/>
          <p:nvPr/>
        </p:nvGrpSpPr>
        <p:grpSpPr>
          <a:xfrm>
            <a:off x="-2706786" y="4476840"/>
            <a:ext cx="527509" cy="630901"/>
            <a:chOff x="1562373" y="3424974"/>
            <a:chExt cx="395632" cy="473176"/>
          </a:xfrm>
        </p:grpSpPr>
        <p:sp>
          <p:nvSpPr>
            <p:cNvPr id="2096" name="Google Shape;2096;p38"/>
            <p:cNvSpPr/>
            <p:nvPr/>
          </p:nvSpPr>
          <p:spPr>
            <a:xfrm>
              <a:off x="1562373" y="3494252"/>
              <a:ext cx="194025" cy="194025"/>
            </a:xfrm>
            <a:custGeom>
              <a:avLst/>
              <a:gdLst/>
              <a:ahLst/>
              <a:cxnLst/>
              <a:rect l="l" t="t" r="r" b="b"/>
              <a:pathLst>
                <a:path w="3428" h="3428" extrusionOk="0">
                  <a:moveTo>
                    <a:pt x="1836" y="257"/>
                  </a:moveTo>
                  <a:cubicBezTo>
                    <a:pt x="2595" y="319"/>
                    <a:pt x="3182" y="942"/>
                    <a:pt x="3182" y="1714"/>
                  </a:cubicBezTo>
                  <a:lnTo>
                    <a:pt x="1836" y="1714"/>
                  </a:lnTo>
                  <a:lnTo>
                    <a:pt x="1836" y="257"/>
                  </a:lnTo>
                  <a:close/>
                  <a:moveTo>
                    <a:pt x="1591" y="257"/>
                  </a:moveTo>
                  <a:lnTo>
                    <a:pt x="1591" y="1787"/>
                  </a:lnTo>
                  <a:lnTo>
                    <a:pt x="661" y="2729"/>
                  </a:lnTo>
                  <a:cubicBezTo>
                    <a:pt x="404" y="2460"/>
                    <a:pt x="245" y="2106"/>
                    <a:pt x="245" y="1714"/>
                  </a:cubicBezTo>
                  <a:cubicBezTo>
                    <a:pt x="245" y="942"/>
                    <a:pt x="845" y="319"/>
                    <a:pt x="1591" y="257"/>
                  </a:cubicBezTo>
                  <a:close/>
                  <a:moveTo>
                    <a:pt x="3170" y="1959"/>
                  </a:moveTo>
                  <a:cubicBezTo>
                    <a:pt x="3048" y="2656"/>
                    <a:pt x="2448" y="3183"/>
                    <a:pt x="1714" y="3183"/>
                  </a:cubicBezTo>
                  <a:cubicBezTo>
                    <a:pt x="1384" y="3183"/>
                    <a:pt x="1090" y="3072"/>
                    <a:pt x="832" y="2889"/>
                  </a:cubicBezTo>
                  <a:lnTo>
                    <a:pt x="1775" y="1959"/>
                  </a:lnTo>
                  <a:close/>
                  <a:moveTo>
                    <a:pt x="1714" y="0"/>
                  </a:moveTo>
                  <a:cubicBezTo>
                    <a:pt x="772" y="0"/>
                    <a:pt x="0" y="771"/>
                    <a:pt x="0" y="1714"/>
                  </a:cubicBezTo>
                  <a:cubicBezTo>
                    <a:pt x="0" y="2656"/>
                    <a:pt x="772" y="3427"/>
                    <a:pt x="1714" y="3427"/>
                  </a:cubicBezTo>
                  <a:cubicBezTo>
                    <a:pt x="2668" y="3427"/>
                    <a:pt x="3427" y="2656"/>
                    <a:pt x="3427" y="1714"/>
                  </a:cubicBezTo>
                  <a:cubicBezTo>
                    <a:pt x="3427" y="771"/>
                    <a:pt x="2668" y="0"/>
                    <a:pt x="1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97" name="Google Shape;2097;p38"/>
            <p:cNvSpPr/>
            <p:nvPr/>
          </p:nvSpPr>
          <p:spPr>
            <a:xfrm>
              <a:off x="1652422" y="3424974"/>
              <a:ext cx="305583" cy="473176"/>
            </a:xfrm>
            <a:custGeom>
              <a:avLst/>
              <a:gdLst/>
              <a:ahLst/>
              <a:cxnLst/>
              <a:rect l="l" t="t" r="r" b="b"/>
              <a:pathLst>
                <a:path w="5399" h="8360" extrusionOk="0">
                  <a:moveTo>
                    <a:pt x="0" y="1"/>
                  </a:moveTo>
                  <a:lnTo>
                    <a:pt x="0" y="980"/>
                  </a:lnTo>
                  <a:lnTo>
                    <a:pt x="245" y="980"/>
                  </a:lnTo>
                  <a:lnTo>
                    <a:pt x="245" y="245"/>
                  </a:lnTo>
                  <a:lnTo>
                    <a:pt x="5141" y="245"/>
                  </a:lnTo>
                  <a:lnTo>
                    <a:pt x="5141" y="8115"/>
                  </a:lnTo>
                  <a:lnTo>
                    <a:pt x="245" y="8115"/>
                  </a:lnTo>
                  <a:lnTo>
                    <a:pt x="245" y="4896"/>
                  </a:lnTo>
                  <a:lnTo>
                    <a:pt x="0" y="4896"/>
                  </a:lnTo>
                  <a:lnTo>
                    <a:pt x="0" y="8359"/>
                  </a:lnTo>
                  <a:lnTo>
                    <a:pt x="5398" y="8359"/>
                  </a:lnTo>
                  <a:lnTo>
                    <a:pt x="53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 dirty="0"/>
            </a:p>
          </p:txBody>
        </p:sp>
        <p:sp>
          <p:nvSpPr>
            <p:cNvPr id="2098" name="Google Shape;2098;p38"/>
            <p:cNvSpPr/>
            <p:nvPr/>
          </p:nvSpPr>
          <p:spPr>
            <a:xfrm>
              <a:off x="1700872" y="3466518"/>
              <a:ext cx="76297" cy="13924"/>
            </a:xfrm>
            <a:custGeom>
              <a:avLst/>
              <a:gdLst/>
              <a:ahLst/>
              <a:cxnLst/>
              <a:rect l="l" t="t" r="r" b="b"/>
              <a:pathLst>
                <a:path w="1348" h="246" extrusionOk="0">
                  <a:moveTo>
                    <a:pt x="1" y="1"/>
                  </a:moveTo>
                  <a:lnTo>
                    <a:pt x="1" y="246"/>
                  </a:lnTo>
                  <a:lnTo>
                    <a:pt x="1347" y="246"/>
                  </a:lnTo>
                  <a:lnTo>
                    <a:pt x="13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99" name="Google Shape;2099;p38"/>
            <p:cNvSpPr/>
            <p:nvPr/>
          </p:nvSpPr>
          <p:spPr>
            <a:xfrm>
              <a:off x="1915667" y="3466518"/>
              <a:ext cx="13867" cy="13924"/>
            </a:xfrm>
            <a:custGeom>
              <a:avLst/>
              <a:gdLst/>
              <a:ahLst/>
              <a:cxnLst/>
              <a:rect l="l" t="t" r="r" b="b"/>
              <a:pathLst>
                <a:path w="245" h="246" extrusionOk="0">
                  <a:moveTo>
                    <a:pt x="0" y="1"/>
                  </a:moveTo>
                  <a:lnTo>
                    <a:pt x="0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00" name="Google Shape;2100;p38"/>
            <p:cNvSpPr/>
            <p:nvPr/>
          </p:nvSpPr>
          <p:spPr>
            <a:xfrm>
              <a:off x="1887933" y="3466518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0" y="1"/>
                  </a:moveTo>
                  <a:lnTo>
                    <a:pt x="0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01" name="Google Shape;2101;p38"/>
            <p:cNvSpPr/>
            <p:nvPr/>
          </p:nvSpPr>
          <p:spPr>
            <a:xfrm>
              <a:off x="1860199" y="3466518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1" y="1"/>
                  </a:moveTo>
                  <a:lnTo>
                    <a:pt x="1" y="246"/>
                  </a:lnTo>
                  <a:lnTo>
                    <a:pt x="246" y="246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02" name="Google Shape;2102;p38"/>
            <p:cNvSpPr/>
            <p:nvPr/>
          </p:nvSpPr>
          <p:spPr>
            <a:xfrm>
              <a:off x="1784016" y="3515024"/>
              <a:ext cx="55468" cy="13924"/>
            </a:xfrm>
            <a:custGeom>
              <a:avLst/>
              <a:gdLst/>
              <a:ahLst/>
              <a:cxnLst/>
              <a:rect l="l" t="t" r="r" b="b"/>
              <a:pathLst>
                <a:path w="980" h="246" extrusionOk="0">
                  <a:moveTo>
                    <a:pt x="1" y="1"/>
                  </a:moveTo>
                  <a:lnTo>
                    <a:pt x="1" y="245"/>
                  </a:lnTo>
                  <a:lnTo>
                    <a:pt x="980" y="245"/>
                  </a:lnTo>
                  <a:lnTo>
                    <a:pt x="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03" name="Google Shape;2103;p38"/>
            <p:cNvSpPr/>
            <p:nvPr/>
          </p:nvSpPr>
          <p:spPr>
            <a:xfrm>
              <a:off x="1797883" y="3542759"/>
              <a:ext cx="83202" cy="13867"/>
            </a:xfrm>
            <a:custGeom>
              <a:avLst/>
              <a:gdLst/>
              <a:ahLst/>
              <a:cxnLst/>
              <a:rect l="l" t="t" r="r" b="b"/>
              <a:pathLst>
                <a:path w="1470" h="245" extrusionOk="0">
                  <a:moveTo>
                    <a:pt x="0" y="0"/>
                  </a:moveTo>
                  <a:lnTo>
                    <a:pt x="0" y="245"/>
                  </a:lnTo>
                  <a:lnTo>
                    <a:pt x="1469" y="245"/>
                  </a:lnTo>
                  <a:lnTo>
                    <a:pt x="14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04" name="Google Shape;2104;p38"/>
            <p:cNvSpPr/>
            <p:nvPr/>
          </p:nvSpPr>
          <p:spPr>
            <a:xfrm>
              <a:off x="1797883" y="3570436"/>
              <a:ext cx="20829" cy="13924"/>
            </a:xfrm>
            <a:custGeom>
              <a:avLst/>
              <a:gdLst/>
              <a:ahLst/>
              <a:cxnLst/>
              <a:rect l="l" t="t" r="r" b="b"/>
              <a:pathLst>
                <a:path w="368" h="246" extrusionOk="0">
                  <a:moveTo>
                    <a:pt x="0" y="1"/>
                  </a:moveTo>
                  <a:lnTo>
                    <a:pt x="0" y="246"/>
                  </a:lnTo>
                  <a:lnTo>
                    <a:pt x="368" y="246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05" name="Google Shape;2105;p38"/>
            <p:cNvSpPr/>
            <p:nvPr/>
          </p:nvSpPr>
          <p:spPr>
            <a:xfrm>
              <a:off x="1761829" y="3625847"/>
              <a:ext cx="167706" cy="90164"/>
            </a:xfrm>
            <a:custGeom>
              <a:avLst/>
              <a:gdLst/>
              <a:ahLst/>
              <a:cxnLst/>
              <a:rect l="l" t="t" r="r" b="b"/>
              <a:pathLst>
                <a:path w="2963" h="1593" extrusionOk="0">
                  <a:moveTo>
                    <a:pt x="2596" y="1"/>
                  </a:moveTo>
                  <a:lnTo>
                    <a:pt x="2596" y="1347"/>
                  </a:lnTo>
                  <a:lnTo>
                    <a:pt x="2351" y="1347"/>
                  </a:lnTo>
                  <a:lnTo>
                    <a:pt x="2351" y="246"/>
                  </a:lnTo>
                  <a:lnTo>
                    <a:pt x="2106" y="246"/>
                  </a:lnTo>
                  <a:lnTo>
                    <a:pt x="2106" y="1347"/>
                  </a:lnTo>
                  <a:lnTo>
                    <a:pt x="1861" y="1347"/>
                  </a:lnTo>
                  <a:lnTo>
                    <a:pt x="1861" y="491"/>
                  </a:lnTo>
                  <a:lnTo>
                    <a:pt x="1617" y="491"/>
                  </a:lnTo>
                  <a:lnTo>
                    <a:pt x="1617" y="1347"/>
                  </a:lnTo>
                  <a:lnTo>
                    <a:pt x="1372" y="1347"/>
                  </a:lnTo>
                  <a:lnTo>
                    <a:pt x="1372" y="735"/>
                  </a:lnTo>
                  <a:lnTo>
                    <a:pt x="1127" y="735"/>
                  </a:lnTo>
                  <a:lnTo>
                    <a:pt x="1127" y="1347"/>
                  </a:lnTo>
                  <a:lnTo>
                    <a:pt x="882" y="1347"/>
                  </a:lnTo>
                  <a:lnTo>
                    <a:pt x="882" y="980"/>
                  </a:lnTo>
                  <a:lnTo>
                    <a:pt x="637" y="980"/>
                  </a:lnTo>
                  <a:lnTo>
                    <a:pt x="637" y="1347"/>
                  </a:lnTo>
                  <a:lnTo>
                    <a:pt x="393" y="1347"/>
                  </a:lnTo>
                  <a:lnTo>
                    <a:pt x="393" y="1225"/>
                  </a:lnTo>
                  <a:lnTo>
                    <a:pt x="148" y="1225"/>
                  </a:lnTo>
                  <a:lnTo>
                    <a:pt x="148" y="1347"/>
                  </a:lnTo>
                  <a:lnTo>
                    <a:pt x="1" y="1347"/>
                  </a:lnTo>
                  <a:lnTo>
                    <a:pt x="1" y="1592"/>
                  </a:lnTo>
                  <a:lnTo>
                    <a:pt x="2963" y="1592"/>
                  </a:lnTo>
                  <a:lnTo>
                    <a:pt x="2963" y="1347"/>
                  </a:lnTo>
                  <a:lnTo>
                    <a:pt x="2840" y="1347"/>
                  </a:lnTo>
                  <a:lnTo>
                    <a:pt x="28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06" name="Google Shape;2106;p38"/>
            <p:cNvSpPr/>
            <p:nvPr/>
          </p:nvSpPr>
          <p:spPr>
            <a:xfrm>
              <a:off x="1797883" y="3598170"/>
              <a:ext cx="48563" cy="13924"/>
            </a:xfrm>
            <a:custGeom>
              <a:avLst/>
              <a:gdLst/>
              <a:ahLst/>
              <a:cxnLst/>
              <a:rect l="l" t="t" r="r" b="b"/>
              <a:pathLst>
                <a:path w="858" h="246" extrusionOk="0">
                  <a:moveTo>
                    <a:pt x="0" y="0"/>
                  </a:moveTo>
                  <a:lnTo>
                    <a:pt x="0" y="245"/>
                  </a:lnTo>
                  <a:lnTo>
                    <a:pt x="857" y="245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07" name="Google Shape;2107;p38"/>
            <p:cNvSpPr/>
            <p:nvPr/>
          </p:nvSpPr>
          <p:spPr>
            <a:xfrm>
              <a:off x="1790922" y="3625847"/>
              <a:ext cx="20885" cy="13924"/>
            </a:xfrm>
            <a:custGeom>
              <a:avLst/>
              <a:gdLst/>
              <a:ahLst/>
              <a:cxnLst/>
              <a:rect l="l" t="t" r="r" b="b"/>
              <a:pathLst>
                <a:path w="369" h="246" extrusionOk="0">
                  <a:moveTo>
                    <a:pt x="1" y="1"/>
                  </a:moveTo>
                  <a:lnTo>
                    <a:pt x="1" y="246"/>
                  </a:lnTo>
                  <a:lnTo>
                    <a:pt x="368" y="246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08" name="Google Shape;2108;p38"/>
            <p:cNvSpPr/>
            <p:nvPr/>
          </p:nvSpPr>
          <p:spPr>
            <a:xfrm>
              <a:off x="1693966" y="3757499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0" y="0"/>
                  </a:moveTo>
                  <a:lnTo>
                    <a:pt x="0" y="245"/>
                  </a:lnTo>
                  <a:lnTo>
                    <a:pt x="245" y="245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09" name="Google Shape;2109;p38"/>
            <p:cNvSpPr/>
            <p:nvPr/>
          </p:nvSpPr>
          <p:spPr>
            <a:xfrm>
              <a:off x="1721700" y="3757499"/>
              <a:ext cx="180158" cy="13924"/>
            </a:xfrm>
            <a:custGeom>
              <a:avLst/>
              <a:gdLst/>
              <a:ahLst/>
              <a:cxnLst/>
              <a:rect l="l" t="t" r="r" b="b"/>
              <a:pathLst>
                <a:path w="3183" h="246" extrusionOk="0">
                  <a:moveTo>
                    <a:pt x="0" y="0"/>
                  </a:moveTo>
                  <a:lnTo>
                    <a:pt x="0" y="245"/>
                  </a:lnTo>
                  <a:lnTo>
                    <a:pt x="3182" y="245"/>
                  </a:lnTo>
                  <a:lnTo>
                    <a:pt x="31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10" name="Google Shape;2110;p38"/>
            <p:cNvSpPr/>
            <p:nvPr/>
          </p:nvSpPr>
          <p:spPr>
            <a:xfrm>
              <a:off x="1693966" y="3785177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0" y="1"/>
                  </a:moveTo>
                  <a:lnTo>
                    <a:pt x="0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11" name="Google Shape;2111;p38"/>
            <p:cNvSpPr/>
            <p:nvPr/>
          </p:nvSpPr>
          <p:spPr>
            <a:xfrm>
              <a:off x="1721700" y="3785177"/>
              <a:ext cx="180158" cy="13924"/>
            </a:xfrm>
            <a:custGeom>
              <a:avLst/>
              <a:gdLst/>
              <a:ahLst/>
              <a:cxnLst/>
              <a:rect l="l" t="t" r="r" b="b"/>
              <a:pathLst>
                <a:path w="3183" h="246" extrusionOk="0">
                  <a:moveTo>
                    <a:pt x="0" y="1"/>
                  </a:moveTo>
                  <a:lnTo>
                    <a:pt x="0" y="246"/>
                  </a:lnTo>
                  <a:lnTo>
                    <a:pt x="3182" y="246"/>
                  </a:lnTo>
                  <a:lnTo>
                    <a:pt x="31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12" name="Google Shape;2112;p38"/>
            <p:cNvSpPr/>
            <p:nvPr/>
          </p:nvSpPr>
          <p:spPr>
            <a:xfrm>
              <a:off x="1693966" y="3812911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0" y="1"/>
                  </a:moveTo>
                  <a:lnTo>
                    <a:pt x="0" y="245"/>
                  </a:lnTo>
                  <a:lnTo>
                    <a:pt x="245" y="245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13" name="Google Shape;2113;p38"/>
            <p:cNvSpPr/>
            <p:nvPr/>
          </p:nvSpPr>
          <p:spPr>
            <a:xfrm>
              <a:off x="1721700" y="3812911"/>
              <a:ext cx="180158" cy="13924"/>
            </a:xfrm>
            <a:custGeom>
              <a:avLst/>
              <a:gdLst/>
              <a:ahLst/>
              <a:cxnLst/>
              <a:rect l="l" t="t" r="r" b="b"/>
              <a:pathLst>
                <a:path w="3183" h="246" extrusionOk="0">
                  <a:moveTo>
                    <a:pt x="0" y="1"/>
                  </a:moveTo>
                  <a:lnTo>
                    <a:pt x="0" y="245"/>
                  </a:lnTo>
                  <a:lnTo>
                    <a:pt x="3182" y="245"/>
                  </a:lnTo>
                  <a:lnTo>
                    <a:pt x="31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14" name="Google Shape;2114;p38"/>
            <p:cNvSpPr/>
            <p:nvPr/>
          </p:nvSpPr>
          <p:spPr>
            <a:xfrm>
              <a:off x="1908705" y="3854455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1" y="1"/>
                  </a:moveTo>
                  <a:lnTo>
                    <a:pt x="1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15" name="Google Shape;2115;p38"/>
            <p:cNvSpPr/>
            <p:nvPr/>
          </p:nvSpPr>
          <p:spPr>
            <a:xfrm>
              <a:off x="1881028" y="3854455"/>
              <a:ext cx="13867" cy="13924"/>
            </a:xfrm>
            <a:custGeom>
              <a:avLst/>
              <a:gdLst/>
              <a:ahLst/>
              <a:cxnLst/>
              <a:rect l="l" t="t" r="r" b="b"/>
              <a:pathLst>
                <a:path w="245" h="246" extrusionOk="0">
                  <a:moveTo>
                    <a:pt x="0" y="1"/>
                  </a:moveTo>
                  <a:lnTo>
                    <a:pt x="0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16" name="Google Shape;2116;p38"/>
            <p:cNvSpPr/>
            <p:nvPr/>
          </p:nvSpPr>
          <p:spPr>
            <a:xfrm>
              <a:off x="1853294" y="3854455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1" y="1"/>
                  </a:moveTo>
                  <a:lnTo>
                    <a:pt x="1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8" name="Google Shape;2095;p38">
            <a:extLst>
              <a:ext uri="{FF2B5EF4-FFF2-40B4-BE49-F238E27FC236}">
                <a16:creationId xmlns:a16="http://schemas.microsoft.com/office/drawing/2014/main" id="{6B85DD9B-4C89-C378-951B-E0E3EE044589}"/>
              </a:ext>
            </a:extLst>
          </p:cNvPr>
          <p:cNvGrpSpPr/>
          <p:nvPr/>
        </p:nvGrpSpPr>
        <p:grpSpPr>
          <a:xfrm>
            <a:off x="525341" y="1009499"/>
            <a:ext cx="527509" cy="630901"/>
            <a:chOff x="1562373" y="3424974"/>
            <a:chExt cx="395632" cy="473176"/>
          </a:xfrm>
        </p:grpSpPr>
        <p:sp>
          <p:nvSpPr>
            <p:cNvPr id="9" name="Google Shape;2096;p38">
              <a:extLst>
                <a:ext uri="{FF2B5EF4-FFF2-40B4-BE49-F238E27FC236}">
                  <a16:creationId xmlns:a16="http://schemas.microsoft.com/office/drawing/2014/main" id="{246E637A-5C64-42BB-D380-AD8C7D11EDB5}"/>
                </a:ext>
              </a:extLst>
            </p:cNvPr>
            <p:cNvSpPr/>
            <p:nvPr/>
          </p:nvSpPr>
          <p:spPr>
            <a:xfrm>
              <a:off x="1562373" y="3494252"/>
              <a:ext cx="194025" cy="194025"/>
            </a:xfrm>
            <a:custGeom>
              <a:avLst/>
              <a:gdLst/>
              <a:ahLst/>
              <a:cxnLst/>
              <a:rect l="l" t="t" r="r" b="b"/>
              <a:pathLst>
                <a:path w="3428" h="3428" extrusionOk="0">
                  <a:moveTo>
                    <a:pt x="1836" y="257"/>
                  </a:moveTo>
                  <a:cubicBezTo>
                    <a:pt x="2595" y="319"/>
                    <a:pt x="3182" y="942"/>
                    <a:pt x="3182" y="1714"/>
                  </a:cubicBezTo>
                  <a:lnTo>
                    <a:pt x="1836" y="1714"/>
                  </a:lnTo>
                  <a:lnTo>
                    <a:pt x="1836" y="257"/>
                  </a:lnTo>
                  <a:close/>
                  <a:moveTo>
                    <a:pt x="1591" y="257"/>
                  </a:moveTo>
                  <a:lnTo>
                    <a:pt x="1591" y="1787"/>
                  </a:lnTo>
                  <a:lnTo>
                    <a:pt x="661" y="2729"/>
                  </a:lnTo>
                  <a:cubicBezTo>
                    <a:pt x="404" y="2460"/>
                    <a:pt x="245" y="2106"/>
                    <a:pt x="245" y="1714"/>
                  </a:cubicBezTo>
                  <a:cubicBezTo>
                    <a:pt x="245" y="942"/>
                    <a:pt x="845" y="319"/>
                    <a:pt x="1591" y="257"/>
                  </a:cubicBezTo>
                  <a:close/>
                  <a:moveTo>
                    <a:pt x="3170" y="1959"/>
                  </a:moveTo>
                  <a:cubicBezTo>
                    <a:pt x="3048" y="2656"/>
                    <a:pt x="2448" y="3183"/>
                    <a:pt x="1714" y="3183"/>
                  </a:cubicBezTo>
                  <a:cubicBezTo>
                    <a:pt x="1384" y="3183"/>
                    <a:pt x="1090" y="3072"/>
                    <a:pt x="832" y="2889"/>
                  </a:cubicBezTo>
                  <a:lnTo>
                    <a:pt x="1775" y="1959"/>
                  </a:lnTo>
                  <a:close/>
                  <a:moveTo>
                    <a:pt x="1714" y="0"/>
                  </a:moveTo>
                  <a:cubicBezTo>
                    <a:pt x="772" y="0"/>
                    <a:pt x="0" y="771"/>
                    <a:pt x="0" y="1714"/>
                  </a:cubicBezTo>
                  <a:cubicBezTo>
                    <a:pt x="0" y="2656"/>
                    <a:pt x="772" y="3427"/>
                    <a:pt x="1714" y="3427"/>
                  </a:cubicBezTo>
                  <a:cubicBezTo>
                    <a:pt x="2668" y="3427"/>
                    <a:pt x="3427" y="2656"/>
                    <a:pt x="3427" y="1714"/>
                  </a:cubicBezTo>
                  <a:cubicBezTo>
                    <a:pt x="3427" y="771"/>
                    <a:pt x="2668" y="0"/>
                    <a:pt x="1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" name="Google Shape;2097;p38">
              <a:extLst>
                <a:ext uri="{FF2B5EF4-FFF2-40B4-BE49-F238E27FC236}">
                  <a16:creationId xmlns:a16="http://schemas.microsoft.com/office/drawing/2014/main" id="{66C077A0-E3BD-EDD9-48D5-63C30119EF8A}"/>
                </a:ext>
              </a:extLst>
            </p:cNvPr>
            <p:cNvSpPr/>
            <p:nvPr/>
          </p:nvSpPr>
          <p:spPr>
            <a:xfrm>
              <a:off x="1652422" y="3424974"/>
              <a:ext cx="305583" cy="473176"/>
            </a:xfrm>
            <a:custGeom>
              <a:avLst/>
              <a:gdLst/>
              <a:ahLst/>
              <a:cxnLst/>
              <a:rect l="l" t="t" r="r" b="b"/>
              <a:pathLst>
                <a:path w="5399" h="8360" extrusionOk="0">
                  <a:moveTo>
                    <a:pt x="0" y="1"/>
                  </a:moveTo>
                  <a:lnTo>
                    <a:pt x="0" y="980"/>
                  </a:lnTo>
                  <a:lnTo>
                    <a:pt x="245" y="980"/>
                  </a:lnTo>
                  <a:lnTo>
                    <a:pt x="245" y="245"/>
                  </a:lnTo>
                  <a:lnTo>
                    <a:pt x="5141" y="245"/>
                  </a:lnTo>
                  <a:lnTo>
                    <a:pt x="5141" y="8115"/>
                  </a:lnTo>
                  <a:lnTo>
                    <a:pt x="245" y="8115"/>
                  </a:lnTo>
                  <a:lnTo>
                    <a:pt x="245" y="4896"/>
                  </a:lnTo>
                  <a:lnTo>
                    <a:pt x="0" y="4896"/>
                  </a:lnTo>
                  <a:lnTo>
                    <a:pt x="0" y="8359"/>
                  </a:lnTo>
                  <a:lnTo>
                    <a:pt x="5398" y="8359"/>
                  </a:lnTo>
                  <a:lnTo>
                    <a:pt x="53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 dirty="0"/>
            </a:p>
          </p:txBody>
        </p:sp>
        <p:sp>
          <p:nvSpPr>
            <p:cNvPr id="11" name="Google Shape;2098;p38">
              <a:extLst>
                <a:ext uri="{FF2B5EF4-FFF2-40B4-BE49-F238E27FC236}">
                  <a16:creationId xmlns:a16="http://schemas.microsoft.com/office/drawing/2014/main" id="{1BDB9642-B89F-9C97-AE3E-51154E8A549F}"/>
                </a:ext>
              </a:extLst>
            </p:cNvPr>
            <p:cNvSpPr/>
            <p:nvPr/>
          </p:nvSpPr>
          <p:spPr>
            <a:xfrm>
              <a:off x="1700872" y="3466518"/>
              <a:ext cx="76297" cy="13924"/>
            </a:xfrm>
            <a:custGeom>
              <a:avLst/>
              <a:gdLst/>
              <a:ahLst/>
              <a:cxnLst/>
              <a:rect l="l" t="t" r="r" b="b"/>
              <a:pathLst>
                <a:path w="1348" h="246" extrusionOk="0">
                  <a:moveTo>
                    <a:pt x="1" y="1"/>
                  </a:moveTo>
                  <a:lnTo>
                    <a:pt x="1" y="246"/>
                  </a:lnTo>
                  <a:lnTo>
                    <a:pt x="1347" y="246"/>
                  </a:lnTo>
                  <a:lnTo>
                    <a:pt x="13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" name="Google Shape;2099;p38">
              <a:extLst>
                <a:ext uri="{FF2B5EF4-FFF2-40B4-BE49-F238E27FC236}">
                  <a16:creationId xmlns:a16="http://schemas.microsoft.com/office/drawing/2014/main" id="{58DE69B7-4F24-3139-5F0A-58B1CC9AE0B2}"/>
                </a:ext>
              </a:extLst>
            </p:cNvPr>
            <p:cNvSpPr/>
            <p:nvPr/>
          </p:nvSpPr>
          <p:spPr>
            <a:xfrm>
              <a:off x="1915667" y="3466518"/>
              <a:ext cx="13867" cy="13924"/>
            </a:xfrm>
            <a:custGeom>
              <a:avLst/>
              <a:gdLst/>
              <a:ahLst/>
              <a:cxnLst/>
              <a:rect l="l" t="t" r="r" b="b"/>
              <a:pathLst>
                <a:path w="245" h="246" extrusionOk="0">
                  <a:moveTo>
                    <a:pt x="0" y="1"/>
                  </a:moveTo>
                  <a:lnTo>
                    <a:pt x="0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" name="Google Shape;2100;p38">
              <a:extLst>
                <a:ext uri="{FF2B5EF4-FFF2-40B4-BE49-F238E27FC236}">
                  <a16:creationId xmlns:a16="http://schemas.microsoft.com/office/drawing/2014/main" id="{660C9AC3-62F0-867B-99C1-AA9C8BA06E57}"/>
                </a:ext>
              </a:extLst>
            </p:cNvPr>
            <p:cNvSpPr/>
            <p:nvPr/>
          </p:nvSpPr>
          <p:spPr>
            <a:xfrm>
              <a:off x="1887933" y="3466518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0" y="1"/>
                  </a:moveTo>
                  <a:lnTo>
                    <a:pt x="0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" name="Google Shape;2101;p38">
              <a:extLst>
                <a:ext uri="{FF2B5EF4-FFF2-40B4-BE49-F238E27FC236}">
                  <a16:creationId xmlns:a16="http://schemas.microsoft.com/office/drawing/2014/main" id="{7E7A75BC-4A0A-1294-F2FB-10C4CF3D8E2B}"/>
                </a:ext>
              </a:extLst>
            </p:cNvPr>
            <p:cNvSpPr/>
            <p:nvPr/>
          </p:nvSpPr>
          <p:spPr>
            <a:xfrm>
              <a:off x="1860199" y="3466518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1" y="1"/>
                  </a:moveTo>
                  <a:lnTo>
                    <a:pt x="1" y="246"/>
                  </a:lnTo>
                  <a:lnTo>
                    <a:pt x="246" y="246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" name="Google Shape;2102;p38">
              <a:extLst>
                <a:ext uri="{FF2B5EF4-FFF2-40B4-BE49-F238E27FC236}">
                  <a16:creationId xmlns:a16="http://schemas.microsoft.com/office/drawing/2014/main" id="{98850CB3-4497-B370-A1E6-AA784EC44C37}"/>
                </a:ext>
              </a:extLst>
            </p:cNvPr>
            <p:cNvSpPr/>
            <p:nvPr/>
          </p:nvSpPr>
          <p:spPr>
            <a:xfrm>
              <a:off x="1784016" y="3515024"/>
              <a:ext cx="55468" cy="13924"/>
            </a:xfrm>
            <a:custGeom>
              <a:avLst/>
              <a:gdLst/>
              <a:ahLst/>
              <a:cxnLst/>
              <a:rect l="l" t="t" r="r" b="b"/>
              <a:pathLst>
                <a:path w="980" h="246" extrusionOk="0">
                  <a:moveTo>
                    <a:pt x="1" y="1"/>
                  </a:moveTo>
                  <a:lnTo>
                    <a:pt x="1" y="245"/>
                  </a:lnTo>
                  <a:lnTo>
                    <a:pt x="980" y="245"/>
                  </a:lnTo>
                  <a:lnTo>
                    <a:pt x="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" name="Google Shape;2103;p38">
              <a:extLst>
                <a:ext uri="{FF2B5EF4-FFF2-40B4-BE49-F238E27FC236}">
                  <a16:creationId xmlns:a16="http://schemas.microsoft.com/office/drawing/2014/main" id="{5084533E-6A32-B470-6515-F4EA9CB3C5B7}"/>
                </a:ext>
              </a:extLst>
            </p:cNvPr>
            <p:cNvSpPr/>
            <p:nvPr/>
          </p:nvSpPr>
          <p:spPr>
            <a:xfrm>
              <a:off x="1797883" y="3542759"/>
              <a:ext cx="83202" cy="13867"/>
            </a:xfrm>
            <a:custGeom>
              <a:avLst/>
              <a:gdLst/>
              <a:ahLst/>
              <a:cxnLst/>
              <a:rect l="l" t="t" r="r" b="b"/>
              <a:pathLst>
                <a:path w="1470" h="245" extrusionOk="0">
                  <a:moveTo>
                    <a:pt x="0" y="0"/>
                  </a:moveTo>
                  <a:lnTo>
                    <a:pt x="0" y="245"/>
                  </a:lnTo>
                  <a:lnTo>
                    <a:pt x="1469" y="245"/>
                  </a:lnTo>
                  <a:lnTo>
                    <a:pt x="14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" name="Google Shape;2104;p38">
              <a:extLst>
                <a:ext uri="{FF2B5EF4-FFF2-40B4-BE49-F238E27FC236}">
                  <a16:creationId xmlns:a16="http://schemas.microsoft.com/office/drawing/2014/main" id="{31702D8F-5B23-FE7E-6BBE-D07ECDAEC38A}"/>
                </a:ext>
              </a:extLst>
            </p:cNvPr>
            <p:cNvSpPr/>
            <p:nvPr/>
          </p:nvSpPr>
          <p:spPr>
            <a:xfrm>
              <a:off x="1797883" y="3570436"/>
              <a:ext cx="20829" cy="13924"/>
            </a:xfrm>
            <a:custGeom>
              <a:avLst/>
              <a:gdLst/>
              <a:ahLst/>
              <a:cxnLst/>
              <a:rect l="l" t="t" r="r" b="b"/>
              <a:pathLst>
                <a:path w="368" h="246" extrusionOk="0">
                  <a:moveTo>
                    <a:pt x="0" y="1"/>
                  </a:moveTo>
                  <a:lnTo>
                    <a:pt x="0" y="246"/>
                  </a:lnTo>
                  <a:lnTo>
                    <a:pt x="368" y="246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" name="Google Shape;2105;p38">
              <a:extLst>
                <a:ext uri="{FF2B5EF4-FFF2-40B4-BE49-F238E27FC236}">
                  <a16:creationId xmlns:a16="http://schemas.microsoft.com/office/drawing/2014/main" id="{725EA764-3689-529E-1247-AF9D123476CE}"/>
                </a:ext>
              </a:extLst>
            </p:cNvPr>
            <p:cNvSpPr/>
            <p:nvPr/>
          </p:nvSpPr>
          <p:spPr>
            <a:xfrm>
              <a:off x="1761829" y="3625847"/>
              <a:ext cx="167706" cy="90164"/>
            </a:xfrm>
            <a:custGeom>
              <a:avLst/>
              <a:gdLst/>
              <a:ahLst/>
              <a:cxnLst/>
              <a:rect l="l" t="t" r="r" b="b"/>
              <a:pathLst>
                <a:path w="2963" h="1593" extrusionOk="0">
                  <a:moveTo>
                    <a:pt x="2596" y="1"/>
                  </a:moveTo>
                  <a:lnTo>
                    <a:pt x="2596" y="1347"/>
                  </a:lnTo>
                  <a:lnTo>
                    <a:pt x="2351" y="1347"/>
                  </a:lnTo>
                  <a:lnTo>
                    <a:pt x="2351" y="246"/>
                  </a:lnTo>
                  <a:lnTo>
                    <a:pt x="2106" y="246"/>
                  </a:lnTo>
                  <a:lnTo>
                    <a:pt x="2106" y="1347"/>
                  </a:lnTo>
                  <a:lnTo>
                    <a:pt x="1861" y="1347"/>
                  </a:lnTo>
                  <a:lnTo>
                    <a:pt x="1861" y="491"/>
                  </a:lnTo>
                  <a:lnTo>
                    <a:pt x="1617" y="491"/>
                  </a:lnTo>
                  <a:lnTo>
                    <a:pt x="1617" y="1347"/>
                  </a:lnTo>
                  <a:lnTo>
                    <a:pt x="1372" y="1347"/>
                  </a:lnTo>
                  <a:lnTo>
                    <a:pt x="1372" y="735"/>
                  </a:lnTo>
                  <a:lnTo>
                    <a:pt x="1127" y="735"/>
                  </a:lnTo>
                  <a:lnTo>
                    <a:pt x="1127" y="1347"/>
                  </a:lnTo>
                  <a:lnTo>
                    <a:pt x="882" y="1347"/>
                  </a:lnTo>
                  <a:lnTo>
                    <a:pt x="882" y="980"/>
                  </a:lnTo>
                  <a:lnTo>
                    <a:pt x="637" y="980"/>
                  </a:lnTo>
                  <a:lnTo>
                    <a:pt x="637" y="1347"/>
                  </a:lnTo>
                  <a:lnTo>
                    <a:pt x="393" y="1347"/>
                  </a:lnTo>
                  <a:lnTo>
                    <a:pt x="393" y="1225"/>
                  </a:lnTo>
                  <a:lnTo>
                    <a:pt x="148" y="1225"/>
                  </a:lnTo>
                  <a:lnTo>
                    <a:pt x="148" y="1347"/>
                  </a:lnTo>
                  <a:lnTo>
                    <a:pt x="1" y="1347"/>
                  </a:lnTo>
                  <a:lnTo>
                    <a:pt x="1" y="1592"/>
                  </a:lnTo>
                  <a:lnTo>
                    <a:pt x="2963" y="1592"/>
                  </a:lnTo>
                  <a:lnTo>
                    <a:pt x="2963" y="1347"/>
                  </a:lnTo>
                  <a:lnTo>
                    <a:pt x="2840" y="1347"/>
                  </a:lnTo>
                  <a:lnTo>
                    <a:pt x="28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" name="Google Shape;2106;p38">
              <a:extLst>
                <a:ext uri="{FF2B5EF4-FFF2-40B4-BE49-F238E27FC236}">
                  <a16:creationId xmlns:a16="http://schemas.microsoft.com/office/drawing/2014/main" id="{88D7A2C3-43D9-FEA3-B024-0733F25EA76D}"/>
                </a:ext>
              </a:extLst>
            </p:cNvPr>
            <p:cNvSpPr/>
            <p:nvPr/>
          </p:nvSpPr>
          <p:spPr>
            <a:xfrm>
              <a:off x="1797883" y="3598170"/>
              <a:ext cx="48563" cy="13924"/>
            </a:xfrm>
            <a:custGeom>
              <a:avLst/>
              <a:gdLst/>
              <a:ahLst/>
              <a:cxnLst/>
              <a:rect l="l" t="t" r="r" b="b"/>
              <a:pathLst>
                <a:path w="858" h="246" extrusionOk="0">
                  <a:moveTo>
                    <a:pt x="0" y="0"/>
                  </a:moveTo>
                  <a:lnTo>
                    <a:pt x="0" y="245"/>
                  </a:lnTo>
                  <a:lnTo>
                    <a:pt x="857" y="245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" name="Google Shape;2107;p38">
              <a:extLst>
                <a:ext uri="{FF2B5EF4-FFF2-40B4-BE49-F238E27FC236}">
                  <a16:creationId xmlns:a16="http://schemas.microsoft.com/office/drawing/2014/main" id="{011A7836-B362-638E-827B-7440D3D4957E}"/>
                </a:ext>
              </a:extLst>
            </p:cNvPr>
            <p:cNvSpPr/>
            <p:nvPr/>
          </p:nvSpPr>
          <p:spPr>
            <a:xfrm>
              <a:off x="1790922" y="3625847"/>
              <a:ext cx="20885" cy="13924"/>
            </a:xfrm>
            <a:custGeom>
              <a:avLst/>
              <a:gdLst/>
              <a:ahLst/>
              <a:cxnLst/>
              <a:rect l="l" t="t" r="r" b="b"/>
              <a:pathLst>
                <a:path w="369" h="246" extrusionOk="0">
                  <a:moveTo>
                    <a:pt x="1" y="1"/>
                  </a:moveTo>
                  <a:lnTo>
                    <a:pt x="1" y="246"/>
                  </a:lnTo>
                  <a:lnTo>
                    <a:pt x="368" y="246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" name="Google Shape;2108;p38">
              <a:extLst>
                <a:ext uri="{FF2B5EF4-FFF2-40B4-BE49-F238E27FC236}">
                  <a16:creationId xmlns:a16="http://schemas.microsoft.com/office/drawing/2014/main" id="{42EE3D66-037E-F7DA-C556-CF265427BE98}"/>
                </a:ext>
              </a:extLst>
            </p:cNvPr>
            <p:cNvSpPr/>
            <p:nvPr/>
          </p:nvSpPr>
          <p:spPr>
            <a:xfrm>
              <a:off x="1693966" y="3757499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0" y="0"/>
                  </a:moveTo>
                  <a:lnTo>
                    <a:pt x="0" y="245"/>
                  </a:lnTo>
                  <a:lnTo>
                    <a:pt x="245" y="245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" name="Google Shape;2109;p38">
              <a:extLst>
                <a:ext uri="{FF2B5EF4-FFF2-40B4-BE49-F238E27FC236}">
                  <a16:creationId xmlns:a16="http://schemas.microsoft.com/office/drawing/2014/main" id="{625B4E98-BA23-E377-C695-450A6D8D0F09}"/>
                </a:ext>
              </a:extLst>
            </p:cNvPr>
            <p:cNvSpPr/>
            <p:nvPr/>
          </p:nvSpPr>
          <p:spPr>
            <a:xfrm>
              <a:off x="1721700" y="3757499"/>
              <a:ext cx="180158" cy="13924"/>
            </a:xfrm>
            <a:custGeom>
              <a:avLst/>
              <a:gdLst/>
              <a:ahLst/>
              <a:cxnLst/>
              <a:rect l="l" t="t" r="r" b="b"/>
              <a:pathLst>
                <a:path w="3183" h="246" extrusionOk="0">
                  <a:moveTo>
                    <a:pt x="0" y="0"/>
                  </a:moveTo>
                  <a:lnTo>
                    <a:pt x="0" y="245"/>
                  </a:lnTo>
                  <a:lnTo>
                    <a:pt x="3182" y="245"/>
                  </a:lnTo>
                  <a:lnTo>
                    <a:pt x="31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" name="Google Shape;2110;p38">
              <a:extLst>
                <a:ext uri="{FF2B5EF4-FFF2-40B4-BE49-F238E27FC236}">
                  <a16:creationId xmlns:a16="http://schemas.microsoft.com/office/drawing/2014/main" id="{2DAF122C-0A74-54C1-C157-AF45591B3D74}"/>
                </a:ext>
              </a:extLst>
            </p:cNvPr>
            <p:cNvSpPr/>
            <p:nvPr/>
          </p:nvSpPr>
          <p:spPr>
            <a:xfrm>
              <a:off x="1693966" y="3785177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0" y="1"/>
                  </a:moveTo>
                  <a:lnTo>
                    <a:pt x="0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4" name="Google Shape;2111;p38">
              <a:extLst>
                <a:ext uri="{FF2B5EF4-FFF2-40B4-BE49-F238E27FC236}">
                  <a16:creationId xmlns:a16="http://schemas.microsoft.com/office/drawing/2014/main" id="{62FAA006-D748-014B-1AD6-4FC858430897}"/>
                </a:ext>
              </a:extLst>
            </p:cNvPr>
            <p:cNvSpPr/>
            <p:nvPr/>
          </p:nvSpPr>
          <p:spPr>
            <a:xfrm>
              <a:off x="1721700" y="3785177"/>
              <a:ext cx="180158" cy="13924"/>
            </a:xfrm>
            <a:custGeom>
              <a:avLst/>
              <a:gdLst/>
              <a:ahLst/>
              <a:cxnLst/>
              <a:rect l="l" t="t" r="r" b="b"/>
              <a:pathLst>
                <a:path w="3183" h="246" extrusionOk="0">
                  <a:moveTo>
                    <a:pt x="0" y="1"/>
                  </a:moveTo>
                  <a:lnTo>
                    <a:pt x="0" y="246"/>
                  </a:lnTo>
                  <a:lnTo>
                    <a:pt x="3182" y="246"/>
                  </a:lnTo>
                  <a:lnTo>
                    <a:pt x="31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" name="Google Shape;2112;p38">
              <a:extLst>
                <a:ext uri="{FF2B5EF4-FFF2-40B4-BE49-F238E27FC236}">
                  <a16:creationId xmlns:a16="http://schemas.microsoft.com/office/drawing/2014/main" id="{0D757565-7834-313A-75F3-5FCFDEBB763A}"/>
                </a:ext>
              </a:extLst>
            </p:cNvPr>
            <p:cNvSpPr/>
            <p:nvPr/>
          </p:nvSpPr>
          <p:spPr>
            <a:xfrm>
              <a:off x="1693966" y="3812911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0" y="1"/>
                  </a:moveTo>
                  <a:lnTo>
                    <a:pt x="0" y="245"/>
                  </a:lnTo>
                  <a:lnTo>
                    <a:pt x="245" y="245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6" name="Google Shape;2113;p38">
              <a:extLst>
                <a:ext uri="{FF2B5EF4-FFF2-40B4-BE49-F238E27FC236}">
                  <a16:creationId xmlns:a16="http://schemas.microsoft.com/office/drawing/2014/main" id="{2FE4FD0B-4920-790F-F769-5DE1E58F355B}"/>
                </a:ext>
              </a:extLst>
            </p:cNvPr>
            <p:cNvSpPr/>
            <p:nvPr/>
          </p:nvSpPr>
          <p:spPr>
            <a:xfrm>
              <a:off x="1721700" y="3812911"/>
              <a:ext cx="180158" cy="13924"/>
            </a:xfrm>
            <a:custGeom>
              <a:avLst/>
              <a:gdLst/>
              <a:ahLst/>
              <a:cxnLst/>
              <a:rect l="l" t="t" r="r" b="b"/>
              <a:pathLst>
                <a:path w="3183" h="246" extrusionOk="0">
                  <a:moveTo>
                    <a:pt x="0" y="1"/>
                  </a:moveTo>
                  <a:lnTo>
                    <a:pt x="0" y="245"/>
                  </a:lnTo>
                  <a:lnTo>
                    <a:pt x="3182" y="245"/>
                  </a:lnTo>
                  <a:lnTo>
                    <a:pt x="31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" name="Google Shape;2114;p38">
              <a:extLst>
                <a:ext uri="{FF2B5EF4-FFF2-40B4-BE49-F238E27FC236}">
                  <a16:creationId xmlns:a16="http://schemas.microsoft.com/office/drawing/2014/main" id="{1EBB479F-CC44-F88B-5DFC-C290D2E642A8}"/>
                </a:ext>
              </a:extLst>
            </p:cNvPr>
            <p:cNvSpPr/>
            <p:nvPr/>
          </p:nvSpPr>
          <p:spPr>
            <a:xfrm>
              <a:off x="1908705" y="3854455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1" y="1"/>
                  </a:moveTo>
                  <a:lnTo>
                    <a:pt x="1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" name="Google Shape;2115;p38">
              <a:extLst>
                <a:ext uri="{FF2B5EF4-FFF2-40B4-BE49-F238E27FC236}">
                  <a16:creationId xmlns:a16="http://schemas.microsoft.com/office/drawing/2014/main" id="{89A884E1-D21A-9D2F-C4A1-491A9D7045E5}"/>
                </a:ext>
              </a:extLst>
            </p:cNvPr>
            <p:cNvSpPr/>
            <p:nvPr/>
          </p:nvSpPr>
          <p:spPr>
            <a:xfrm>
              <a:off x="1881028" y="3854455"/>
              <a:ext cx="13867" cy="13924"/>
            </a:xfrm>
            <a:custGeom>
              <a:avLst/>
              <a:gdLst/>
              <a:ahLst/>
              <a:cxnLst/>
              <a:rect l="l" t="t" r="r" b="b"/>
              <a:pathLst>
                <a:path w="245" h="246" extrusionOk="0">
                  <a:moveTo>
                    <a:pt x="0" y="1"/>
                  </a:moveTo>
                  <a:lnTo>
                    <a:pt x="0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" name="Google Shape;2116;p38">
              <a:extLst>
                <a:ext uri="{FF2B5EF4-FFF2-40B4-BE49-F238E27FC236}">
                  <a16:creationId xmlns:a16="http://schemas.microsoft.com/office/drawing/2014/main" id="{A247D1A6-B185-B53F-D6EF-CB78570ACC58}"/>
                </a:ext>
              </a:extLst>
            </p:cNvPr>
            <p:cNvSpPr/>
            <p:nvPr/>
          </p:nvSpPr>
          <p:spPr>
            <a:xfrm>
              <a:off x="1853294" y="3854455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1" y="1"/>
                  </a:moveTo>
                  <a:lnTo>
                    <a:pt x="1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0" name="Google Shape;3056;p55">
            <a:extLst>
              <a:ext uri="{FF2B5EF4-FFF2-40B4-BE49-F238E27FC236}">
                <a16:creationId xmlns:a16="http://schemas.microsoft.com/office/drawing/2014/main" id="{8E410E85-81AE-37FE-48FA-DFEF8B269760}"/>
              </a:ext>
            </a:extLst>
          </p:cNvPr>
          <p:cNvGrpSpPr/>
          <p:nvPr/>
        </p:nvGrpSpPr>
        <p:grpSpPr>
          <a:xfrm>
            <a:off x="14197660" y="3912452"/>
            <a:ext cx="3435900" cy="2244650"/>
            <a:chOff x="4988100" y="1450650"/>
            <a:chExt cx="3435900" cy="2244650"/>
          </a:xfrm>
        </p:grpSpPr>
        <p:sp>
          <p:nvSpPr>
            <p:cNvPr id="31" name="Google Shape;3057;p55">
              <a:extLst>
                <a:ext uri="{FF2B5EF4-FFF2-40B4-BE49-F238E27FC236}">
                  <a16:creationId xmlns:a16="http://schemas.microsoft.com/office/drawing/2014/main" id="{E33F983F-D7E1-5850-0930-1F39A001A814}"/>
                </a:ext>
              </a:extLst>
            </p:cNvPr>
            <p:cNvSpPr/>
            <p:nvPr/>
          </p:nvSpPr>
          <p:spPr>
            <a:xfrm>
              <a:off x="5206050" y="1450650"/>
              <a:ext cx="3000000" cy="1907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058;p55">
              <a:extLst>
                <a:ext uri="{FF2B5EF4-FFF2-40B4-BE49-F238E27FC236}">
                  <a16:creationId xmlns:a16="http://schemas.microsoft.com/office/drawing/2014/main" id="{E19BDA9D-107D-3690-DC74-367ABF7A22AE}"/>
                </a:ext>
              </a:extLst>
            </p:cNvPr>
            <p:cNvSpPr/>
            <p:nvPr/>
          </p:nvSpPr>
          <p:spPr>
            <a:xfrm rot="10800000">
              <a:off x="4988100" y="3472400"/>
              <a:ext cx="3435900" cy="2229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198DFA82-46DB-7947-AB72-5B84191A7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0401" y="0"/>
            <a:ext cx="2609417" cy="1467427"/>
          </a:xfrm>
          <a:prstGeom prst="rect">
            <a:avLst/>
          </a:prstGeom>
        </p:spPr>
      </p:pic>
      <p:sp>
        <p:nvSpPr>
          <p:cNvPr id="6" name="Google Shape;2413;p42">
            <a:extLst>
              <a:ext uri="{FF2B5EF4-FFF2-40B4-BE49-F238E27FC236}">
                <a16:creationId xmlns:a16="http://schemas.microsoft.com/office/drawing/2014/main" id="{F7857E78-7ED7-00D6-3DC0-FA06FBD29E84}"/>
              </a:ext>
            </a:extLst>
          </p:cNvPr>
          <p:cNvSpPr txBox="1">
            <a:spLocks/>
          </p:cNvSpPr>
          <p:nvPr/>
        </p:nvSpPr>
        <p:spPr>
          <a:xfrm>
            <a:off x="720000" y="1991472"/>
            <a:ext cx="10481400" cy="3764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line Sans Mono Medium"/>
              <a:buNone/>
              <a:defRPr sz="2667" b="1" i="0" u="none" strike="noStrike" cap="none">
                <a:solidFill>
                  <a:schemeClr val="dk1"/>
                </a:solidFill>
                <a:latin typeface="Spline Sans Mono"/>
                <a:ea typeface="Spline Sans Mono"/>
                <a:cs typeface="Spline Sans Mono"/>
                <a:sym typeface="Spline Sans Mono"/>
              </a:defRPr>
            </a:lvl1pPr>
            <a:lvl2pPr marL="914400" marR="0" lvl="1" indent="-3302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line Sans Mono Medium"/>
              <a:buNone/>
              <a:defRPr sz="2667" b="0" i="0" u="none" strike="noStrike" cap="none">
                <a:solidFill>
                  <a:schemeClr val="dk1"/>
                </a:solidFill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2pPr>
            <a:lvl3pPr marL="1371600" marR="0" lvl="2" indent="-3302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line Sans Mono Medium"/>
              <a:buNone/>
              <a:defRPr sz="2667" b="0" i="0" u="none" strike="noStrike" cap="none">
                <a:solidFill>
                  <a:schemeClr val="dk1"/>
                </a:solidFill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3pPr>
            <a:lvl4pPr marL="1828800" marR="0" lvl="3" indent="-3302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line Sans Mono Medium"/>
              <a:buNone/>
              <a:defRPr sz="2667" b="0" i="0" u="none" strike="noStrike" cap="none">
                <a:solidFill>
                  <a:schemeClr val="dk1"/>
                </a:solidFill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4pPr>
            <a:lvl5pPr marL="2286000" marR="0" lvl="4" indent="-3302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line Sans Mono Medium"/>
              <a:buNone/>
              <a:defRPr sz="2667" b="0" i="0" u="none" strike="noStrike" cap="none">
                <a:solidFill>
                  <a:schemeClr val="dk1"/>
                </a:solidFill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5pPr>
            <a:lvl6pPr marL="2743200" marR="0" lvl="5" indent="-3302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line Sans Mono Medium"/>
              <a:buNone/>
              <a:defRPr sz="2667" b="0" i="0" u="none" strike="noStrike" cap="none">
                <a:solidFill>
                  <a:schemeClr val="dk1"/>
                </a:solidFill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6pPr>
            <a:lvl7pPr marL="3200400" marR="0" lvl="6" indent="-3302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line Sans Mono Medium"/>
              <a:buNone/>
              <a:defRPr sz="2667" b="0" i="0" u="none" strike="noStrike" cap="none">
                <a:solidFill>
                  <a:schemeClr val="dk1"/>
                </a:solidFill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7pPr>
            <a:lvl8pPr marL="3657600" marR="0" lvl="7" indent="-3302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line Sans Mono Medium"/>
              <a:buNone/>
              <a:defRPr sz="2667" b="0" i="0" u="none" strike="noStrike" cap="none">
                <a:solidFill>
                  <a:schemeClr val="dk1"/>
                </a:solidFill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8pPr>
            <a:lvl9pPr marL="4114800" marR="0" lvl="8" indent="-3302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line Sans Mono Medium"/>
              <a:buNone/>
              <a:defRPr sz="2667" b="0" i="0" u="none" strike="noStrike" cap="none">
                <a:solidFill>
                  <a:schemeClr val="dk1"/>
                </a:solidFill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9pPr>
          </a:lstStyle>
          <a:p>
            <a:pPr>
              <a:lnSpc>
                <a:spcPct val="150000"/>
              </a:lnSpc>
              <a:buSzPts val="1600"/>
              <a:buFont typeface="Spline Sans Mono Medium"/>
              <a:buChar char="●"/>
            </a:pP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Denumit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si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LSI (latent semantic indexing)</a:t>
            </a:r>
          </a:p>
          <a:p>
            <a:pPr>
              <a:lnSpc>
                <a:spcPct val="150000"/>
              </a:lnSpc>
              <a:buSzPts val="1600"/>
              <a:buFont typeface="Spline Sans Mono Medium"/>
              <a:buChar char="●"/>
            </a:pPr>
            <a:r>
              <a:rPr lang="en-US" sz="2000" i="0" u="sng" dirty="0" err="1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Analiza</a:t>
            </a:r>
            <a:r>
              <a:rPr lang="en-US" sz="2000" i="0" u="sng" dirty="0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 </a:t>
            </a:r>
            <a:r>
              <a:rPr lang="en-US" sz="2000" i="0" u="sng" dirty="0" err="1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semantică</a:t>
            </a:r>
            <a:r>
              <a:rPr lang="en-US" sz="2000" i="0" u="sng" dirty="0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 </a:t>
            </a:r>
            <a:r>
              <a:rPr lang="en-US" sz="2000" i="0" u="sng" dirty="0" err="1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latentă</a:t>
            </a:r>
            <a:r>
              <a:rPr lang="en-US" sz="2000" i="0" u="sng" dirty="0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 </a:t>
            </a:r>
            <a:r>
              <a:rPr lang="en-US" sz="2000" i="0" dirty="0" err="1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este</a:t>
            </a:r>
            <a:r>
              <a:rPr lang="en-US" sz="2000" i="0" dirty="0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 o </a:t>
            </a:r>
            <a:r>
              <a:rPr lang="en-US" sz="2000" i="0" dirty="0" err="1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tehnică</a:t>
            </a:r>
            <a:r>
              <a:rPr lang="en-US" sz="2000" i="0" dirty="0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 de </a:t>
            </a:r>
            <a:r>
              <a:rPr lang="en-US" sz="2000" i="0" dirty="0" err="1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procesare</a:t>
            </a:r>
            <a:r>
              <a:rPr lang="en-US" sz="2000" i="0" dirty="0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 a </a:t>
            </a:r>
            <a:r>
              <a:rPr lang="en-US" sz="2000" i="0" dirty="0" err="1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limbajului</a:t>
            </a:r>
            <a:r>
              <a:rPr lang="en-US" sz="2000" i="0" dirty="0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 natural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  <a:latin typeface="Spline Sans Mono" panose="020B0604020202020204" charset="0"/>
              </a:rPr>
              <a:t>si</a:t>
            </a:r>
            <a:r>
              <a:rPr lang="en-US" sz="2000" i="0" dirty="0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 </a:t>
            </a:r>
            <a:r>
              <a:rPr lang="en-US" sz="2000" i="0" dirty="0" err="1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analiză</a:t>
            </a:r>
            <a:r>
              <a:rPr lang="en-US" sz="2000" i="0" dirty="0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 a </a:t>
            </a:r>
            <a:r>
              <a:rPr lang="en-US" sz="2000" i="0" dirty="0" err="1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relațiilor</a:t>
            </a:r>
            <a:r>
              <a:rPr lang="en-US" sz="2000" i="0" dirty="0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 </a:t>
            </a:r>
            <a:r>
              <a:rPr lang="en-US" sz="2000" i="0" dirty="0" err="1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dintr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Spline Sans Mono" panose="020B0604020202020204" charset="0"/>
              </a:rPr>
              <a:t>-</a:t>
            </a:r>
            <a:r>
              <a:rPr lang="en-US" sz="2000" i="0" dirty="0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un set de </a:t>
            </a:r>
            <a:r>
              <a:rPr lang="en-US" sz="2000" i="0" dirty="0" err="1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documente</a:t>
            </a:r>
            <a:r>
              <a:rPr lang="en-US" sz="2000" i="0" dirty="0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 </a:t>
            </a:r>
            <a:r>
              <a:rPr lang="en-US" sz="2000" i="0" dirty="0" err="1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și</a:t>
            </a:r>
            <a:r>
              <a:rPr lang="en-US" sz="2000" i="0" dirty="0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 </a:t>
            </a:r>
            <a:r>
              <a:rPr lang="en-US" sz="2000" i="0" dirty="0" err="1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termenii</a:t>
            </a:r>
            <a:r>
              <a:rPr lang="en-US" sz="2000" i="0" dirty="0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 pe care </a:t>
            </a:r>
            <a:r>
              <a:rPr lang="en-US" sz="2000" i="0" dirty="0" err="1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îi</a:t>
            </a:r>
            <a:r>
              <a:rPr lang="en-US" sz="2000" i="0" dirty="0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 </a:t>
            </a:r>
            <a:r>
              <a:rPr lang="en-US" sz="2000" i="0" dirty="0" err="1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conțin</a:t>
            </a:r>
            <a:r>
              <a:rPr lang="en-US" sz="2000" i="0" dirty="0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 </a:t>
            </a:r>
            <a:r>
              <a:rPr lang="en-US" sz="2000" i="0" dirty="0" err="1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prin</a:t>
            </a:r>
            <a:r>
              <a:rPr lang="en-US" sz="2000" i="0" dirty="0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 </a:t>
            </a:r>
            <a:r>
              <a:rPr lang="en-US" sz="2000" i="0" dirty="0" err="1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producerea</a:t>
            </a:r>
            <a:r>
              <a:rPr lang="en-US" sz="2000" i="0" dirty="0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 </a:t>
            </a:r>
            <a:r>
              <a:rPr lang="en-US" sz="2000" i="0" dirty="0" err="1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unui</a:t>
            </a:r>
            <a:r>
              <a:rPr lang="en-US" sz="2000" i="0" dirty="0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 set de “</a:t>
            </a:r>
            <a:r>
              <a:rPr lang="en-US" sz="2000" i="0" dirty="0" err="1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teme</a:t>
            </a:r>
            <a:r>
              <a:rPr lang="en-US" sz="2000" i="0" dirty="0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” legate de </a:t>
            </a:r>
            <a:r>
              <a:rPr lang="en-US" sz="2000" i="0" dirty="0" err="1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documente</a:t>
            </a:r>
            <a:r>
              <a:rPr lang="en-US" sz="2000" i="0" dirty="0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 </a:t>
            </a:r>
            <a:r>
              <a:rPr lang="en-US" sz="2000" i="0" dirty="0" err="1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și</a:t>
            </a:r>
            <a:r>
              <a:rPr lang="en-US" sz="2000" i="0" dirty="0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 </a:t>
            </a:r>
            <a:r>
              <a:rPr lang="en-US" sz="2000" i="0" dirty="0" err="1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termeni</a:t>
            </a:r>
            <a:r>
              <a:rPr lang="en-US" sz="2000" i="0" dirty="0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. </a:t>
            </a:r>
          </a:p>
          <a:p>
            <a:pPr>
              <a:lnSpc>
                <a:spcPct val="150000"/>
              </a:lnSpc>
              <a:buSzPts val="1600"/>
              <a:buFont typeface="Spline Sans Mono Medium"/>
              <a:buChar char="●"/>
            </a:pPr>
            <a:r>
              <a:rPr lang="en-US" sz="2000" i="0" dirty="0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LSA </a:t>
            </a:r>
            <a:r>
              <a:rPr lang="en-US" sz="2000" i="0" dirty="0" err="1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presupune</a:t>
            </a:r>
            <a:r>
              <a:rPr lang="en-US" sz="2000" i="0" dirty="0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 </a:t>
            </a:r>
            <a:r>
              <a:rPr lang="en-US" sz="2000" i="0" dirty="0" err="1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că</a:t>
            </a:r>
            <a:r>
              <a:rPr lang="en-US" sz="2000" i="0" dirty="0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 </a:t>
            </a:r>
            <a:r>
              <a:rPr lang="en-US" sz="2000" i="0" dirty="0" err="1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termenii</a:t>
            </a:r>
            <a:r>
              <a:rPr lang="en-US" sz="2000" i="0" dirty="0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 care au </a:t>
            </a:r>
            <a:r>
              <a:rPr lang="en-US" sz="2000" i="0" dirty="0" err="1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sens</a:t>
            </a:r>
            <a:r>
              <a:rPr lang="en-US" sz="2000" i="0" dirty="0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 </a:t>
            </a:r>
            <a:r>
              <a:rPr lang="en-US" sz="2000" i="0" dirty="0" err="1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apropiat</a:t>
            </a:r>
            <a:r>
              <a:rPr lang="en-US" sz="2000" i="0" dirty="0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 </a:t>
            </a:r>
            <a:r>
              <a:rPr lang="en-US" sz="2000" i="0" dirty="0" err="1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vor</a:t>
            </a:r>
            <a:r>
              <a:rPr lang="en-US" sz="2000" i="0" dirty="0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 </a:t>
            </a:r>
            <a:r>
              <a:rPr lang="en-US" sz="2000" i="0" dirty="0" err="1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apărea</a:t>
            </a:r>
            <a:r>
              <a:rPr lang="en-US" sz="2000" i="0" dirty="0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 </a:t>
            </a:r>
            <a:r>
              <a:rPr lang="en-US" sz="2000" i="0" dirty="0" err="1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în</a:t>
            </a:r>
            <a:r>
              <a:rPr lang="en-US" sz="2000" i="0" dirty="0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 </a:t>
            </a:r>
            <a:r>
              <a:rPr lang="en-US" sz="2000" i="0" dirty="0" err="1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bucăți</a:t>
            </a:r>
            <a:r>
              <a:rPr lang="en-US" sz="2000" i="0" dirty="0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 </a:t>
            </a:r>
            <a:r>
              <a:rPr lang="en-US" sz="2000" i="0" dirty="0" err="1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similare</a:t>
            </a:r>
            <a:r>
              <a:rPr lang="en-US" sz="2000" i="0" dirty="0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 de text (</a:t>
            </a:r>
            <a:r>
              <a:rPr lang="en-US" sz="2000" i="0" dirty="0" err="1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ipoteza</a:t>
            </a:r>
            <a:r>
              <a:rPr lang="en-US" sz="2000" i="0" dirty="0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 </a:t>
            </a:r>
            <a:r>
              <a:rPr lang="en-US" sz="2000" i="0" dirty="0" err="1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distribuției</a:t>
            </a:r>
            <a:r>
              <a:rPr lang="en-US" sz="2000" i="0" dirty="0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)</a:t>
            </a:r>
          </a:p>
          <a:p>
            <a:pPr>
              <a:lnSpc>
                <a:spcPct val="150000"/>
              </a:lnSpc>
              <a:buSzPts val="1600"/>
              <a:buFont typeface="Spline Sans Mono Medium"/>
              <a:buChar char="●"/>
            </a:pPr>
            <a:r>
              <a:rPr lang="en-US" sz="2000" i="0" dirty="0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LSA </a:t>
            </a:r>
            <a:r>
              <a:rPr lang="en-US" sz="2000" i="0" dirty="0" err="1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este</a:t>
            </a:r>
            <a:r>
              <a:rPr lang="en-US" sz="2000" i="0" dirty="0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 de </a:t>
            </a:r>
            <a:r>
              <a:rPr lang="en-US" sz="2000" i="0" dirty="0" err="1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obicei</a:t>
            </a:r>
            <a:r>
              <a:rPr lang="en-US" sz="2000" i="0" dirty="0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 </a:t>
            </a:r>
            <a:r>
              <a:rPr lang="en-US" sz="2000" i="0" dirty="0" err="1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folosit</a:t>
            </a:r>
            <a:r>
              <a:rPr lang="en-US" sz="2000" i="0" dirty="0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 ca o </a:t>
            </a:r>
            <a:r>
              <a:rPr lang="en-US" sz="2000" i="0" dirty="0" err="1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reducere</a:t>
            </a:r>
            <a:r>
              <a:rPr lang="en-US" sz="2000" i="0" dirty="0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 a </a:t>
            </a:r>
            <a:r>
              <a:rPr lang="en-US" sz="2000" i="0" dirty="0" err="1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dimensiunii</a:t>
            </a:r>
            <a:endParaRPr lang="en-US" sz="2000" i="0" dirty="0">
              <a:solidFill>
                <a:schemeClr val="tx1">
                  <a:lumMod val="75000"/>
                </a:schemeClr>
              </a:solidFill>
              <a:effectLst/>
              <a:latin typeface="Spline Sans Mono" panose="020B0604020202020204" charset="0"/>
            </a:endParaRPr>
          </a:p>
          <a:p>
            <a:pPr marL="127000" indent="0">
              <a:lnSpc>
                <a:spcPct val="150000"/>
              </a:lnSpc>
              <a:buSzPts val="1600"/>
            </a:pPr>
            <a:endParaRPr lang="en-US" sz="2000" i="0" dirty="0">
              <a:solidFill>
                <a:schemeClr val="tx1">
                  <a:lumMod val="75000"/>
                </a:schemeClr>
              </a:solidFill>
              <a:effectLst/>
              <a:latin typeface="Spline Sans Mono" panose="020B0604020202020204" charset="0"/>
            </a:endParaRPr>
          </a:p>
          <a:p>
            <a:pPr>
              <a:lnSpc>
                <a:spcPct val="150000"/>
              </a:lnSpc>
              <a:buSzPts val="1600"/>
              <a:buFont typeface="Spline Sans Mono Medium"/>
              <a:buChar char="●"/>
            </a:pPr>
            <a:endParaRPr lang="en-US" sz="2000" i="0" dirty="0">
              <a:solidFill>
                <a:schemeClr val="tx1">
                  <a:lumMod val="75000"/>
                </a:schemeClr>
              </a:solidFill>
              <a:effectLst/>
              <a:latin typeface="Spline Sans Mono" panose="020B0604020202020204" charset="0"/>
            </a:endParaRPr>
          </a:p>
          <a:p>
            <a:pPr>
              <a:lnSpc>
                <a:spcPct val="150000"/>
              </a:lnSpc>
              <a:buSzPts val="1600"/>
              <a:buFont typeface="Spline Sans Mono Medium"/>
              <a:buChar char="●"/>
            </a:pPr>
            <a:endParaRPr lang="en-US" sz="2000" i="0" dirty="0">
              <a:solidFill>
                <a:schemeClr val="tx1">
                  <a:lumMod val="75000"/>
                </a:schemeClr>
              </a:solidFill>
              <a:effectLst/>
              <a:latin typeface="Spline Sans Mono" panose="020B0604020202020204" charset="0"/>
            </a:endParaRPr>
          </a:p>
          <a:p>
            <a:pPr>
              <a:buSzPts val="1600"/>
              <a:buFont typeface="Spline Sans Mono Medium"/>
              <a:buChar char="●"/>
            </a:pPr>
            <a:endParaRPr lang="en-US" sz="2000" i="0" dirty="0">
              <a:solidFill>
                <a:schemeClr val="tx1">
                  <a:lumMod val="75000"/>
                </a:schemeClr>
              </a:solidFill>
              <a:effectLst/>
              <a:latin typeface="Spline Sans Mono" panose="020B0604020202020204" charset="0"/>
            </a:endParaRPr>
          </a:p>
          <a:p>
            <a:pPr>
              <a:buSzPts val="1600"/>
              <a:buFont typeface="Spline Sans Mono Medium"/>
              <a:buChar char="●"/>
            </a:pPr>
            <a:endParaRPr 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>
              <a:buSzPts val="1600"/>
              <a:buFont typeface="Spline Sans Mono Medium"/>
              <a:buChar char="●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03679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881A55C-1409-72D3-312F-BEDB97453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93500" y="4055066"/>
            <a:ext cx="6679050" cy="1240833"/>
          </a:xfrm>
        </p:spPr>
        <p:txBody>
          <a:bodyPr/>
          <a:lstStyle/>
          <a:p>
            <a:r>
              <a:rPr lang="en-US" sz="2800" dirty="0">
                <a:solidFill>
                  <a:schemeClr val="tx1">
                    <a:lumMod val="75000"/>
                  </a:schemeClr>
                </a:solidFill>
              </a:rPr>
              <a:t>( </a:t>
            </a:r>
            <a:r>
              <a:rPr lang="en-US" sz="2800" dirty="0" err="1">
                <a:solidFill>
                  <a:schemeClr val="tx1">
                    <a:lumMod val="75000"/>
                  </a:schemeClr>
                </a:solidFill>
              </a:rPr>
              <a:t>descompunerea</a:t>
            </a:r>
            <a:r>
              <a:rPr lang="en-US" sz="28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</a:schemeClr>
                </a:solidFill>
              </a:rPr>
              <a:t>valorilor</a:t>
            </a:r>
            <a:r>
              <a:rPr lang="en-US" sz="2800" dirty="0">
                <a:solidFill>
                  <a:schemeClr val="tx1">
                    <a:lumMod val="75000"/>
                  </a:schemeClr>
                </a:solidFill>
              </a:rPr>
              <a:t> singular / </a:t>
            </a:r>
          </a:p>
          <a:p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Spline Sans Mono" panose="020B0604020202020204" charset="0"/>
              </a:rPr>
              <a:t>s</a:t>
            </a:r>
            <a:r>
              <a:rPr lang="ro-RO" sz="2800" i="0" dirty="0" err="1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ingular</a:t>
            </a:r>
            <a:r>
              <a:rPr lang="ro-RO" sz="2800" i="0" dirty="0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 </a:t>
            </a:r>
            <a:r>
              <a:rPr lang="ro-RO" sz="2800" i="0" dirty="0" err="1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value</a:t>
            </a:r>
            <a:r>
              <a:rPr lang="ro-RO" sz="2800" i="0" dirty="0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 </a:t>
            </a:r>
            <a:r>
              <a:rPr lang="ro-RO" sz="2800" i="0" dirty="0" err="1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decomposition</a:t>
            </a:r>
            <a:r>
              <a:rPr lang="en-US" sz="2800" i="0" dirty="0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 )</a:t>
            </a:r>
            <a:endParaRPr lang="ro-RO" sz="2800" i="0" dirty="0">
              <a:solidFill>
                <a:schemeClr val="tx1">
                  <a:lumMod val="75000"/>
                </a:schemeClr>
              </a:solidFill>
              <a:effectLst/>
              <a:latin typeface="Spline Sans Mono" panose="020B0604020202020204" charset="0"/>
            </a:endParaRPr>
          </a:p>
          <a:p>
            <a:endParaRPr lang="en-US" dirty="0"/>
          </a:p>
          <a:p>
            <a:endParaRPr lang="en-US" dirty="0"/>
          </a:p>
          <a:p>
            <a:endParaRPr lang="ro-R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D70EE6-4A90-5C25-EE24-34ACAD49D29E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4393500" y="343867"/>
            <a:ext cx="5886000" cy="3711200"/>
          </a:xfrm>
        </p:spPr>
        <p:txBody>
          <a:bodyPr/>
          <a:lstStyle/>
          <a:p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Recapitulare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DVS (SVD)</a:t>
            </a:r>
            <a:endParaRPr lang="ro-RO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096201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872489F5-5921-7543-6230-E9A82153D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00" y="1983017"/>
            <a:ext cx="10894683" cy="203527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52D70EE6-4A90-5C25-EE24-34ACAD49D29E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210000" y="-1332533"/>
            <a:ext cx="5886000" cy="2570783"/>
          </a:xfrm>
        </p:spPr>
        <p:txBody>
          <a:bodyPr/>
          <a:lstStyle/>
          <a:p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Recapitulare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DVS (SVD)</a:t>
            </a:r>
            <a:endParaRPr lang="ro-RO" dirty="0">
              <a:solidFill>
                <a:schemeClr val="tx1">
                  <a:lumMod val="75000"/>
                </a:schemeClr>
              </a:solidFill>
            </a:endParaRPr>
          </a:p>
        </p:txBody>
      </p:sp>
      <p:grpSp>
        <p:nvGrpSpPr>
          <p:cNvPr id="25" name="Google Shape;2244;p40">
            <a:extLst>
              <a:ext uri="{FF2B5EF4-FFF2-40B4-BE49-F238E27FC236}">
                <a16:creationId xmlns:a16="http://schemas.microsoft.com/office/drawing/2014/main" id="{5D178500-961A-BB81-9458-DD8A854CC386}"/>
              </a:ext>
            </a:extLst>
          </p:cNvPr>
          <p:cNvGrpSpPr/>
          <p:nvPr/>
        </p:nvGrpSpPr>
        <p:grpSpPr>
          <a:xfrm>
            <a:off x="10039037" y="2995884"/>
            <a:ext cx="883200" cy="883200"/>
            <a:chOff x="742975" y="1304325"/>
            <a:chExt cx="883200" cy="883200"/>
          </a:xfrm>
        </p:grpSpPr>
        <p:sp>
          <p:nvSpPr>
            <p:cNvPr id="26" name="Google Shape;2245;p40">
              <a:extLst>
                <a:ext uri="{FF2B5EF4-FFF2-40B4-BE49-F238E27FC236}">
                  <a16:creationId xmlns:a16="http://schemas.microsoft.com/office/drawing/2014/main" id="{24CE5574-9B91-1D9C-C0DC-EF888FBF7C43}"/>
                </a:ext>
              </a:extLst>
            </p:cNvPr>
            <p:cNvSpPr/>
            <p:nvPr/>
          </p:nvSpPr>
          <p:spPr>
            <a:xfrm>
              <a:off x="742975" y="1304325"/>
              <a:ext cx="883200" cy="883200"/>
            </a:xfrm>
            <a:prstGeom prst="roundRect">
              <a:avLst>
                <a:gd name="adj" fmla="val 9412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246;p40">
              <a:extLst>
                <a:ext uri="{FF2B5EF4-FFF2-40B4-BE49-F238E27FC236}">
                  <a16:creationId xmlns:a16="http://schemas.microsoft.com/office/drawing/2014/main" id="{1C919889-DB6A-83B2-B941-4B832B92D7B7}"/>
                </a:ext>
              </a:extLst>
            </p:cNvPr>
            <p:cNvSpPr/>
            <p:nvPr/>
          </p:nvSpPr>
          <p:spPr>
            <a:xfrm>
              <a:off x="742975" y="1304325"/>
              <a:ext cx="883200" cy="1161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301;p40">
            <a:extLst>
              <a:ext uri="{FF2B5EF4-FFF2-40B4-BE49-F238E27FC236}">
                <a16:creationId xmlns:a16="http://schemas.microsoft.com/office/drawing/2014/main" id="{1226820D-8820-88BC-0944-669290ADC5FC}"/>
              </a:ext>
            </a:extLst>
          </p:cNvPr>
          <p:cNvGrpSpPr/>
          <p:nvPr/>
        </p:nvGrpSpPr>
        <p:grpSpPr>
          <a:xfrm>
            <a:off x="10283867" y="3263994"/>
            <a:ext cx="393539" cy="472554"/>
            <a:chOff x="3973799" y="4130948"/>
            <a:chExt cx="393539" cy="472554"/>
          </a:xfrm>
        </p:grpSpPr>
        <p:sp>
          <p:nvSpPr>
            <p:cNvPr id="29" name="Google Shape;2302;p40">
              <a:extLst>
                <a:ext uri="{FF2B5EF4-FFF2-40B4-BE49-F238E27FC236}">
                  <a16:creationId xmlns:a16="http://schemas.microsoft.com/office/drawing/2014/main" id="{50350A67-7C00-B22D-777C-1195E6D7FA45}"/>
                </a:ext>
              </a:extLst>
            </p:cNvPr>
            <p:cNvSpPr/>
            <p:nvPr/>
          </p:nvSpPr>
          <p:spPr>
            <a:xfrm>
              <a:off x="3973799" y="4272278"/>
              <a:ext cx="214061" cy="331223"/>
            </a:xfrm>
            <a:custGeom>
              <a:avLst/>
              <a:gdLst/>
              <a:ahLst/>
              <a:cxnLst/>
              <a:rect l="l" t="t" r="r" b="b"/>
              <a:pathLst>
                <a:path w="3782" h="5852" extrusionOk="0">
                  <a:moveTo>
                    <a:pt x="3537" y="246"/>
                  </a:moveTo>
                  <a:lnTo>
                    <a:pt x="3537" y="5606"/>
                  </a:lnTo>
                  <a:lnTo>
                    <a:pt x="245" y="5606"/>
                  </a:lnTo>
                  <a:lnTo>
                    <a:pt x="245" y="246"/>
                  </a:lnTo>
                  <a:close/>
                  <a:moveTo>
                    <a:pt x="1" y="1"/>
                  </a:moveTo>
                  <a:lnTo>
                    <a:pt x="1" y="5851"/>
                  </a:lnTo>
                  <a:lnTo>
                    <a:pt x="3782" y="5851"/>
                  </a:lnTo>
                  <a:lnTo>
                    <a:pt x="37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303;p40">
              <a:extLst>
                <a:ext uri="{FF2B5EF4-FFF2-40B4-BE49-F238E27FC236}">
                  <a16:creationId xmlns:a16="http://schemas.microsoft.com/office/drawing/2014/main" id="{28E10117-D15D-FC77-EB6C-90DA2F6CA70A}"/>
                </a:ext>
              </a:extLst>
            </p:cNvPr>
            <p:cNvSpPr/>
            <p:nvPr/>
          </p:nvSpPr>
          <p:spPr>
            <a:xfrm>
              <a:off x="4001533" y="4300012"/>
              <a:ext cx="158650" cy="96333"/>
            </a:xfrm>
            <a:custGeom>
              <a:avLst/>
              <a:gdLst/>
              <a:ahLst/>
              <a:cxnLst/>
              <a:rect l="l" t="t" r="r" b="b"/>
              <a:pathLst>
                <a:path w="2803" h="1702" extrusionOk="0">
                  <a:moveTo>
                    <a:pt x="2558" y="245"/>
                  </a:moveTo>
                  <a:lnTo>
                    <a:pt x="2558" y="1469"/>
                  </a:lnTo>
                  <a:lnTo>
                    <a:pt x="245" y="1469"/>
                  </a:lnTo>
                  <a:lnTo>
                    <a:pt x="245" y="245"/>
                  </a:lnTo>
                  <a:close/>
                  <a:moveTo>
                    <a:pt x="0" y="0"/>
                  </a:moveTo>
                  <a:lnTo>
                    <a:pt x="0" y="1701"/>
                  </a:lnTo>
                  <a:lnTo>
                    <a:pt x="2802" y="1701"/>
                  </a:lnTo>
                  <a:lnTo>
                    <a:pt x="28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304;p40">
              <a:extLst>
                <a:ext uri="{FF2B5EF4-FFF2-40B4-BE49-F238E27FC236}">
                  <a16:creationId xmlns:a16="http://schemas.microsoft.com/office/drawing/2014/main" id="{40D87B96-AE43-A665-DF40-C8D057230B10}"/>
                </a:ext>
              </a:extLst>
            </p:cNvPr>
            <p:cNvSpPr/>
            <p:nvPr/>
          </p:nvSpPr>
          <p:spPr>
            <a:xfrm>
              <a:off x="4018796" y="4417061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1" y="0"/>
                  </a:moveTo>
                  <a:lnTo>
                    <a:pt x="1" y="245"/>
                  </a:lnTo>
                  <a:lnTo>
                    <a:pt x="245" y="245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305;p40">
              <a:extLst>
                <a:ext uri="{FF2B5EF4-FFF2-40B4-BE49-F238E27FC236}">
                  <a16:creationId xmlns:a16="http://schemas.microsoft.com/office/drawing/2014/main" id="{8A5941FA-7937-0674-4634-BDB89875C409}"/>
                </a:ext>
              </a:extLst>
            </p:cNvPr>
            <p:cNvSpPr/>
            <p:nvPr/>
          </p:nvSpPr>
          <p:spPr>
            <a:xfrm>
              <a:off x="4046530" y="4417061"/>
              <a:ext cx="13244" cy="13924"/>
            </a:xfrm>
            <a:custGeom>
              <a:avLst/>
              <a:gdLst/>
              <a:ahLst/>
              <a:cxnLst/>
              <a:rect l="l" t="t" r="r" b="b"/>
              <a:pathLst>
                <a:path w="234" h="246" extrusionOk="0">
                  <a:moveTo>
                    <a:pt x="0" y="0"/>
                  </a:moveTo>
                  <a:lnTo>
                    <a:pt x="0" y="245"/>
                  </a:lnTo>
                  <a:lnTo>
                    <a:pt x="233" y="245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306;p40">
              <a:extLst>
                <a:ext uri="{FF2B5EF4-FFF2-40B4-BE49-F238E27FC236}">
                  <a16:creationId xmlns:a16="http://schemas.microsoft.com/office/drawing/2014/main" id="{173F155F-573A-8150-1642-E4118A04A665}"/>
                </a:ext>
              </a:extLst>
            </p:cNvPr>
            <p:cNvSpPr/>
            <p:nvPr/>
          </p:nvSpPr>
          <p:spPr>
            <a:xfrm>
              <a:off x="4046530" y="4444739"/>
              <a:ext cx="13244" cy="13924"/>
            </a:xfrm>
            <a:custGeom>
              <a:avLst/>
              <a:gdLst/>
              <a:ahLst/>
              <a:cxnLst/>
              <a:rect l="l" t="t" r="r" b="b"/>
              <a:pathLst>
                <a:path w="234" h="246" extrusionOk="0">
                  <a:moveTo>
                    <a:pt x="0" y="1"/>
                  </a:moveTo>
                  <a:lnTo>
                    <a:pt x="0" y="246"/>
                  </a:lnTo>
                  <a:lnTo>
                    <a:pt x="233" y="246"/>
                  </a:lnTo>
                  <a:lnTo>
                    <a:pt x="2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307;p40">
              <a:extLst>
                <a:ext uri="{FF2B5EF4-FFF2-40B4-BE49-F238E27FC236}">
                  <a16:creationId xmlns:a16="http://schemas.microsoft.com/office/drawing/2014/main" id="{4CFAAFAA-DF8B-C6DF-9840-0C5F0665C27D}"/>
                </a:ext>
              </a:extLst>
            </p:cNvPr>
            <p:cNvSpPr/>
            <p:nvPr/>
          </p:nvSpPr>
          <p:spPr>
            <a:xfrm>
              <a:off x="4073528" y="4444739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1" y="1"/>
                  </a:moveTo>
                  <a:lnTo>
                    <a:pt x="1" y="246"/>
                  </a:lnTo>
                  <a:lnTo>
                    <a:pt x="246" y="246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308;p40">
              <a:extLst>
                <a:ext uri="{FF2B5EF4-FFF2-40B4-BE49-F238E27FC236}">
                  <a16:creationId xmlns:a16="http://schemas.microsoft.com/office/drawing/2014/main" id="{9BB196B9-FF99-9845-F403-5921F9B9CDF3}"/>
                </a:ext>
              </a:extLst>
            </p:cNvPr>
            <p:cNvSpPr/>
            <p:nvPr/>
          </p:nvSpPr>
          <p:spPr>
            <a:xfrm>
              <a:off x="4018796" y="4444739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1" y="1"/>
                  </a:moveTo>
                  <a:lnTo>
                    <a:pt x="1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309;p40">
              <a:extLst>
                <a:ext uri="{FF2B5EF4-FFF2-40B4-BE49-F238E27FC236}">
                  <a16:creationId xmlns:a16="http://schemas.microsoft.com/office/drawing/2014/main" id="{2A6E73AC-FD95-965F-CF67-171B1540F45A}"/>
                </a:ext>
              </a:extLst>
            </p:cNvPr>
            <p:cNvSpPr/>
            <p:nvPr/>
          </p:nvSpPr>
          <p:spPr>
            <a:xfrm>
              <a:off x="4073528" y="4417061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1" y="0"/>
                  </a:moveTo>
                  <a:lnTo>
                    <a:pt x="1" y="245"/>
                  </a:lnTo>
                  <a:lnTo>
                    <a:pt x="246" y="245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310;p40">
              <a:extLst>
                <a:ext uri="{FF2B5EF4-FFF2-40B4-BE49-F238E27FC236}">
                  <a16:creationId xmlns:a16="http://schemas.microsoft.com/office/drawing/2014/main" id="{82210AC6-2D7F-9769-7FB3-6A4D5BEC4A69}"/>
                </a:ext>
              </a:extLst>
            </p:cNvPr>
            <p:cNvSpPr/>
            <p:nvPr/>
          </p:nvSpPr>
          <p:spPr>
            <a:xfrm>
              <a:off x="4101261" y="4417061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1" y="0"/>
                  </a:moveTo>
                  <a:lnTo>
                    <a:pt x="1" y="245"/>
                  </a:lnTo>
                  <a:lnTo>
                    <a:pt x="245" y="245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311;p40">
              <a:extLst>
                <a:ext uri="{FF2B5EF4-FFF2-40B4-BE49-F238E27FC236}">
                  <a16:creationId xmlns:a16="http://schemas.microsoft.com/office/drawing/2014/main" id="{ACA7C95A-5223-C821-C3F9-87633FAE38B1}"/>
                </a:ext>
              </a:extLst>
            </p:cNvPr>
            <p:cNvSpPr/>
            <p:nvPr/>
          </p:nvSpPr>
          <p:spPr>
            <a:xfrm>
              <a:off x="4101261" y="4444739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1" y="1"/>
                  </a:moveTo>
                  <a:lnTo>
                    <a:pt x="1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312;p40">
              <a:extLst>
                <a:ext uri="{FF2B5EF4-FFF2-40B4-BE49-F238E27FC236}">
                  <a16:creationId xmlns:a16="http://schemas.microsoft.com/office/drawing/2014/main" id="{11978AAF-6D2D-4163-D1FE-0123AA0005EB}"/>
                </a:ext>
              </a:extLst>
            </p:cNvPr>
            <p:cNvSpPr/>
            <p:nvPr/>
          </p:nvSpPr>
          <p:spPr>
            <a:xfrm>
              <a:off x="4128995" y="4444739"/>
              <a:ext cx="13867" cy="13924"/>
            </a:xfrm>
            <a:custGeom>
              <a:avLst/>
              <a:gdLst/>
              <a:ahLst/>
              <a:cxnLst/>
              <a:rect l="l" t="t" r="r" b="b"/>
              <a:pathLst>
                <a:path w="245" h="246" extrusionOk="0">
                  <a:moveTo>
                    <a:pt x="0" y="1"/>
                  </a:moveTo>
                  <a:lnTo>
                    <a:pt x="0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313;p40">
              <a:extLst>
                <a:ext uri="{FF2B5EF4-FFF2-40B4-BE49-F238E27FC236}">
                  <a16:creationId xmlns:a16="http://schemas.microsoft.com/office/drawing/2014/main" id="{D43EC54B-88DC-0919-92A6-13518BBB1612}"/>
                </a:ext>
              </a:extLst>
            </p:cNvPr>
            <p:cNvSpPr/>
            <p:nvPr/>
          </p:nvSpPr>
          <p:spPr>
            <a:xfrm>
              <a:off x="4128995" y="4417061"/>
              <a:ext cx="13867" cy="13924"/>
            </a:xfrm>
            <a:custGeom>
              <a:avLst/>
              <a:gdLst/>
              <a:ahLst/>
              <a:cxnLst/>
              <a:rect l="l" t="t" r="r" b="b"/>
              <a:pathLst>
                <a:path w="245" h="246" extrusionOk="0">
                  <a:moveTo>
                    <a:pt x="0" y="0"/>
                  </a:moveTo>
                  <a:lnTo>
                    <a:pt x="0" y="245"/>
                  </a:lnTo>
                  <a:lnTo>
                    <a:pt x="245" y="245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314;p40">
              <a:extLst>
                <a:ext uri="{FF2B5EF4-FFF2-40B4-BE49-F238E27FC236}">
                  <a16:creationId xmlns:a16="http://schemas.microsoft.com/office/drawing/2014/main" id="{32FDF463-0BA0-50BD-406B-4CB3E614F2A8}"/>
                </a:ext>
              </a:extLst>
            </p:cNvPr>
            <p:cNvSpPr/>
            <p:nvPr/>
          </p:nvSpPr>
          <p:spPr>
            <a:xfrm>
              <a:off x="4001533" y="4479378"/>
              <a:ext cx="13867" cy="13924"/>
            </a:xfrm>
            <a:custGeom>
              <a:avLst/>
              <a:gdLst/>
              <a:ahLst/>
              <a:cxnLst/>
              <a:rect l="l" t="t" r="r" b="b"/>
              <a:pathLst>
                <a:path w="245" h="246" extrusionOk="0">
                  <a:moveTo>
                    <a:pt x="0" y="1"/>
                  </a:moveTo>
                  <a:lnTo>
                    <a:pt x="0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315;p40">
              <a:extLst>
                <a:ext uri="{FF2B5EF4-FFF2-40B4-BE49-F238E27FC236}">
                  <a16:creationId xmlns:a16="http://schemas.microsoft.com/office/drawing/2014/main" id="{E277BE5E-743D-CEFA-358B-EC57A96BF3CD}"/>
                </a:ext>
              </a:extLst>
            </p:cNvPr>
            <p:cNvSpPr/>
            <p:nvPr/>
          </p:nvSpPr>
          <p:spPr>
            <a:xfrm>
              <a:off x="4029210" y="4479378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1" y="1"/>
                  </a:moveTo>
                  <a:lnTo>
                    <a:pt x="1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316;p40">
              <a:extLst>
                <a:ext uri="{FF2B5EF4-FFF2-40B4-BE49-F238E27FC236}">
                  <a16:creationId xmlns:a16="http://schemas.microsoft.com/office/drawing/2014/main" id="{845F428E-13B8-925D-DED5-CADEA624821F}"/>
                </a:ext>
              </a:extLst>
            </p:cNvPr>
            <p:cNvSpPr/>
            <p:nvPr/>
          </p:nvSpPr>
          <p:spPr>
            <a:xfrm>
              <a:off x="4056944" y="4479378"/>
              <a:ext cx="13188" cy="13924"/>
            </a:xfrm>
            <a:custGeom>
              <a:avLst/>
              <a:gdLst/>
              <a:ahLst/>
              <a:cxnLst/>
              <a:rect l="l" t="t" r="r" b="b"/>
              <a:pathLst>
                <a:path w="233" h="246" extrusionOk="0">
                  <a:moveTo>
                    <a:pt x="0" y="1"/>
                  </a:moveTo>
                  <a:lnTo>
                    <a:pt x="0" y="246"/>
                  </a:lnTo>
                  <a:lnTo>
                    <a:pt x="232" y="246"/>
                  </a:lnTo>
                  <a:lnTo>
                    <a:pt x="2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317;p40">
              <a:extLst>
                <a:ext uri="{FF2B5EF4-FFF2-40B4-BE49-F238E27FC236}">
                  <a16:creationId xmlns:a16="http://schemas.microsoft.com/office/drawing/2014/main" id="{9B9575DE-B972-78C9-3F1A-6715300D017A}"/>
                </a:ext>
              </a:extLst>
            </p:cNvPr>
            <p:cNvSpPr/>
            <p:nvPr/>
          </p:nvSpPr>
          <p:spPr>
            <a:xfrm>
              <a:off x="4001533" y="4507112"/>
              <a:ext cx="13867" cy="13924"/>
            </a:xfrm>
            <a:custGeom>
              <a:avLst/>
              <a:gdLst/>
              <a:ahLst/>
              <a:cxnLst/>
              <a:rect l="l" t="t" r="r" b="b"/>
              <a:pathLst>
                <a:path w="245" h="246" extrusionOk="0">
                  <a:moveTo>
                    <a:pt x="0" y="0"/>
                  </a:moveTo>
                  <a:lnTo>
                    <a:pt x="0" y="245"/>
                  </a:lnTo>
                  <a:lnTo>
                    <a:pt x="245" y="245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318;p40">
              <a:extLst>
                <a:ext uri="{FF2B5EF4-FFF2-40B4-BE49-F238E27FC236}">
                  <a16:creationId xmlns:a16="http://schemas.microsoft.com/office/drawing/2014/main" id="{E93F386B-C316-B3AF-D009-697D5A5C91CB}"/>
                </a:ext>
              </a:extLst>
            </p:cNvPr>
            <p:cNvSpPr/>
            <p:nvPr/>
          </p:nvSpPr>
          <p:spPr>
            <a:xfrm>
              <a:off x="4029210" y="4507112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1" y="0"/>
                  </a:moveTo>
                  <a:lnTo>
                    <a:pt x="1" y="245"/>
                  </a:lnTo>
                  <a:lnTo>
                    <a:pt x="245" y="245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319;p40">
              <a:extLst>
                <a:ext uri="{FF2B5EF4-FFF2-40B4-BE49-F238E27FC236}">
                  <a16:creationId xmlns:a16="http://schemas.microsoft.com/office/drawing/2014/main" id="{C97E061B-A9D8-BF82-A45A-CDDD76BD95E8}"/>
                </a:ext>
              </a:extLst>
            </p:cNvPr>
            <p:cNvSpPr/>
            <p:nvPr/>
          </p:nvSpPr>
          <p:spPr>
            <a:xfrm>
              <a:off x="4056944" y="4507112"/>
              <a:ext cx="13188" cy="13924"/>
            </a:xfrm>
            <a:custGeom>
              <a:avLst/>
              <a:gdLst/>
              <a:ahLst/>
              <a:cxnLst/>
              <a:rect l="l" t="t" r="r" b="b"/>
              <a:pathLst>
                <a:path w="233" h="246" extrusionOk="0">
                  <a:moveTo>
                    <a:pt x="0" y="0"/>
                  </a:moveTo>
                  <a:lnTo>
                    <a:pt x="0" y="245"/>
                  </a:lnTo>
                  <a:lnTo>
                    <a:pt x="232" y="245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320;p40">
              <a:extLst>
                <a:ext uri="{FF2B5EF4-FFF2-40B4-BE49-F238E27FC236}">
                  <a16:creationId xmlns:a16="http://schemas.microsoft.com/office/drawing/2014/main" id="{5E93DE80-4011-AD25-7779-5BB87C3BA500}"/>
                </a:ext>
              </a:extLst>
            </p:cNvPr>
            <p:cNvSpPr/>
            <p:nvPr/>
          </p:nvSpPr>
          <p:spPr>
            <a:xfrm>
              <a:off x="4001533" y="4534790"/>
              <a:ext cx="13867" cy="13924"/>
            </a:xfrm>
            <a:custGeom>
              <a:avLst/>
              <a:gdLst/>
              <a:ahLst/>
              <a:cxnLst/>
              <a:rect l="l" t="t" r="r" b="b"/>
              <a:pathLst>
                <a:path w="245" h="246" extrusionOk="0">
                  <a:moveTo>
                    <a:pt x="0" y="1"/>
                  </a:moveTo>
                  <a:lnTo>
                    <a:pt x="0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321;p40">
              <a:extLst>
                <a:ext uri="{FF2B5EF4-FFF2-40B4-BE49-F238E27FC236}">
                  <a16:creationId xmlns:a16="http://schemas.microsoft.com/office/drawing/2014/main" id="{496041EA-D194-731A-B835-2051CA3798B0}"/>
                </a:ext>
              </a:extLst>
            </p:cNvPr>
            <p:cNvSpPr/>
            <p:nvPr/>
          </p:nvSpPr>
          <p:spPr>
            <a:xfrm>
              <a:off x="4029210" y="4534790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1" y="1"/>
                  </a:moveTo>
                  <a:lnTo>
                    <a:pt x="1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322;p40">
              <a:extLst>
                <a:ext uri="{FF2B5EF4-FFF2-40B4-BE49-F238E27FC236}">
                  <a16:creationId xmlns:a16="http://schemas.microsoft.com/office/drawing/2014/main" id="{DF9934FA-A35C-377C-C94D-83DAA9184C64}"/>
                </a:ext>
              </a:extLst>
            </p:cNvPr>
            <p:cNvSpPr/>
            <p:nvPr/>
          </p:nvSpPr>
          <p:spPr>
            <a:xfrm>
              <a:off x="4056944" y="4534790"/>
              <a:ext cx="13188" cy="13924"/>
            </a:xfrm>
            <a:custGeom>
              <a:avLst/>
              <a:gdLst/>
              <a:ahLst/>
              <a:cxnLst/>
              <a:rect l="l" t="t" r="r" b="b"/>
              <a:pathLst>
                <a:path w="233" h="246" extrusionOk="0">
                  <a:moveTo>
                    <a:pt x="0" y="1"/>
                  </a:moveTo>
                  <a:lnTo>
                    <a:pt x="0" y="246"/>
                  </a:lnTo>
                  <a:lnTo>
                    <a:pt x="232" y="246"/>
                  </a:lnTo>
                  <a:lnTo>
                    <a:pt x="2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323;p40">
              <a:extLst>
                <a:ext uri="{FF2B5EF4-FFF2-40B4-BE49-F238E27FC236}">
                  <a16:creationId xmlns:a16="http://schemas.microsoft.com/office/drawing/2014/main" id="{2C8CD41C-9627-90CF-7EDE-E435184AB257}"/>
                </a:ext>
              </a:extLst>
            </p:cNvPr>
            <p:cNvSpPr/>
            <p:nvPr/>
          </p:nvSpPr>
          <p:spPr>
            <a:xfrm>
              <a:off x="4001533" y="4562524"/>
              <a:ext cx="13867" cy="13924"/>
            </a:xfrm>
            <a:custGeom>
              <a:avLst/>
              <a:gdLst/>
              <a:ahLst/>
              <a:cxnLst/>
              <a:rect l="l" t="t" r="r" b="b"/>
              <a:pathLst>
                <a:path w="245" h="246" extrusionOk="0">
                  <a:moveTo>
                    <a:pt x="0" y="1"/>
                  </a:moveTo>
                  <a:lnTo>
                    <a:pt x="0" y="245"/>
                  </a:lnTo>
                  <a:lnTo>
                    <a:pt x="245" y="245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324;p40">
              <a:extLst>
                <a:ext uri="{FF2B5EF4-FFF2-40B4-BE49-F238E27FC236}">
                  <a16:creationId xmlns:a16="http://schemas.microsoft.com/office/drawing/2014/main" id="{49F2AC0C-F98F-4BE5-BD98-C20AD1BDA27D}"/>
                </a:ext>
              </a:extLst>
            </p:cNvPr>
            <p:cNvSpPr/>
            <p:nvPr/>
          </p:nvSpPr>
          <p:spPr>
            <a:xfrm>
              <a:off x="4029210" y="4562524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1" y="1"/>
                  </a:moveTo>
                  <a:lnTo>
                    <a:pt x="1" y="245"/>
                  </a:lnTo>
                  <a:lnTo>
                    <a:pt x="245" y="245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325;p40">
              <a:extLst>
                <a:ext uri="{FF2B5EF4-FFF2-40B4-BE49-F238E27FC236}">
                  <a16:creationId xmlns:a16="http://schemas.microsoft.com/office/drawing/2014/main" id="{124F2D45-5F16-90E3-C445-BD42A8951167}"/>
                </a:ext>
              </a:extLst>
            </p:cNvPr>
            <p:cNvSpPr/>
            <p:nvPr/>
          </p:nvSpPr>
          <p:spPr>
            <a:xfrm>
              <a:off x="4056944" y="4562524"/>
              <a:ext cx="13188" cy="13924"/>
            </a:xfrm>
            <a:custGeom>
              <a:avLst/>
              <a:gdLst/>
              <a:ahLst/>
              <a:cxnLst/>
              <a:rect l="l" t="t" r="r" b="b"/>
              <a:pathLst>
                <a:path w="233" h="246" extrusionOk="0">
                  <a:moveTo>
                    <a:pt x="0" y="1"/>
                  </a:moveTo>
                  <a:lnTo>
                    <a:pt x="0" y="245"/>
                  </a:lnTo>
                  <a:lnTo>
                    <a:pt x="232" y="245"/>
                  </a:lnTo>
                  <a:lnTo>
                    <a:pt x="2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326;p40">
              <a:extLst>
                <a:ext uri="{FF2B5EF4-FFF2-40B4-BE49-F238E27FC236}">
                  <a16:creationId xmlns:a16="http://schemas.microsoft.com/office/drawing/2014/main" id="{D1E9BFF7-A23A-7B0C-2F42-DE06E0F667E7}"/>
                </a:ext>
              </a:extLst>
            </p:cNvPr>
            <p:cNvSpPr/>
            <p:nvPr/>
          </p:nvSpPr>
          <p:spPr>
            <a:xfrm>
              <a:off x="4083942" y="4534790"/>
              <a:ext cx="76240" cy="41658"/>
            </a:xfrm>
            <a:custGeom>
              <a:avLst/>
              <a:gdLst/>
              <a:ahLst/>
              <a:cxnLst/>
              <a:rect l="l" t="t" r="r" b="b"/>
              <a:pathLst>
                <a:path w="1347" h="736" extrusionOk="0">
                  <a:moveTo>
                    <a:pt x="1102" y="246"/>
                  </a:moveTo>
                  <a:lnTo>
                    <a:pt x="1102" y="491"/>
                  </a:lnTo>
                  <a:lnTo>
                    <a:pt x="245" y="491"/>
                  </a:lnTo>
                  <a:lnTo>
                    <a:pt x="245" y="246"/>
                  </a:lnTo>
                  <a:close/>
                  <a:moveTo>
                    <a:pt x="0" y="1"/>
                  </a:moveTo>
                  <a:lnTo>
                    <a:pt x="0" y="735"/>
                  </a:lnTo>
                  <a:lnTo>
                    <a:pt x="1346" y="735"/>
                  </a:lnTo>
                  <a:lnTo>
                    <a:pt x="13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327;p40">
              <a:extLst>
                <a:ext uri="{FF2B5EF4-FFF2-40B4-BE49-F238E27FC236}">
                  <a16:creationId xmlns:a16="http://schemas.microsoft.com/office/drawing/2014/main" id="{B755F424-5D1E-4261-8C85-4A3983E47681}"/>
                </a:ext>
              </a:extLst>
            </p:cNvPr>
            <p:cNvSpPr/>
            <p:nvPr/>
          </p:nvSpPr>
          <p:spPr>
            <a:xfrm>
              <a:off x="4128995" y="4479378"/>
              <a:ext cx="31187" cy="13924"/>
            </a:xfrm>
            <a:custGeom>
              <a:avLst/>
              <a:gdLst/>
              <a:ahLst/>
              <a:cxnLst/>
              <a:rect l="l" t="t" r="r" b="b"/>
              <a:pathLst>
                <a:path w="551" h="246" extrusionOk="0">
                  <a:moveTo>
                    <a:pt x="0" y="1"/>
                  </a:moveTo>
                  <a:lnTo>
                    <a:pt x="0" y="246"/>
                  </a:lnTo>
                  <a:lnTo>
                    <a:pt x="550" y="246"/>
                  </a:lnTo>
                  <a:lnTo>
                    <a:pt x="5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328;p40">
              <a:extLst>
                <a:ext uri="{FF2B5EF4-FFF2-40B4-BE49-F238E27FC236}">
                  <a16:creationId xmlns:a16="http://schemas.microsoft.com/office/drawing/2014/main" id="{41C1CE38-EF7F-3A6A-C76F-274833B75C0D}"/>
                </a:ext>
              </a:extLst>
            </p:cNvPr>
            <p:cNvSpPr/>
            <p:nvPr/>
          </p:nvSpPr>
          <p:spPr>
            <a:xfrm>
              <a:off x="4083942" y="4479378"/>
              <a:ext cx="31243" cy="13924"/>
            </a:xfrm>
            <a:custGeom>
              <a:avLst/>
              <a:gdLst/>
              <a:ahLst/>
              <a:cxnLst/>
              <a:rect l="l" t="t" r="r" b="b"/>
              <a:pathLst>
                <a:path w="552" h="246" extrusionOk="0">
                  <a:moveTo>
                    <a:pt x="0" y="1"/>
                  </a:moveTo>
                  <a:lnTo>
                    <a:pt x="0" y="246"/>
                  </a:lnTo>
                  <a:lnTo>
                    <a:pt x="551" y="246"/>
                  </a:lnTo>
                  <a:lnTo>
                    <a:pt x="5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329;p40">
              <a:extLst>
                <a:ext uri="{FF2B5EF4-FFF2-40B4-BE49-F238E27FC236}">
                  <a16:creationId xmlns:a16="http://schemas.microsoft.com/office/drawing/2014/main" id="{B1B5C72B-94A1-8096-8158-C22CDA1C57C0}"/>
                </a:ext>
              </a:extLst>
            </p:cNvPr>
            <p:cNvSpPr/>
            <p:nvPr/>
          </p:nvSpPr>
          <p:spPr>
            <a:xfrm>
              <a:off x="4128995" y="4507112"/>
              <a:ext cx="31187" cy="13924"/>
            </a:xfrm>
            <a:custGeom>
              <a:avLst/>
              <a:gdLst/>
              <a:ahLst/>
              <a:cxnLst/>
              <a:rect l="l" t="t" r="r" b="b"/>
              <a:pathLst>
                <a:path w="551" h="246" extrusionOk="0">
                  <a:moveTo>
                    <a:pt x="0" y="0"/>
                  </a:moveTo>
                  <a:lnTo>
                    <a:pt x="0" y="245"/>
                  </a:lnTo>
                  <a:lnTo>
                    <a:pt x="550" y="245"/>
                  </a:lnTo>
                  <a:lnTo>
                    <a:pt x="5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330;p40">
              <a:extLst>
                <a:ext uri="{FF2B5EF4-FFF2-40B4-BE49-F238E27FC236}">
                  <a16:creationId xmlns:a16="http://schemas.microsoft.com/office/drawing/2014/main" id="{B748AD1A-FA62-31D5-E1F8-CC3EA10E63FF}"/>
                </a:ext>
              </a:extLst>
            </p:cNvPr>
            <p:cNvSpPr/>
            <p:nvPr/>
          </p:nvSpPr>
          <p:spPr>
            <a:xfrm>
              <a:off x="4083942" y="4507112"/>
              <a:ext cx="31243" cy="13924"/>
            </a:xfrm>
            <a:custGeom>
              <a:avLst/>
              <a:gdLst/>
              <a:ahLst/>
              <a:cxnLst/>
              <a:rect l="l" t="t" r="r" b="b"/>
              <a:pathLst>
                <a:path w="552" h="246" extrusionOk="0">
                  <a:moveTo>
                    <a:pt x="0" y="0"/>
                  </a:moveTo>
                  <a:lnTo>
                    <a:pt x="0" y="245"/>
                  </a:lnTo>
                  <a:lnTo>
                    <a:pt x="551" y="245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331;p40">
              <a:extLst>
                <a:ext uri="{FF2B5EF4-FFF2-40B4-BE49-F238E27FC236}">
                  <a16:creationId xmlns:a16="http://schemas.microsoft.com/office/drawing/2014/main" id="{5EF00477-CF71-9E5D-1BCB-C390E290021F}"/>
                </a:ext>
              </a:extLst>
            </p:cNvPr>
            <p:cNvSpPr/>
            <p:nvPr/>
          </p:nvSpPr>
          <p:spPr>
            <a:xfrm>
              <a:off x="4029210" y="4355424"/>
              <a:ext cx="103238" cy="13924"/>
            </a:xfrm>
            <a:custGeom>
              <a:avLst/>
              <a:gdLst/>
              <a:ahLst/>
              <a:cxnLst/>
              <a:rect l="l" t="t" r="r" b="b"/>
              <a:pathLst>
                <a:path w="1824" h="246" extrusionOk="0">
                  <a:moveTo>
                    <a:pt x="1" y="0"/>
                  </a:moveTo>
                  <a:lnTo>
                    <a:pt x="1" y="245"/>
                  </a:lnTo>
                  <a:lnTo>
                    <a:pt x="1824" y="245"/>
                  </a:lnTo>
                  <a:lnTo>
                    <a:pt x="18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332;p40">
              <a:extLst>
                <a:ext uri="{FF2B5EF4-FFF2-40B4-BE49-F238E27FC236}">
                  <a16:creationId xmlns:a16="http://schemas.microsoft.com/office/drawing/2014/main" id="{CB85DB45-AD53-30E8-0D13-F4AB38622888}"/>
                </a:ext>
              </a:extLst>
            </p:cNvPr>
            <p:cNvSpPr/>
            <p:nvPr/>
          </p:nvSpPr>
          <p:spPr>
            <a:xfrm>
              <a:off x="4118581" y="4327690"/>
              <a:ext cx="13867" cy="13924"/>
            </a:xfrm>
            <a:custGeom>
              <a:avLst/>
              <a:gdLst/>
              <a:ahLst/>
              <a:cxnLst/>
              <a:rect l="l" t="t" r="r" b="b"/>
              <a:pathLst>
                <a:path w="245" h="246" extrusionOk="0">
                  <a:moveTo>
                    <a:pt x="0" y="1"/>
                  </a:moveTo>
                  <a:lnTo>
                    <a:pt x="0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333;p40">
              <a:extLst>
                <a:ext uri="{FF2B5EF4-FFF2-40B4-BE49-F238E27FC236}">
                  <a16:creationId xmlns:a16="http://schemas.microsoft.com/office/drawing/2014/main" id="{A1262807-7776-5506-0AD8-A2F089492C9E}"/>
                </a:ext>
              </a:extLst>
            </p:cNvPr>
            <p:cNvSpPr/>
            <p:nvPr/>
          </p:nvSpPr>
          <p:spPr>
            <a:xfrm>
              <a:off x="4083942" y="4130948"/>
              <a:ext cx="283396" cy="396992"/>
            </a:xfrm>
            <a:custGeom>
              <a:avLst/>
              <a:gdLst/>
              <a:ahLst/>
              <a:cxnLst/>
              <a:rect l="l" t="t" r="r" b="b"/>
              <a:pathLst>
                <a:path w="5007" h="7014" extrusionOk="0">
                  <a:moveTo>
                    <a:pt x="0" y="1"/>
                  </a:moveTo>
                  <a:lnTo>
                    <a:pt x="0" y="2253"/>
                  </a:lnTo>
                  <a:lnTo>
                    <a:pt x="245" y="2253"/>
                  </a:lnTo>
                  <a:lnTo>
                    <a:pt x="245" y="246"/>
                  </a:lnTo>
                  <a:lnTo>
                    <a:pt x="4762" y="246"/>
                  </a:lnTo>
                  <a:lnTo>
                    <a:pt x="4762" y="6769"/>
                  </a:lnTo>
                  <a:lnTo>
                    <a:pt x="2081" y="6769"/>
                  </a:lnTo>
                  <a:lnTo>
                    <a:pt x="2081" y="7014"/>
                  </a:lnTo>
                  <a:lnTo>
                    <a:pt x="5006" y="7014"/>
                  </a:lnTo>
                  <a:lnTo>
                    <a:pt x="50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334;p40">
              <a:extLst>
                <a:ext uri="{FF2B5EF4-FFF2-40B4-BE49-F238E27FC236}">
                  <a16:creationId xmlns:a16="http://schemas.microsoft.com/office/drawing/2014/main" id="{9C75E648-758D-CF20-2977-4ABAC61661C8}"/>
                </a:ext>
              </a:extLst>
            </p:cNvPr>
            <p:cNvSpPr/>
            <p:nvPr/>
          </p:nvSpPr>
          <p:spPr>
            <a:xfrm>
              <a:off x="4125486" y="4172549"/>
              <a:ext cx="55468" cy="13188"/>
            </a:xfrm>
            <a:custGeom>
              <a:avLst/>
              <a:gdLst/>
              <a:ahLst/>
              <a:cxnLst/>
              <a:rect l="l" t="t" r="r" b="b"/>
              <a:pathLst>
                <a:path w="980" h="233" extrusionOk="0">
                  <a:moveTo>
                    <a:pt x="0" y="0"/>
                  </a:moveTo>
                  <a:lnTo>
                    <a:pt x="0" y="232"/>
                  </a:lnTo>
                  <a:lnTo>
                    <a:pt x="980" y="232"/>
                  </a:lnTo>
                  <a:lnTo>
                    <a:pt x="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335;p40">
              <a:extLst>
                <a:ext uri="{FF2B5EF4-FFF2-40B4-BE49-F238E27FC236}">
                  <a16:creationId xmlns:a16="http://schemas.microsoft.com/office/drawing/2014/main" id="{890CB8F4-E22E-0192-C461-2C6C23143FF9}"/>
                </a:ext>
              </a:extLst>
            </p:cNvPr>
            <p:cNvSpPr/>
            <p:nvPr/>
          </p:nvSpPr>
          <p:spPr>
            <a:xfrm>
              <a:off x="4125486" y="4216867"/>
              <a:ext cx="97012" cy="13924"/>
            </a:xfrm>
            <a:custGeom>
              <a:avLst/>
              <a:gdLst/>
              <a:ahLst/>
              <a:cxnLst/>
              <a:rect l="l" t="t" r="r" b="b"/>
              <a:pathLst>
                <a:path w="1714" h="246" extrusionOk="0">
                  <a:moveTo>
                    <a:pt x="0" y="1"/>
                  </a:moveTo>
                  <a:lnTo>
                    <a:pt x="0" y="245"/>
                  </a:lnTo>
                  <a:lnTo>
                    <a:pt x="1714" y="245"/>
                  </a:lnTo>
                  <a:lnTo>
                    <a:pt x="17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336;p40">
              <a:extLst>
                <a:ext uri="{FF2B5EF4-FFF2-40B4-BE49-F238E27FC236}">
                  <a16:creationId xmlns:a16="http://schemas.microsoft.com/office/drawing/2014/main" id="{4E45661F-CC4E-BEA9-91B8-AC4EF740936F}"/>
                </a:ext>
              </a:extLst>
            </p:cNvPr>
            <p:cNvSpPr/>
            <p:nvPr/>
          </p:nvSpPr>
          <p:spPr>
            <a:xfrm>
              <a:off x="4236308" y="4216867"/>
              <a:ext cx="89485" cy="13924"/>
            </a:xfrm>
            <a:custGeom>
              <a:avLst/>
              <a:gdLst/>
              <a:ahLst/>
              <a:cxnLst/>
              <a:rect l="l" t="t" r="r" b="b"/>
              <a:pathLst>
                <a:path w="1581" h="246" extrusionOk="0">
                  <a:moveTo>
                    <a:pt x="1" y="1"/>
                  </a:moveTo>
                  <a:lnTo>
                    <a:pt x="1" y="245"/>
                  </a:lnTo>
                  <a:lnTo>
                    <a:pt x="1580" y="245"/>
                  </a:lnTo>
                  <a:lnTo>
                    <a:pt x="15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337;p40">
              <a:extLst>
                <a:ext uri="{FF2B5EF4-FFF2-40B4-BE49-F238E27FC236}">
                  <a16:creationId xmlns:a16="http://schemas.microsoft.com/office/drawing/2014/main" id="{4A34E73D-B504-B5A9-5554-15D73C1910F6}"/>
                </a:ext>
              </a:extLst>
            </p:cNvPr>
            <p:cNvSpPr/>
            <p:nvPr/>
          </p:nvSpPr>
          <p:spPr>
            <a:xfrm>
              <a:off x="4125486" y="4244601"/>
              <a:ext cx="48563" cy="13867"/>
            </a:xfrm>
            <a:custGeom>
              <a:avLst/>
              <a:gdLst/>
              <a:ahLst/>
              <a:cxnLst/>
              <a:rect l="l" t="t" r="r" b="b"/>
              <a:pathLst>
                <a:path w="858" h="245" extrusionOk="0">
                  <a:moveTo>
                    <a:pt x="0" y="0"/>
                  </a:moveTo>
                  <a:lnTo>
                    <a:pt x="0" y="245"/>
                  </a:lnTo>
                  <a:lnTo>
                    <a:pt x="857" y="245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338;p40">
              <a:extLst>
                <a:ext uri="{FF2B5EF4-FFF2-40B4-BE49-F238E27FC236}">
                  <a16:creationId xmlns:a16="http://schemas.microsoft.com/office/drawing/2014/main" id="{26836E56-F261-D7A0-1DF5-1512AE35AE35}"/>
                </a:ext>
              </a:extLst>
            </p:cNvPr>
            <p:cNvSpPr/>
            <p:nvPr/>
          </p:nvSpPr>
          <p:spPr>
            <a:xfrm>
              <a:off x="4187802" y="4244601"/>
              <a:ext cx="75618" cy="13867"/>
            </a:xfrm>
            <a:custGeom>
              <a:avLst/>
              <a:gdLst/>
              <a:ahLst/>
              <a:cxnLst/>
              <a:rect l="l" t="t" r="r" b="b"/>
              <a:pathLst>
                <a:path w="1336" h="245" extrusionOk="0">
                  <a:moveTo>
                    <a:pt x="1" y="0"/>
                  </a:moveTo>
                  <a:lnTo>
                    <a:pt x="1" y="245"/>
                  </a:lnTo>
                  <a:lnTo>
                    <a:pt x="1336" y="245"/>
                  </a:lnTo>
                  <a:lnTo>
                    <a:pt x="13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339;p40">
              <a:extLst>
                <a:ext uri="{FF2B5EF4-FFF2-40B4-BE49-F238E27FC236}">
                  <a16:creationId xmlns:a16="http://schemas.microsoft.com/office/drawing/2014/main" id="{27609303-8D34-8799-BC14-15ADA271CEB9}"/>
                </a:ext>
              </a:extLst>
            </p:cNvPr>
            <p:cNvSpPr/>
            <p:nvPr/>
          </p:nvSpPr>
          <p:spPr>
            <a:xfrm>
              <a:off x="4201669" y="4272278"/>
              <a:ext cx="27791" cy="13924"/>
            </a:xfrm>
            <a:custGeom>
              <a:avLst/>
              <a:gdLst/>
              <a:ahLst/>
              <a:cxnLst/>
              <a:rect l="l" t="t" r="r" b="b"/>
              <a:pathLst>
                <a:path w="491" h="246" extrusionOk="0">
                  <a:moveTo>
                    <a:pt x="1" y="1"/>
                  </a:moveTo>
                  <a:lnTo>
                    <a:pt x="1" y="246"/>
                  </a:lnTo>
                  <a:lnTo>
                    <a:pt x="490" y="246"/>
                  </a:lnTo>
                  <a:lnTo>
                    <a:pt x="4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340;p40">
              <a:extLst>
                <a:ext uri="{FF2B5EF4-FFF2-40B4-BE49-F238E27FC236}">
                  <a16:creationId xmlns:a16="http://schemas.microsoft.com/office/drawing/2014/main" id="{2FC93ED1-B002-AEEB-8A2C-9B1083B72254}"/>
                </a:ext>
              </a:extLst>
            </p:cNvPr>
            <p:cNvSpPr/>
            <p:nvPr/>
          </p:nvSpPr>
          <p:spPr>
            <a:xfrm>
              <a:off x="4201669" y="4300012"/>
              <a:ext cx="124124" cy="13924"/>
            </a:xfrm>
            <a:custGeom>
              <a:avLst/>
              <a:gdLst/>
              <a:ahLst/>
              <a:cxnLst/>
              <a:rect l="l" t="t" r="r" b="b"/>
              <a:pathLst>
                <a:path w="2193" h="246" extrusionOk="0">
                  <a:moveTo>
                    <a:pt x="1" y="0"/>
                  </a:moveTo>
                  <a:lnTo>
                    <a:pt x="1" y="245"/>
                  </a:lnTo>
                  <a:lnTo>
                    <a:pt x="2192" y="245"/>
                  </a:lnTo>
                  <a:lnTo>
                    <a:pt x="21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341;p40">
              <a:extLst>
                <a:ext uri="{FF2B5EF4-FFF2-40B4-BE49-F238E27FC236}">
                  <a16:creationId xmlns:a16="http://schemas.microsoft.com/office/drawing/2014/main" id="{8AF0D08B-1062-25E8-A0E8-FE0CB5B6F29E}"/>
                </a:ext>
              </a:extLst>
            </p:cNvPr>
            <p:cNvSpPr/>
            <p:nvPr/>
          </p:nvSpPr>
          <p:spPr>
            <a:xfrm>
              <a:off x="4201669" y="4327690"/>
              <a:ext cx="124124" cy="13924"/>
            </a:xfrm>
            <a:custGeom>
              <a:avLst/>
              <a:gdLst/>
              <a:ahLst/>
              <a:cxnLst/>
              <a:rect l="l" t="t" r="r" b="b"/>
              <a:pathLst>
                <a:path w="2193" h="246" extrusionOk="0">
                  <a:moveTo>
                    <a:pt x="1" y="1"/>
                  </a:moveTo>
                  <a:lnTo>
                    <a:pt x="1" y="246"/>
                  </a:lnTo>
                  <a:lnTo>
                    <a:pt x="2192" y="246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342;p40">
              <a:extLst>
                <a:ext uri="{FF2B5EF4-FFF2-40B4-BE49-F238E27FC236}">
                  <a16:creationId xmlns:a16="http://schemas.microsoft.com/office/drawing/2014/main" id="{FC9BC7F5-299E-075A-B300-8854BE9FD34F}"/>
                </a:ext>
              </a:extLst>
            </p:cNvPr>
            <p:cNvSpPr/>
            <p:nvPr/>
          </p:nvSpPr>
          <p:spPr>
            <a:xfrm>
              <a:off x="4201669" y="4355424"/>
              <a:ext cx="124124" cy="13924"/>
            </a:xfrm>
            <a:custGeom>
              <a:avLst/>
              <a:gdLst/>
              <a:ahLst/>
              <a:cxnLst/>
              <a:rect l="l" t="t" r="r" b="b"/>
              <a:pathLst>
                <a:path w="2193" h="246" extrusionOk="0">
                  <a:moveTo>
                    <a:pt x="1" y="0"/>
                  </a:moveTo>
                  <a:lnTo>
                    <a:pt x="1" y="245"/>
                  </a:lnTo>
                  <a:lnTo>
                    <a:pt x="2192" y="245"/>
                  </a:lnTo>
                  <a:lnTo>
                    <a:pt x="21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343;p40">
              <a:extLst>
                <a:ext uri="{FF2B5EF4-FFF2-40B4-BE49-F238E27FC236}">
                  <a16:creationId xmlns:a16="http://schemas.microsoft.com/office/drawing/2014/main" id="{73E2975A-529E-9448-16C6-602D160A5F3C}"/>
                </a:ext>
              </a:extLst>
            </p:cNvPr>
            <p:cNvSpPr/>
            <p:nvPr/>
          </p:nvSpPr>
          <p:spPr>
            <a:xfrm>
              <a:off x="4201669" y="4383158"/>
              <a:ext cx="124124" cy="13188"/>
            </a:xfrm>
            <a:custGeom>
              <a:avLst/>
              <a:gdLst/>
              <a:ahLst/>
              <a:cxnLst/>
              <a:rect l="l" t="t" r="r" b="b"/>
              <a:pathLst>
                <a:path w="2193" h="233" extrusionOk="0">
                  <a:moveTo>
                    <a:pt x="1" y="0"/>
                  </a:moveTo>
                  <a:lnTo>
                    <a:pt x="1" y="232"/>
                  </a:lnTo>
                  <a:lnTo>
                    <a:pt x="2192" y="232"/>
                  </a:lnTo>
                  <a:lnTo>
                    <a:pt x="21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344;p40">
              <a:extLst>
                <a:ext uri="{FF2B5EF4-FFF2-40B4-BE49-F238E27FC236}">
                  <a16:creationId xmlns:a16="http://schemas.microsoft.com/office/drawing/2014/main" id="{DBA3F243-3899-7E14-4582-068BF95C0FF6}"/>
                </a:ext>
              </a:extLst>
            </p:cNvPr>
            <p:cNvSpPr/>
            <p:nvPr/>
          </p:nvSpPr>
          <p:spPr>
            <a:xfrm>
              <a:off x="4311869" y="4472473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0" y="0"/>
                  </a:moveTo>
                  <a:lnTo>
                    <a:pt x="0" y="245"/>
                  </a:lnTo>
                  <a:lnTo>
                    <a:pt x="245" y="245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345;p40">
              <a:extLst>
                <a:ext uri="{FF2B5EF4-FFF2-40B4-BE49-F238E27FC236}">
                  <a16:creationId xmlns:a16="http://schemas.microsoft.com/office/drawing/2014/main" id="{C9BDFC4D-58A0-8EED-5B9D-DA04B923F9DF}"/>
                </a:ext>
              </a:extLst>
            </p:cNvPr>
            <p:cNvSpPr/>
            <p:nvPr/>
          </p:nvSpPr>
          <p:spPr>
            <a:xfrm>
              <a:off x="4284135" y="4472473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1" y="0"/>
                  </a:moveTo>
                  <a:lnTo>
                    <a:pt x="1" y="245"/>
                  </a:lnTo>
                  <a:lnTo>
                    <a:pt x="246" y="245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346;p40">
              <a:extLst>
                <a:ext uri="{FF2B5EF4-FFF2-40B4-BE49-F238E27FC236}">
                  <a16:creationId xmlns:a16="http://schemas.microsoft.com/office/drawing/2014/main" id="{36C90D26-E641-A1E9-CADE-6D4F10F0CC81}"/>
                </a:ext>
              </a:extLst>
            </p:cNvPr>
            <p:cNvSpPr/>
            <p:nvPr/>
          </p:nvSpPr>
          <p:spPr>
            <a:xfrm>
              <a:off x="4257080" y="4472473"/>
              <a:ext cx="13244" cy="13924"/>
            </a:xfrm>
            <a:custGeom>
              <a:avLst/>
              <a:gdLst/>
              <a:ahLst/>
              <a:cxnLst/>
              <a:rect l="l" t="t" r="r" b="b"/>
              <a:pathLst>
                <a:path w="234" h="246" extrusionOk="0">
                  <a:moveTo>
                    <a:pt x="1" y="0"/>
                  </a:moveTo>
                  <a:lnTo>
                    <a:pt x="1" y="245"/>
                  </a:lnTo>
                  <a:lnTo>
                    <a:pt x="234" y="245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2244;p40">
            <a:extLst>
              <a:ext uri="{FF2B5EF4-FFF2-40B4-BE49-F238E27FC236}">
                <a16:creationId xmlns:a16="http://schemas.microsoft.com/office/drawing/2014/main" id="{B3EBD23E-CDB8-31CB-ADC8-052C6A560FF4}"/>
              </a:ext>
            </a:extLst>
          </p:cNvPr>
          <p:cNvGrpSpPr/>
          <p:nvPr/>
        </p:nvGrpSpPr>
        <p:grpSpPr>
          <a:xfrm>
            <a:off x="204117" y="2099379"/>
            <a:ext cx="1957192" cy="369332"/>
            <a:chOff x="742975" y="1304325"/>
            <a:chExt cx="883200" cy="883200"/>
          </a:xfrm>
        </p:grpSpPr>
        <p:sp>
          <p:nvSpPr>
            <p:cNvPr id="75" name="Google Shape;2245;p40">
              <a:extLst>
                <a:ext uri="{FF2B5EF4-FFF2-40B4-BE49-F238E27FC236}">
                  <a16:creationId xmlns:a16="http://schemas.microsoft.com/office/drawing/2014/main" id="{D86113C2-5A26-45A5-08C5-0A9FC6D0807C}"/>
                </a:ext>
              </a:extLst>
            </p:cNvPr>
            <p:cNvSpPr/>
            <p:nvPr/>
          </p:nvSpPr>
          <p:spPr>
            <a:xfrm>
              <a:off x="742975" y="1304325"/>
              <a:ext cx="883200" cy="883200"/>
            </a:xfrm>
            <a:prstGeom prst="roundRect">
              <a:avLst>
                <a:gd name="adj" fmla="val 9412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246;p40">
              <a:extLst>
                <a:ext uri="{FF2B5EF4-FFF2-40B4-BE49-F238E27FC236}">
                  <a16:creationId xmlns:a16="http://schemas.microsoft.com/office/drawing/2014/main" id="{E00D421A-1B57-A5CE-0225-23CFC3090BDC}"/>
                </a:ext>
              </a:extLst>
            </p:cNvPr>
            <p:cNvSpPr/>
            <p:nvPr/>
          </p:nvSpPr>
          <p:spPr>
            <a:xfrm>
              <a:off x="742975" y="1304325"/>
              <a:ext cx="883200" cy="1161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6BA76F6-4A9A-2FAA-4AA6-986BD5B464A4}"/>
              </a:ext>
            </a:extLst>
          </p:cNvPr>
          <p:cNvSpPr txBox="1"/>
          <p:nvPr/>
        </p:nvSpPr>
        <p:spPr>
          <a:xfrm>
            <a:off x="602855" y="2095566"/>
            <a:ext cx="141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solidFill>
                  <a:schemeClr val="tx1">
                    <a:lumMod val="75000"/>
                  </a:schemeClr>
                </a:solidFill>
                <a:latin typeface="Spline Sans Mono" panose="020B0604020202020204" charset="0"/>
              </a:rPr>
              <a:t>Teorema</a:t>
            </a:r>
            <a:endParaRPr lang="ro-RO" sz="1800" b="1" dirty="0">
              <a:solidFill>
                <a:schemeClr val="tx1">
                  <a:lumMod val="75000"/>
                </a:schemeClr>
              </a:solidFill>
              <a:latin typeface="Spline Sans Mono" panose="020B060402020202020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07BA073-A46F-B77E-390D-68BB7AD569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640"/>
          <a:stretch/>
        </p:blipFill>
        <p:spPr bwMode="auto">
          <a:xfrm>
            <a:off x="2705186" y="4226985"/>
            <a:ext cx="5399724" cy="229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5440BCBF-C536-147F-AAE8-6977B09238DF}"/>
              </a:ext>
            </a:extLst>
          </p:cNvPr>
          <p:cNvSpPr txBox="1"/>
          <p:nvPr/>
        </p:nvSpPr>
        <p:spPr>
          <a:xfrm>
            <a:off x="2909455" y="5514110"/>
            <a:ext cx="78970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A</a:t>
            </a:r>
            <a:endParaRPr lang="ro-RO" sz="3200" b="1" dirty="0"/>
          </a:p>
        </p:txBody>
      </p:sp>
    </p:spTree>
    <p:extLst>
      <p:ext uri="{BB962C8B-B14F-4D97-AF65-F5344CB8AC3E}">
        <p14:creationId xmlns:p14="http://schemas.microsoft.com/office/powerpoint/2010/main" val="28904469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87" name="Google Shape;2587;p47"/>
          <p:cNvGraphicFramePr/>
          <p:nvPr>
            <p:extLst>
              <p:ext uri="{D42A27DB-BD31-4B8C-83A1-F6EECF244321}">
                <p14:modId xmlns:p14="http://schemas.microsoft.com/office/powerpoint/2010/main" val="2956247566"/>
              </p:ext>
            </p:extLst>
          </p:nvPr>
        </p:nvGraphicFramePr>
        <p:xfrm>
          <a:off x="216967" y="489670"/>
          <a:ext cx="4478266" cy="54568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478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4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700" b="1" dirty="0">
                          <a:solidFill>
                            <a:schemeClr val="lt1"/>
                          </a:solidFill>
                          <a:latin typeface="Spline Sans Mono"/>
                          <a:ea typeface="Spline Sans Mono"/>
                          <a:cs typeface="Spline Sans Mono"/>
                          <a:sym typeface="Spline Sans Mono"/>
                        </a:rPr>
                        <a:t>Ideea de baza LSA</a:t>
                      </a:r>
                      <a:endParaRPr sz="2700" b="1" dirty="0">
                        <a:solidFill>
                          <a:schemeClr val="lt1"/>
                        </a:solidFill>
                        <a:latin typeface="Spline Sans Mono"/>
                        <a:ea typeface="Spline Sans Mono"/>
                        <a:cs typeface="Spline Sans Mono"/>
                        <a:sym typeface="Spline Sans Mono"/>
                      </a:endParaRPr>
                    </a:p>
                  </a:txBody>
                  <a:tcPr marL="121900" marR="121900" marT="121900" marB="12190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2759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ro-RO" sz="2200" b="0" dirty="0">
                          <a:latin typeface="Spline Sans Mono" panose="020B0604020202020204" charset="0"/>
                        </a:rPr>
                        <a:t>Ideea de bază </a:t>
                      </a:r>
                      <a:r>
                        <a:rPr lang="en-US" sz="2200" b="0" dirty="0" err="1">
                          <a:latin typeface="Spline Sans Mono" panose="020B0604020202020204" charset="0"/>
                        </a:rPr>
                        <a:t>consta</a:t>
                      </a:r>
                      <a:r>
                        <a:rPr lang="en-US" sz="2200" b="0" dirty="0">
                          <a:latin typeface="Spline Sans Mono" panose="020B0604020202020204" charset="0"/>
                        </a:rPr>
                        <a:t> in </a:t>
                      </a:r>
                      <a:r>
                        <a:rPr lang="en-US" sz="2200" b="0" dirty="0" err="1">
                          <a:latin typeface="Spline Sans Mono" panose="020B0604020202020204" charset="0"/>
                        </a:rPr>
                        <a:t>transpunerea</a:t>
                      </a:r>
                      <a:r>
                        <a:rPr lang="en-US" sz="2200" b="0" dirty="0">
                          <a:latin typeface="Spline Sans Mono" panose="020B0604020202020204" charset="0"/>
                        </a:rPr>
                        <a:t> </a:t>
                      </a:r>
                      <a:r>
                        <a:rPr lang="en-US" sz="2200" b="0" dirty="0" err="1">
                          <a:latin typeface="Spline Sans Mono" panose="020B0604020202020204" charset="0"/>
                        </a:rPr>
                        <a:t>datelor</a:t>
                      </a:r>
                      <a:r>
                        <a:rPr lang="en-US" sz="2200" b="0" dirty="0">
                          <a:latin typeface="Spline Sans Mono" panose="020B0604020202020204" charset="0"/>
                        </a:rPr>
                        <a:t> </a:t>
                      </a:r>
                      <a:r>
                        <a:rPr lang="en-US" sz="2200" b="0" dirty="0" err="1">
                          <a:latin typeface="Spline Sans Mono" panose="020B0604020202020204" charset="0"/>
                        </a:rPr>
                        <a:t>primite</a:t>
                      </a:r>
                      <a:r>
                        <a:rPr lang="en-US" sz="2200" b="0" dirty="0">
                          <a:latin typeface="Spline Sans Mono" panose="020B0604020202020204" charset="0"/>
                        </a:rPr>
                        <a:t> sub forma </a:t>
                      </a:r>
                      <a:r>
                        <a:rPr lang="en-US" sz="2200" b="0" dirty="0" err="1">
                          <a:latin typeface="Spline Sans Mono" panose="020B0604020202020204" charset="0"/>
                        </a:rPr>
                        <a:t>unei</a:t>
                      </a:r>
                      <a:r>
                        <a:rPr lang="en-US" sz="2200" b="0" dirty="0">
                          <a:latin typeface="Spline Sans Mono" panose="020B0604020202020204" charset="0"/>
                        </a:rPr>
                        <a:t> </a:t>
                      </a:r>
                      <a:r>
                        <a:rPr lang="en-US" sz="2200" b="0" dirty="0" err="1">
                          <a:latin typeface="Spline Sans Mono" panose="020B0604020202020204" charset="0"/>
                        </a:rPr>
                        <a:t>matrici</a:t>
                      </a:r>
                      <a:r>
                        <a:rPr lang="ro-RO" sz="2200" b="0" dirty="0">
                          <a:latin typeface="Spline Sans Mono" panose="020B0604020202020204" charset="0"/>
                        </a:rPr>
                        <a:t> de documente</a:t>
                      </a:r>
                      <a:r>
                        <a:rPr lang="en-US" sz="2200" b="0" dirty="0">
                          <a:latin typeface="Spline Sans Mono" panose="020B0604020202020204" charset="0"/>
                        </a:rPr>
                        <a:t>- </a:t>
                      </a:r>
                      <a:r>
                        <a:rPr lang="ro-RO" sz="2200" b="0" dirty="0" err="1">
                          <a:latin typeface="Spline Sans Mono" panose="020B0604020202020204" charset="0"/>
                        </a:rPr>
                        <a:t>term</a:t>
                      </a:r>
                      <a:r>
                        <a:rPr lang="en-US" sz="2200" b="0" dirty="0">
                          <a:latin typeface="Spline Sans Mono" panose="020B0604020202020204" charset="0"/>
                        </a:rPr>
                        <a:t>e</a:t>
                      </a:r>
                      <a:r>
                        <a:rPr lang="ro-RO" sz="2200" b="0" dirty="0">
                          <a:latin typeface="Spline Sans Mono" panose="020B0604020202020204" charset="0"/>
                        </a:rPr>
                        <a:t>ni</a:t>
                      </a:r>
                      <a:r>
                        <a:rPr lang="en-US" sz="2200" b="0" dirty="0">
                          <a:latin typeface="Spline Sans Mono" panose="020B0604020202020204" charset="0"/>
                        </a:rPr>
                        <a:t>(documents-words)</a:t>
                      </a:r>
                      <a:r>
                        <a:rPr lang="ro-RO" sz="2200" b="0" dirty="0">
                          <a:latin typeface="Spline Sans Mono" panose="020B0604020202020204" charset="0"/>
                        </a:rPr>
                        <a:t> și </a:t>
                      </a:r>
                      <a:r>
                        <a:rPr lang="en-US" sz="2200" b="0" dirty="0" err="1">
                          <a:latin typeface="Spline Sans Mono" panose="020B0604020202020204" charset="0"/>
                        </a:rPr>
                        <a:t>descompunerea</a:t>
                      </a:r>
                      <a:r>
                        <a:rPr lang="en-US" sz="2200" b="0" dirty="0">
                          <a:latin typeface="Spline Sans Mono" panose="020B0604020202020204" charset="0"/>
                        </a:rPr>
                        <a:t> </a:t>
                      </a:r>
                      <a:r>
                        <a:rPr lang="en-US" sz="2200" b="0" dirty="0" err="1">
                          <a:latin typeface="Spline Sans Mono" panose="020B0604020202020204" charset="0"/>
                        </a:rPr>
                        <a:t>acesteia</a:t>
                      </a:r>
                      <a:r>
                        <a:rPr lang="ro-RO" sz="2200" b="0" dirty="0">
                          <a:latin typeface="Spline Sans Mono" panose="020B0604020202020204" charset="0"/>
                        </a:rPr>
                        <a:t> în două </a:t>
                      </a:r>
                      <a:r>
                        <a:rPr lang="ro-RO" sz="2200" b="0" dirty="0" err="1">
                          <a:latin typeface="Spline Sans Mono" panose="020B0604020202020204" charset="0"/>
                        </a:rPr>
                        <a:t>matrici</a:t>
                      </a:r>
                      <a:r>
                        <a:rPr lang="ro-RO" sz="2200" b="0" dirty="0">
                          <a:latin typeface="Spline Sans Mono" panose="020B0604020202020204" charset="0"/>
                        </a:rPr>
                        <a:t> separate</a:t>
                      </a:r>
                      <a:r>
                        <a:rPr lang="en-US" sz="2200" b="0" dirty="0">
                          <a:latin typeface="Spline Sans Mono" panose="020B0604020202020204" charset="0"/>
                        </a:rPr>
                        <a:t>: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sz="2200" b="0" dirty="0">
                          <a:latin typeface="Spline Sans Mono" panose="020B0604020202020204" charset="0"/>
                        </a:rPr>
                        <a:t>o </a:t>
                      </a:r>
                      <a:r>
                        <a:rPr lang="en-US" sz="2200" b="0" dirty="0" err="1">
                          <a:latin typeface="Spline Sans Mono" panose="020B0604020202020204" charset="0"/>
                        </a:rPr>
                        <a:t>matrice</a:t>
                      </a:r>
                      <a:r>
                        <a:rPr lang="en-US" sz="2200" b="0" dirty="0">
                          <a:latin typeface="Spline Sans Mono" panose="020B0604020202020204" charset="0"/>
                        </a:rPr>
                        <a:t> </a:t>
                      </a:r>
                      <a:r>
                        <a:rPr lang="en-US" sz="2200" b="0" dirty="0" err="1">
                          <a:latin typeface="Spline Sans Mono" panose="020B0604020202020204" charset="0"/>
                        </a:rPr>
                        <a:t>teme-termeni</a:t>
                      </a:r>
                      <a:r>
                        <a:rPr lang="en-US" sz="2200" b="0" dirty="0">
                          <a:latin typeface="Spline Sans Mono" panose="020B0604020202020204" charset="0"/>
                        </a:rPr>
                        <a:t>(words-context)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sz="2200" b="0" dirty="0">
                          <a:latin typeface="Spline Sans Mono" panose="020B0604020202020204" charset="0"/>
                        </a:rPr>
                        <a:t>o </a:t>
                      </a:r>
                      <a:r>
                        <a:rPr lang="en-US" sz="2200" b="0" dirty="0" err="1">
                          <a:latin typeface="Spline Sans Mono" panose="020B0604020202020204" charset="0"/>
                        </a:rPr>
                        <a:t>matrice</a:t>
                      </a:r>
                      <a:r>
                        <a:rPr lang="en-US" sz="2200" b="0" dirty="0">
                          <a:latin typeface="Spline Sans Mono" panose="020B0604020202020204" charset="0"/>
                        </a:rPr>
                        <a:t> </a:t>
                      </a:r>
                      <a:r>
                        <a:rPr lang="en-US" sz="2200" b="0" dirty="0" err="1">
                          <a:latin typeface="Spline Sans Mono" panose="020B0604020202020204" charset="0"/>
                        </a:rPr>
                        <a:t>documente-teme</a:t>
                      </a:r>
                      <a:r>
                        <a:rPr lang="en-US" sz="2200" b="0" dirty="0">
                          <a:latin typeface="Spline Sans Mono" panose="020B0604020202020204" charset="0"/>
                        </a:rPr>
                        <a:t>(documents-context) ,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sz="2200" b="0" dirty="0">
                          <a:latin typeface="Spline Sans Mono" panose="020B0604020202020204" charset="0"/>
                        </a:rPr>
                        <a:t> </a:t>
                      </a:r>
                      <a:r>
                        <a:rPr lang="en-US" sz="2200" b="0" dirty="0" err="1">
                          <a:latin typeface="Spline Sans Mono" panose="020B0604020202020204" charset="0"/>
                        </a:rPr>
                        <a:t>iar</a:t>
                      </a:r>
                      <a:r>
                        <a:rPr lang="en-US" sz="2200" b="0" dirty="0">
                          <a:latin typeface="Spline Sans Mono" panose="020B0604020202020204" charset="0"/>
                        </a:rPr>
                        <a:t> </a:t>
                      </a:r>
                      <a:r>
                        <a:rPr lang="en-US" sz="2200" b="0" dirty="0" err="1">
                          <a:latin typeface="Spline Sans Mono" panose="020B0604020202020204" charset="0"/>
                        </a:rPr>
                        <a:t>aici</a:t>
                      </a:r>
                      <a:r>
                        <a:rPr lang="en-US" sz="2200" b="0" dirty="0">
                          <a:latin typeface="Spline Sans Mono" panose="020B0604020202020204" charset="0"/>
                        </a:rPr>
                        <a:t> </a:t>
                      </a:r>
                      <a:r>
                        <a:rPr lang="en-US" sz="2200" b="0" dirty="0" err="1">
                          <a:latin typeface="Spline Sans Mono" panose="020B0604020202020204" charset="0"/>
                        </a:rPr>
                        <a:t>intervine</a:t>
                      </a:r>
                      <a:endParaRPr lang="en-US" sz="2200" b="0" dirty="0">
                        <a:latin typeface="Spline Sans Mono" panose="020B0604020202020204" charset="0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en-US" sz="2200" b="1" i="1" dirty="0">
                          <a:latin typeface="Spline Sans Mono" panose="020B0604020202020204" charset="0"/>
                        </a:rPr>
                        <a:t> </a:t>
                      </a:r>
                      <a:r>
                        <a:rPr lang="en-US" sz="2200" b="1" i="1" u="none" dirty="0">
                          <a:latin typeface="Spline Sans Mono" panose="020B0604020202020204" charset="0"/>
                        </a:rPr>
                        <a:t>SVD (DVS)</a:t>
                      </a:r>
                    </a:p>
                    <a:p>
                      <a:pPr marL="25524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Encode Sans"/>
                        <a:buNone/>
                      </a:pPr>
                      <a:endParaRPr sz="2200" b="1" dirty="0">
                        <a:solidFill>
                          <a:schemeClr val="dk1"/>
                        </a:solidFill>
                        <a:latin typeface="Spline Sans Mono" panose="020B0604020202020204" charset="0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121900" marR="121900" marT="121900" marB="12190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2" descr="Latent Semantic Analysis - GeeksforGeeks">
            <a:extLst>
              <a:ext uri="{FF2B5EF4-FFF2-40B4-BE49-F238E27FC236}">
                <a16:creationId xmlns:a16="http://schemas.microsoft.com/office/drawing/2014/main" id="{ACDCE20B-3973-BB3E-ACCA-AC386FA5B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069" y="1627057"/>
            <a:ext cx="7359931" cy="360388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5" name="Google Shape;2045;p38"/>
          <p:cNvSpPr txBox="1">
            <a:spLocks noGrp="1"/>
          </p:cNvSpPr>
          <p:nvPr>
            <p:ph type="subTitle" idx="3"/>
          </p:nvPr>
        </p:nvSpPr>
        <p:spPr>
          <a:xfrm>
            <a:off x="-2957616" y="7774984"/>
            <a:ext cx="5640000" cy="462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-US" sz="4800" dirty="0"/>
              <a:t>LDA</a:t>
            </a:r>
          </a:p>
        </p:txBody>
      </p:sp>
      <p:grpSp>
        <p:nvGrpSpPr>
          <p:cNvPr id="2065" name="Google Shape;2065;p38"/>
          <p:cNvGrpSpPr/>
          <p:nvPr/>
        </p:nvGrpSpPr>
        <p:grpSpPr>
          <a:xfrm>
            <a:off x="-2986610" y="4126489"/>
            <a:ext cx="1177600" cy="1177600"/>
            <a:chOff x="742975" y="1304325"/>
            <a:chExt cx="883200" cy="883200"/>
          </a:xfrm>
        </p:grpSpPr>
        <p:sp>
          <p:nvSpPr>
            <p:cNvPr id="2066" name="Google Shape;2066;p38"/>
            <p:cNvSpPr/>
            <p:nvPr/>
          </p:nvSpPr>
          <p:spPr>
            <a:xfrm>
              <a:off x="742975" y="1304325"/>
              <a:ext cx="883200" cy="883200"/>
            </a:xfrm>
            <a:prstGeom prst="roundRect">
              <a:avLst>
                <a:gd name="adj" fmla="val 9412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67" name="Google Shape;2067;p38"/>
            <p:cNvSpPr/>
            <p:nvPr/>
          </p:nvSpPr>
          <p:spPr>
            <a:xfrm>
              <a:off x="742975" y="1304325"/>
              <a:ext cx="883200" cy="1161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2095" name="Google Shape;2095;p38"/>
          <p:cNvGrpSpPr/>
          <p:nvPr/>
        </p:nvGrpSpPr>
        <p:grpSpPr>
          <a:xfrm>
            <a:off x="-2706786" y="4476840"/>
            <a:ext cx="527509" cy="630901"/>
            <a:chOff x="1562373" y="3424974"/>
            <a:chExt cx="395632" cy="473176"/>
          </a:xfrm>
        </p:grpSpPr>
        <p:sp>
          <p:nvSpPr>
            <p:cNvPr id="2096" name="Google Shape;2096;p38"/>
            <p:cNvSpPr/>
            <p:nvPr/>
          </p:nvSpPr>
          <p:spPr>
            <a:xfrm>
              <a:off x="1562373" y="3494252"/>
              <a:ext cx="194025" cy="194025"/>
            </a:xfrm>
            <a:custGeom>
              <a:avLst/>
              <a:gdLst/>
              <a:ahLst/>
              <a:cxnLst/>
              <a:rect l="l" t="t" r="r" b="b"/>
              <a:pathLst>
                <a:path w="3428" h="3428" extrusionOk="0">
                  <a:moveTo>
                    <a:pt x="1836" y="257"/>
                  </a:moveTo>
                  <a:cubicBezTo>
                    <a:pt x="2595" y="319"/>
                    <a:pt x="3182" y="942"/>
                    <a:pt x="3182" y="1714"/>
                  </a:cubicBezTo>
                  <a:lnTo>
                    <a:pt x="1836" y="1714"/>
                  </a:lnTo>
                  <a:lnTo>
                    <a:pt x="1836" y="257"/>
                  </a:lnTo>
                  <a:close/>
                  <a:moveTo>
                    <a:pt x="1591" y="257"/>
                  </a:moveTo>
                  <a:lnTo>
                    <a:pt x="1591" y="1787"/>
                  </a:lnTo>
                  <a:lnTo>
                    <a:pt x="661" y="2729"/>
                  </a:lnTo>
                  <a:cubicBezTo>
                    <a:pt x="404" y="2460"/>
                    <a:pt x="245" y="2106"/>
                    <a:pt x="245" y="1714"/>
                  </a:cubicBezTo>
                  <a:cubicBezTo>
                    <a:pt x="245" y="942"/>
                    <a:pt x="845" y="319"/>
                    <a:pt x="1591" y="257"/>
                  </a:cubicBezTo>
                  <a:close/>
                  <a:moveTo>
                    <a:pt x="3170" y="1959"/>
                  </a:moveTo>
                  <a:cubicBezTo>
                    <a:pt x="3048" y="2656"/>
                    <a:pt x="2448" y="3183"/>
                    <a:pt x="1714" y="3183"/>
                  </a:cubicBezTo>
                  <a:cubicBezTo>
                    <a:pt x="1384" y="3183"/>
                    <a:pt x="1090" y="3072"/>
                    <a:pt x="832" y="2889"/>
                  </a:cubicBezTo>
                  <a:lnTo>
                    <a:pt x="1775" y="1959"/>
                  </a:lnTo>
                  <a:close/>
                  <a:moveTo>
                    <a:pt x="1714" y="0"/>
                  </a:moveTo>
                  <a:cubicBezTo>
                    <a:pt x="772" y="0"/>
                    <a:pt x="0" y="771"/>
                    <a:pt x="0" y="1714"/>
                  </a:cubicBezTo>
                  <a:cubicBezTo>
                    <a:pt x="0" y="2656"/>
                    <a:pt x="772" y="3427"/>
                    <a:pt x="1714" y="3427"/>
                  </a:cubicBezTo>
                  <a:cubicBezTo>
                    <a:pt x="2668" y="3427"/>
                    <a:pt x="3427" y="2656"/>
                    <a:pt x="3427" y="1714"/>
                  </a:cubicBezTo>
                  <a:cubicBezTo>
                    <a:pt x="3427" y="771"/>
                    <a:pt x="2668" y="0"/>
                    <a:pt x="1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97" name="Google Shape;2097;p38"/>
            <p:cNvSpPr/>
            <p:nvPr/>
          </p:nvSpPr>
          <p:spPr>
            <a:xfrm>
              <a:off x="1652422" y="3424974"/>
              <a:ext cx="305583" cy="473176"/>
            </a:xfrm>
            <a:custGeom>
              <a:avLst/>
              <a:gdLst/>
              <a:ahLst/>
              <a:cxnLst/>
              <a:rect l="l" t="t" r="r" b="b"/>
              <a:pathLst>
                <a:path w="5399" h="8360" extrusionOk="0">
                  <a:moveTo>
                    <a:pt x="0" y="1"/>
                  </a:moveTo>
                  <a:lnTo>
                    <a:pt x="0" y="980"/>
                  </a:lnTo>
                  <a:lnTo>
                    <a:pt x="245" y="980"/>
                  </a:lnTo>
                  <a:lnTo>
                    <a:pt x="245" y="245"/>
                  </a:lnTo>
                  <a:lnTo>
                    <a:pt x="5141" y="245"/>
                  </a:lnTo>
                  <a:lnTo>
                    <a:pt x="5141" y="8115"/>
                  </a:lnTo>
                  <a:lnTo>
                    <a:pt x="245" y="8115"/>
                  </a:lnTo>
                  <a:lnTo>
                    <a:pt x="245" y="4896"/>
                  </a:lnTo>
                  <a:lnTo>
                    <a:pt x="0" y="4896"/>
                  </a:lnTo>
                  <a:lnTo>
                    <a:pt x="0" y="8359"/>
                  </a:lnTo>
                  <a:lnTo>
                    <a:pt x="5398" y="8359"/>
                  </a:lnTo>
                  <a:lnTo>
                    <a:pt x="53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 dirty="0"/>
            </a:p>
          </p:txBody>
        </p:sp>
        <p:sp>
          <p:nvSpPr>
            <p:cNvPr id="2098" name="Google Shape;2098;p38"/>
            <p:cNvSpPr/>
            <p:nvPr/>
          </p:nvSpPr>
          <p:spPr>
            <a:xfrm>
              <a:off x="1700872" y="3466518"/>
              <a:ext cx="76297" cy="13924"/>
            </a:xfrm>
            <a:custGeom>
              <a:avLst/>
              <a:gdLst/>
              <a:ahLst/>
              <a:cxnLst/>
              <a:rect l="l" t="t" r="r" b="b"/>
              <a:pathLst>
                <a:path w="1348" h="246" extrusionOk="0">
                  <a:moveTo>
                    <a:pt x="1" y="1"/>
                  </a:moveTo>
                  <a:lnTo>
                    <a:pt x="1" y="246"/>
                  </a:lnTo>
                  <a:lnTo>
                    <a:pt x="1347" y="246"/>
                  </a:lnTo>
                  <a:lnTo>
                    <a:pt x="13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99" name="Google Shape;2099;p38"/>
            <p:cNvSpPr/>
            <p:nvPr/>
          </p:nvSpPr>
          <p:spPr>
            <a:xfrm>
              <a:off x="1915667" y="3466518"/>
              <a:ext cx="13867" cy="13924"/>
            </a:xfrm>
            <a:custGeom>
              <a:avLst/>
              <a:gdLst/>
              <a:ahLst/>
              <a:cxnLst/>
              <a:rect l="l" t="t" r="r" b="b"/>
              <a:pathLst>
                <a:path w="245" h="246" extrusionOk="0">
                  <a:moveTo>
                    <a:pt x="0" y="1"/>
                  </a:moveTo>
                  <a:lnTo>
                    <a:pt x="0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00" name="Google Shape;2100;p38"/>
            <p:cNvSpPr/>
            <p:nvPr/>
          </p:nvSpPr>
          <p:spPr>
            <a:xfrm>
              <a:off x="1887933" y="3466518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0" y="1"/>
                  </a:moveTo>
                  <a:lnTo>
                    <a:pt x="0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01" name="Google Shape;2101;p38"/>
            <p:cNvSpPr/>
            <p:nvPr/>
          </p:nvSpPr>
          <p:spPr>
            <a:xfrm>
              <a:off x="1860199" y="3466518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1" y="1"/>
                  </a:moveTo>
                  <a:lnTo>
                    <a:pt x="1" y="246"/>
                  </a:lnTo>
                  <a:lnTo>
                    <a:pt x="246" y="246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02" name="Google Shape;2102;p38"/>
            <p:cNvSpPr/>
            <p:nvPr/>
          </p:nvSpPr>
          <p:spPr>
            <a:xfrm>
              <a:off x="1784016" y="3515024"/>
              <a:ext cx="55468" cy="13924"/>
            </a:xfrm>
            <a:custGeom>
              <a:avLst/>
              <a:gdLst/>
              <a:ahLst/>
              <a:cxnLst/>
              <a:rect l="l" t="t" r="r" b="b"/>
              <a:pathLst>
                <a:path w="980" h="246" extrusionOk="0">
                  <a:moveTo>
                    <a:pt x="1" y="1"/>
                  </a:moveTo>
                  <a:lnTo>
                    <a:pt x="1" y="245"/>
                  </a:lnTo>
                  <a:lnTo>
                    <a:pt x="980" y="245"/>
                  </a:lnTo>
                  <a:lnTo>
                    <a:pt x="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03" name="Google Shape;2103;p38"/>
            <p:cNvSpPr/>
            <p:nvPr/>
          </p:nvSpPr>
          <p:spPr>
            <a:xfrm>
              <a:off x="1797883" y="3542759"/>
              <a:ext cx="83202" cy="13867"/>
            </a:xfrm>
            <a:custGeom>
              <a:avLst/>
              <a:gdLst/>
              <a:ahLst/>
              <a:cxnLst/>
              <a:rect l="l" t="t" r="r" b="b"/>
              <a:pathLst>
                <a:path w="1470" h="245" extrusionOk="0">
                  <a:moveTo>
                    <a:pt x="0" y="0"/>
                  </a:moveTo>
                  <a:lnTo>
                    <a:pt x="0" y="245"/>
                  </a:lnTo>
                  <a:lnTo>
                    <a:pt x="1469" y="245"/>
                  </a:lnTo>
                  <a:lnTo>
                    <a:pt x="14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04" name="Google Shape;2104;p38"/>
            <p:cNvSpPr/>
            <p:nvPr/>
          </p:nvSpPr>
          <p:spPr>
            <a:xfrm>
              <a:off x="1797883" y="3570436"/>
              <a:ext cx="20829" cy="13924"/>
            </a:xfrm>
            <a:custGeom>
              <a:avLst/>
              <a:gdLst/>
              <a:ahLst/>
              <a:cxnLst/>
              <a:rect l="l" t="t" r="r" b="b"/>
              <a:pathLst>
                <a:path w="368" h="246" extrusionOk="0">
                  <a:moveTo>
                    <a:pt x="0" y="1"/>
                  </a:moveTo>
                  <a:lnTo>
                    <a:pt x="0" y="246"/>
                  </a:lnTo>
                  <a:lnTo>
                    <a:pt x="368" y="246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05" name="Google Shape;2105;p38"/>
            <p:cNvSpPr/>
            <p:nvPr/>
          </p:nvSpPr>
          <p:spPr>
            <a:xfrm>
              <a:off x="1761829" y="3625847"/>
              <a:ext cx="167706" cy="90164"/>
            </a:xfrm>
            <a:custGeom>
              <a:avLst/>
              <a:gdLst/>
              <a:ahLst/>
              <a:cxnLst/>
              <a:rect l="l" t="t" r="r" b="b"/>
              <a:pathLst>
                <a:path w="2963" h="1593" extrusionOk="0">
                  <a:moveTo>
                    <a:pt x="2596" y="1"/>
                  </a:moveTo>
                  <a:lnTo>
                    <a:pt x="2596" y="1347"/>
                  </a:lnTo>
                  <a:lnTo>
                    <a:pt x="2351" y="1347"/>
                  </a:lnTo>
                  <a:lnTo>
                    <a:pt x="2351" y="246"/>
                  </a:lnTo>
                  <a:lnTo>
                    <a:pt x="2106" y="246"/>
                  </a:lnTo>
                  <a:lnTo>
                    <a:pt x="2106" y="1347"/>
                  </a:lnTo>
                  <a:lnTo>
                    <a:pt x="1861" y="1347"/>
                  </a:lnTo>
                  <a:lnTo>
                    <a:pt x="1861" y="491"/>
                  </a:lnTo>
                  <a:lnTo>
                    <a:pt x="1617" y="491"/>
                  </a:lnTo>
                  <a:lnTo>
                    <a:pt x="1617" y="1347"/>
                  </a:lnTo>
                  <a:lnTo>
                    <a:pt x="1372" y="1347"/>
                  </a:lnTo>
                  <a:lnTo>
                    <a:pt x="1372" y="735"/>
                  </a:lnTo>
                  <a:lnTo>
                    <a:pt x="1127" y="735"/>
                  </a:lnTo>
                  <a:lnTo>
                    <a:pt x="1127" y="1347"/>
                  </a:lnTo>
                  <a:lnTo>
                    <a:pt x="882" y="1347"/>
                  </a:lnTo>
                  <a:lnTo>
                    <a:pt x="882" y="980"/>
                  </a:lnTo>
                  <a:lnTo>
                    <a:pt x="637" y="980"/>
                  </a:lnTo>
                  <a:lnTo>
                    <a:pt x="637" y="1347"/>
                  </a:lnTo>
                  <a:lnTo>
                    <a:pt x="393" y="1347"/>
                  </a:lnTo>
                  <a:lnTo>
                    <a:pt x="393" y="1225"/>
                  </a:lnTo>
                  <a:lnTo>
                    <a:pt x="148" y="1225"/>
                  </a:lnTo>
                  <a:lnTo>
                    <a:pt x="148" y="1347"/>
                  </a:lnTo>
                  <a:lnTo>
                    <a:pt x="1" y="1347"/>
                  </a:lnTo>
                  <a:lnTo>
                    <a:pt x="1" y="1592"/>
                  </a:lnTo>
                  <a:lnTo>
                    <a:pt x="2963" y="1592"/>
                  </a:lnTo>
                  <a:lnTo>
                    <a:pt x="2963" y="1347"/>
                  </a:lnTo>
                  <a:lnTo>
                    <a:pt x="2840" y="1347"/>
                  </a:lnTo>
                  <a:lnTo>
                    <a:pt x="28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06" name="Google Shape;2106;p38"/>
            <p:cNvSpPr/>
            <p:nvPr/>
          </p:nvSpPr>
          <p:spPr>
            <a:xfrm>
              <a:off x="1797883" y="3598170"/>
              <a:ext cx="48563" cy="13924"/>
            </a:xfrm>
            <a:custGeom>
              <a:avLst/>
              <a:gdLst/>
              <a:ahLst/>
              <a:cxnLst/>
              <a:rect l="l" t="t" r="r" b="b"/>
              <a:pathLst>
                <a:path w="858" h="246" extrusionOk="0">
                  <a:moveTo>
                    <a:pt x="0" y="0"/>
                  </a:moveTo>
                  <a:lnTo>
                    <a:pt x="0" y="245"/>
                  </a:lnTo>
                  <a:lnTo>
                    <a:pt x="857" y="245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07" name="Google Shape;2107;p38"/>
            <p:cNvSpPr/>
            <p:nvPr/>
          </p:nvSpPr>
          <p:spPr>
            <a:xfrm>
              <a:off x="1790922" y="3625847"/>
              <a:ext cx="20885" cy="13924"/>
            </a:xfrm>
            <a:custGeom>
              <a:avLst/>
              <a:gdLst/>
              <a:ahLst/>
              <a:cxnLst/>
              <a:rect l="l" t="t" r="r" b="b"/>
              <a:pathLst>
                <a:path w="369" h="246" extrusionOk="0">
                  <a:moveTo>
                    <a:pt x="1" y="1"/>
                  </a:moveTo>
                  <a:lnTo>
                    <a:pt x="1" y="246"/>
                  </a:lnTo>
                  <a:lnTo>
                    <a:pt x="368" y="246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08" name="Google Shape;2108;p38"/>
            <p:cNvSpPr/>
            <p:nvPr/>
          </p:nvSpPr>
          <p:spPr>
            <a:xfrm>
              <a:off x="1693966" y="3757499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0" y="0"/>
                  </a:moveTo>
                  <a:lnTo>
                    <a:pt x="0" y="245"/>
                  </a:lnTo>
                  <a:lnTo>
                    <a:pt x="245" y="245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09" name="Google Shape;2109;p38"/>
            <p:cNvSpPr/>
            <p:nvPr/>
          </p:nvSpPr>
          <p:spPr>
            <a:xfrm>
              <a:off x="1721700" y="3757499"/>
              <a:ext cx="180158" cy="13924"/>
            </a:xfrm>
            <a:custGeom>
              <a:avLst/>
              <a:gdLst/>
              <a:ahLst/>
              <a:cxnLst/>
              <a:rect l="l" t="t" r="r" b="b"/>
              <a:pathLst>
                <a:path w="3183" h="246" extrusionOk="0">
                  <a:moveTo>
                    <a:pt x="0" y="0"/>
                  </a:moveTo>
                  <a:lnTo>
                    <a:pt x="0" y="245"/>
                  </a:lnTo>
                  <a:lnTo>
                    <a:pt x="3182" y="245"/>
                  </a:lnTo>
                  <a:lnTo>
                    <a:pt x="31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10" name="Google Shape;2110;p38"/>
            <p:cNvSpPr/>
            <p:nvPr/>
          </p:nvSpPr>
          <p:spPr>
            <a:xfrm>
              <a:off x="1693966" y="3785177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0" y="1"/>
                  </a:moveTo>
                  <a:lnTo>
                    <a:pt x="0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11" name="Google Shape;2111;p38"/>
            <p:cNvSpPr/>
            <p:nvPr/>
          </p:nvSpPr>
          <p:spPr>
            <a:xfrm>
              <a:off x="1721700" y="3785177"/>
              <a:ext cx="180158" cy="13924"/>
            </a:xfrm>
            <a:custGeom>
              <a:avLst/>
              <a:gdLst/>
              <a:ahLst/>
              <a:cxnLst/>
              <a:rect l="l" t="t" r="r" b="b"/>
              <a:pathLst>
                <a:path w="3183" h="246" extrusionOk="0">
                  <a:moveTo>
                    <a:pt x="0" y="1"/>
                  </a:moveTo>
                  <a:lnTo>
                    <a:pt x="0" y="246"/>
                  </a:lnTo>
                  <a:lnTo>
                    <a:pt x="3182" y="246"/>
                  </a:lnTo>
                  <a:lnTo>
                    <a:pt x="31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12" name="Google Shape;2112;p38"/>
            <p:cNvSpPr/>
            <p:nvPr/>
          </p:nvSpPr>
          <p:spPr>
            <a:xfrm>
              <a:off x="1693966" y="3812911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0" y="1"/>
                  </a:moveTo>
                  <a:lnTo>
                    <a:pt x="0" y="245"/>
                  </a:lnTo>
                  <a:lnTo>
                    <a:pt x="245" y="245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13" name="Google Shape;2113;p38"/>
            <p:cNvSpPr/>
            <p:nvPr/>
          </p:nvSpPr>
          <p:spPr>
            <a:xfrm>
              <a:off x="1721700" y="3812911"/>
              <a:ext cx="180158" cy="13924"/>
            </a:xfrm>
            <a:custGeom>
              <a:avLst/>
              <a:gdLst/>
              <a:ahLst/>
              <a:cxnLst/>
              <a:rect l="l" t="t" r="r" b="b"/>
              <a:pathLst>
                <a:path w="3183" h="246" extrusionOk="0">
                  <a:moveTo>
                    <a:pt x="0" y="1"/>
                  </a:moveTo>
                  <a:lnTo>
                    <a:pt x="0" y="245"/>
                  </a:lnTo>
                  <a:lnTo>
                    <a:pt x="3182" y="245"/>
                  </a:lnTo>
                  <a:lnTo>
                    <a:pt x="31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14" name="Google Shape;2114;p38"/>
            <p:cNvSpPr/>
            <p:nvPr/>
          </p:nvSpPr>
          <p:spPr>
            <a:xfrm>
              <a:off x="1908705" y="3854455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1" y="1"/>
                  </a:moveTo>
                  <a:lnTo>
                    <a:pt x="1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15" name="Google Shape;2115;p38"/>
            <p:cNvSpPr/>
            <p:nvPr/>
          </p:nvSpPr>
          <p:spPr>
            <a:xfrm>
              <a:off x="1881028" y="3854455"/>
              <a:ext cx="13867" cy="13924"/>
            </a:xfrm>
            <a:custGeom>
              <a:avLst/>
              <a:gdLst/>
              <a:ahLst/>
              <a:cxnLst/>
              <a:rect l="l" t="t" r="r" b="b"/>
              <a:pathLst>
                <a:path w="245" h="246" extrusionOk="0">
                  <a:moveTo>
                    <a:pt x="0" y="1"/>
                  </a:moveTo>
                  <a:lnTo>
                    <a:pt x="0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16" name="Google Shape;2116;p38"/>
            <p:cNvSpPr/>
            <p:nvPr/>
          </p:nvSpPr>
          <p:spPr>
            <a:xfrm>
              <a:off x="1853294" y="3854455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1" y="1"/>
                  </a:moveTo>
                  <a:lnTo>
                    <a:pt x="1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8" name="Google Shape;2095;p38">
            <a:extLst>
              <a:ext uri="{FF2B5EF4-FFF2-40B4-BE49-F238E27FC236}">
                <a16:creationId xmlns:a16="http://schemas.microsoft.com/office/drawing/2014/main" id="{6B85DD9B-4C89-C378-951B-E0E3EE044589}"/>
              </a:ext>
            </a:extLst>
          </p:cNvPr>
          <p:cNvGrpSpPr/>
          <p:nvPr/>
        </p:nvGrpSpPr>
        <p:grpSpPr>
          <a:xfrm>
            <a:off x="671217" y="776239"/>
            <a:ext cx="527509" cy="630901"/>
            <a:chOff x="1562373" y="3424974"/>
            <a:chExt cx="395632" cy="473176"/>
          </a:xfrm>
        </p:grpSpPr>
        <p:sp>
          <p:nvSpPr>
            <p:cNvPr id="9" name="Google Shape;2096;p38">
              <a:extLst>
                <a:ext uri="{FF2B5EF4-FFF2-40B4-BE49-F238E27FC236}">
                  <a16:creationId xmlns:a16="http://schemas.microsoft.com/office/drawing/2014/main" id="{246E637A-5C64-42BB-D380-AD8C7D11EDB5}"/>
                </a:ext>
              </a:extLst>
            </p:cNvPr>
            <p:cNvSpPr/>
            <p:nvPr/>
          </p:nvSpPr>
          <p:spPr>
            <a:xfrm>
              <a:off x="1562373" y="3494252"/>
              <a:ext cx="194025" cy="194025"/>
            </a:xfrm>
            <a:custGeom>
              <a:avLst/>
              <a:gdLst/>
              <a:ahLst/>
              <a:cxnLst/>
              <a:rect l="l" t="t" r="r" b="b"/>
              <a:pathLst>
                <a:path w="3428" h="3428" extrusionOk="0">
                  <a:moveTo>
                    <a:pt x="1836" y="257"/>
                  </a:moveTo>
                  <a:cubicBezTo>
                    <a:pt x="2595" y="319"/>
                    <a:pt x="3182" y="942"/>
                    <a:pt x="3182" y="1714"/>
                  </a:cubicBezTo>
                  <a:lnTo>
                    <a:pt x="1836" y="1714"/>
                  </a:lnTo>
                  <a:lnTo>
                    <a:pt x="1836" y="257"/>
                  </a:lnTo>
                  <a:close/>
                  <a:moveTo>
                    <a:pt x="1591" y="257"/>
                  </a:moveTo>
                  <a:lnTo>
                    <a:pt x="1591" y="1787"/>
                  </a:lnTo>
                  <a:lnTo>
                    <a:pt x="661" y="2729"/>
                  </a:lnTo>
                  <a:cubicBezTo>
                    <a:pt x="404" y="2460"/>
                    <a:pt x="245" y="2106"/>
                    <a:pt x="245" y="1714"/>
                  </a:cubicBezTo>
                  <a:cubicBezTo>
                    <a:pt x="245" y="942"/>
                    <a:pt x="845" y="319"/>
                    <a:pt x="1591" y="257"/>
                  </a:cubicBezTo>
                  <a:close/>
                  <a:moveTo>
                    <a:pt x="3170" y="1959"/>
                  </a:moveTo>
                  <a:cubicBezTo>
                    <a:pt x="3048" y="2656"/>
                    <a:pt x="2448" y="3183"/>
                    <a:pt x="1714" y="3183"/>
                  </a:cubicBezTo>
                  <a:cubicBezTo>
                    <a:pt x="1384" y="3183"/>
                    <a:pt x="1090" y="3072"/>
                    <a:pt x="832" y="2889"/>
                  </a:cubicBezTo>
                  <a:lnTo>
                    <a:pt x="1775" y="1959"/>
                  </a:lnTo>
                  <a:close/>
                  <a:moveTo>
                    <a:pt x="1714" y="0"/>
                  </a:moveTo>
                  <a:cubicBezTo>
                    <a:pt x="772" y="0"/>
                    <a:pt x="0" y="771"/>
                    <a:pt x="0" y="1714"/>
                  </a:cubicBezTo>
                  <a:cubicBezTo>
                    <a:pt x="0" y="2656"/>
                    <a:pt x="772" y="3427"/>
                    <a:pt x="1714" y="3427"/>
                  </a:cubicBezTo>
                  <a:cubicBezTo>
                    <a:pt x="2668" y="3427"/>
                    <a:pt x="3427" y="2656"/>
                    <a:pt x="3427" y="1714"/>
                  </a:cubicBezTo>
                  <a:cubicBezTo>
                    <a:pt x="3427" y="771"/>
                    <a:pt x="2668" y="0"/>
                    <a:pt x="1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" name="Google Shape;2097;p38">
              <a:extLst>
                <a:ext uri="{FF2B5EF4-FFF2-40B4-BE49-F238E27FC236}">
                  <a16:creationId xmlns:a16="http://schemas.microsoft.com/office/drawing/2014/main" id="{66C077A0-E3BD-EDD9-48D5-63C30119EF8A}"/>
                </a:ext>
              </a:extLst>
            </p:cNvPr>
            <p:cNvSpPr/>
            <p:nvPr/>
          </p:nvSpPr>
          <p:spPr>
            <a:xfrm>
              <a:off x="1652422" y="3424974"/>
              <a:ext cx="305583" cy="473176"/>
            </a:xfrm>
            <a:custGeom>
              <a:avLst/>
              <a:gdLst/>
              <a:ahLst/>
              <a:cxnLst/>
              <a:rect l="l" t="t" r="r" b="b"/>
              <a:pathLst>
                <a:path w="5399" h="8360" extrusionOk="0">
                  <a:moveTo>
                    <a:pt x="0" y="1"/>
                  </a:moveTo>
                  <a:lnTo>
                    <a:pt x="0" y="980"/>
                  </a:lnTo>
                  <a:lnTo>
                    <a:pt x="245" y="980"/>
                  </a:lnTo>
                  <a:lnTo>
                    <a:pt x="245" y="245"/>
                  </a:lnTo>
                  <a:lnTo>
                    <a:pt x="5141" y="245"/>
                  </a:lnTo>
                  <a:lnTo>
                    <a:pt x="5141" y="8115"/>
                  </a:lnTo>
                  <a:lnTo>
                    <a:pt x="245" y="8115"/>
                  </a:lnTo>
                  <a:lnTo>
                    <a:pt x="245" y="4896"/>
                  </a:lnTo>
                  <a:lnTo>
                    <a:pt x="0" y="4896"/>
                  </a:lnTo>
                  <a:lnTo>
                    <a:pt x="0" y="8359"/>
                  </a:lnTo>
                  <a:lnTo>
                    <a:pt x="5398" y="8359"/>
                  </a:lnTo>
                  <a:lnTo>
                    <a:pt x="53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 dirty="0"/>
            </a:p>
          </p:txBody>
        </p:sp>
        <p:sp>
          <p:nvSpPr>
            <p:cNvPr id="11" name="Google Shape;2098;p38">
              <a:extLst>
                <a:ext uri="{FF2B5EF4-FFF2-40B4-BE49-F238E27FC236}">
                  <a16:creationId xmlns:a16="http://schemas.microsoft.com/office/drawing/2014/main" id="{1BDB9642-B89F-9C97-AE3E-51154E8A549F}"/>
                </a:ext>
              </a:extLst>
            </p:cNvPr>
            <p:cNvSpPr/>
            <p:nvPr/>
          </p:nvSpPr>
          <p:spPr>
            <a:xfrm>
              <a:off x="1700872" y="3466518"/>
              <a:ext cx="76297" cy="13924"/>
            </a:xfrm>
            <a:custGeom>
              <a:avLst/>
              <a:gdLst/>
              <a:ahLst/>
              <a:cxnLst/>
              <a:rect l="l" t="t" r="r" b="b"/>
              <a:pathLst>
                <a:path w="1348" h="246" extrusionOk="0">
                  <a:moveTo>
                    <a:pt x="1" y="1"/>
                  </a:moveTo>
                  <a:lnTo>
                    <a:pt x="1" y="246"/>
                  </a:lnTo>
                  <a:lnTo>
                    <a:pt x="1347" y="246"/>
                  </a:lnTo>
                  <a:lnTo>
                    <a:pt x="13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" name="Google Shape;2099;p38">
              <a:extLst>
                <a:ext uri="{FF2B5EF4-FFF2-40B4-BE49-F238E27FC236}">
                  <a16:creationId xmlns:a16="http://schemas.microsoft.com/office/drawing/2014/main" id="{58DE69B7-4F24-3139-5F0A-58B1CC9AE0B2}"/>
                </a:ext>
              </a:extLst>
            </p:cNvPr>
            <p:cNvSpPr/>
            <p:nvPr/>
          </p:nvSpPr>
          <p:spPr>
            <a:xfrm>
              <a:off x="1915667" y="3466518"/>
              <a:ext cx="13867" cy="13924"/>
            </a:xfrm>
            <a:custGeom>
              <a:avLst/>
              <a:gdLst/>
              <a:ahLst/>
              <a:cxnLst/>
              <a:rect l="l" t="t" r="r" b="b"/>
              <a:pathLst>
                <a:path w="245" h="246" extrusionOk="0">
                  <a:moveTo>
                    <a:pt x="0" y="1"/>
                  </a:moveTo>
                  <a:lnTo>
                    <a:pt x="0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" name="Google Shape;2100;p38">
              <a:extLst>
                <a:ext uri="{FF2B5EF4-FFF2-40B4-BE49-F238E27FC236}">
                  <a16:creationId xmlns:a16="http://schemas.microsoft.com/office/drawing/2014/main" id="{660C9AC3-62F0-867B-99C1-AA9C8BA06E57}"/>
                </a:ext>
              </a:extLst>
            </p:cNvPr>
            <p:cNvSpPr/>
            <p:nvPr/>
          </p:nvSpPr>
          <p:spPr>
            <a:xfrm>
              <a:off x="1887933" y="3466518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0" y="1"/>
                  </a:moveTo>
                  <a:lnTo>
                    <a:pt x="0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" name="Google Shape;2101;p38">
              <a:extLst>
                <a:ext uri="{FF2B5EF4-FFF2-40B4-BE49-F238E27FC236}">
                  <a16:creationId xmlns:a16="http://schemas.microsoft.com/office/drawing/2014/main" id="{7E7A75BC-4A0A-1294-F2FB-10C4CF3D8E2B}"/>
                </a:ext>
              </a:extLst>
            </p:cNvPr>
            <p:cNvSpPr/>
            <p:nvPr/>
          </p:nvSpPr>
          <p:spPr>
            <a:xfrm>
              <a:off x="1860199" y="3466518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1" y="1"/>
                  </a:moveTo>
                  <a:lnTo>
                    <a:pt x="1" y="246"/>
                  </a:lnTo>
                  <a:lnTo>
                    <a:pt x="246" y="246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" name="Google Shape;2102;p38">
              <a:extLst>
                <a:ext uri="{FF2B5EF4-FFF2-40B4-BE49-F238E27FC236}">
                  <a16:creationId xmlns:a16="http://schemas.microsoft.com/office/drawing/2014/main" id="{98850CB3-4497-B370-A1E6-AA784EC44C37}"/>
                </a:ext>
              </a:extLst>
            </p:cNvPr>
            <p:cNvSpPr/>
            <p:nvPr/>
          </p:nvSpPr>
          <p:spPr>
            <a:xfrm>
              <a:off x="1784016" y="3515024"/>
              <a:ext cx="55468" cy="13924"/>
            </a:xfrm>
            <a:custGeom>
              <a:avLst/>
              <a:gdLst/>
              <a:ahLst/>
              <a:cxnLst/>
              <a:rect l="l" t="t" r="r" b="b"/>
              <a:pathLst>
                <a:path w="980" h="246" extrusionOk="0">
                  <a:moveTo>
                    <a:pt x="1" y="1"/>
                  </a:moveTo>
                  <a:lnTo>
                    <a:pt x="1" y="245"/>
                  </a:lnTo>
                  <a:lnTo>
                    <a:pt x="980" y="245"/>
                  </a:lnTo>
                  <a:lnTo>
                    <a:pt x="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" name="Google Shape;2103;p38">
              <a:extLst>
                <a:ext uri="{FF2B5EF4-FFF2-40B4-BE49-F238E27FC236}">
                  <a16:creationId xmlns:a16="http://schemas.microsoft.com/office/drawing/2014/main" id="{5084533E-6A32-B470-6515-F4EA9CB3C5B7}"/>
                </a:ext>
              </a:extLst>
            </p:cNvPr>
            <p:cNvSpPr/>
            <p:nvPr/>
          </p:nvSpPr>
          <p:spPr>
            <a:xfrm>
              <a:off x="1797883" y="3542759"/>
              <a:ext cx="83202" cy="13867"/>
            </a:xfrm>
            <a:custGeom>
              <a:avLst/>
              <a:gdLst/>
              <a:ahLst/>
              <a:cxnLst/>
              <a:rect l="l" t="t" r="r" b="b"/>
              <a:pathLst>
                <a:path w="1470" h="245" extrusionOk="0">
                  <a:moveTo>
                    <a:pt x="0" y="0"/>
                  </a:moveTo>
                  <a:lnTo>
                    <a:pt x="0" y="245"/>
                  </a:lnTo>
                  <a:lnTo>
                    <a:pt x="1469" y="245"/>
                  </a:lnTo>
                  <a:lnTo>
                    <a:pt x="14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" name="Google Shape;2104;p38">
              <a:extLst>
                <a:ext uri="{FF2B5EF4-FFF2-40B4-BE49-F238E27FC236}">
                  <a16:creationId xmlns:a16="http://schemas.microsoft.com/office/drawing/2014/main" id="{31702D8F-5B23-FE7E-6BBE-D07ECDAEC38A}"/>
                </a:ext>
              </a:extLst>
            </p:cNvPr>
            <p:cNvSpPr/>
            <p:nvPr/>
          </p:nvSpPr>
          <p:spPr>
            <a:xfrm>
              <a:off x="1797883" y="3570436"/>
              <a:ext cx="20829" cy="13924"/>
            </a:xfrm>
            <a:custGeom>
              <a:avLst/>
              <a:gdLst/>
              <a:ahLst/>
              <a:cxnLst/>
              <a:rect l="l" t="t" r="r" b="b"/>
              <a:pathLst>
                <a:path w="368" h="246" extrusionOk="0">
                  <a:moveTo>
                    <a:pt x="0" y="1"/>
                  </a:moveTo>
                  <a:lnTo>
                    <a:pt x="0" y="246"/>
                  </a:lnTo>
                  <a:lnTo>
                    <a:pt x="368" y="246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" name="Google Shape;2105;p38">
              <a:extLst>
                <a:ext uri="{FF2B5EF4-FFF2-40B4-BE49-F238E27FC236}">
                  <a16:creationId xmlns:a16="http://schemas.microsoft.com/office/drawing/2014/main" id="{725EA764-3689-529E-1247-AF9D123476CE}"/>
                </a:ext>
              </a:extLst>
            </p:cNvPr>
            <p:cNvSpPr/>
            <p:nvPr/>
          </p:nvSpPr>
          <p:spPr>
            <a:xfrm>
              <a:off x="1761829" y="3625847"/>
              <a:ext cx="167706" cy="90164"/>
            </a:xfrm>
            <a:custGeom>
              <a:avLst/>
              <a:gdLst/>
              <a:ahLst/>
              <a:cxnLst/>
              <a:rect l="l" t="t" r="r" b="b"/>
              <a:pathLst>
                <a:path w="2963" h="1593" extrusionOk="0">
                  <a:moveTo>
                    <a:pt x="2596" y="1"/>
                  </a:moveTo>
                  <a:lnTo>
                    <a:pt x="2596" y="1347"/>
                  </a:lnTo>
                  <a:lnTo>
                    <a:pt x="2351" y="1347"/>
                  </a:lnTo>
                  <a:lnTo>
                    <a:pt x="2351" y="246"/>
                  </a:lnTo>
                  <a:lnTo>
                    <a:pt x="2106" y="246"/>
                  </a:lnTo>
                  <a:lnTo>
                    <a:pt x="2106" y="1347"/>
                  </a:lnTo>
                  <a:lnTo>
                    <a:pt x="1861" y="1347"/>
                  </a:lnTo>
                  <a:lnTo>
                    <a:pt x="1861" y="491"/>
                  </a:lnTo>
                  <a:lnTo>
                    <a:pt x="1617" y="491"/>
                  </a:lnTo>
                  <a:lnTo>
                    <a:pt x="1617" y="1347"/>
                  </a:lnTo>
                  <a:lnTo>
                    <a:pt x="1372" y="1347"/>
                  </a:lnTo>
                  <a:lnTo>
                    <a:pt x="1372" y="735"/>
                  </a:lnTo>
                  <a:lnTo>
                    <a:pt x="1127" y="735"/>
                  </a:lnTo>
                  <a:lnTo>
                    <a:pt x="1127" y="1347"/>
                  </a:lnTo>
                  <a:lnTo>
                    <a:pt x="882" y="1347"/>
                  </a:lnTo>
                  <a:lnTo>
                    <a:pt x="882" y="980"/>
                  </a:lnTo>
                  <a:lnTo>
                    <a:pt x="637" y="980"/>
                  </a:lnTo>
                  <a:lnTo>
                    <a:pt x="637" y="1347"/>
                  </a:lnTo>
                  <a:lnTo>
                    <a:pt x="393" y="1347"/>
                  </a:lnTo>
                  <a:lnTo>
                    <a:pt x="393" y="1225"/>
                  </a:lnTo>
                  <a:lnTo>
                    <a:pt x="148" y="1225"/>
                  </a:lnTo>
                  <a:lnTo>
                    <a:pt x="148" y="1347"/>
                  </a:lnTo>
                  <a:lnTo>
                    <a:pt x="1" y="1347"/>
                  </a:lnTo>
                  <a:lnTo>
                    <a:pt x="1" y="1592"/>
                  </a:lnTo>
                  <a:lnTo>
                    <a:pt x="2963" y="1592"/>
                  </a:lnTo>
                  <a:lnTo>
                    <a:pt x="2963" y="1347"/>
                  </a:lnTo>
                  <a:lnTo>
                    <a:pt x="2840" y="1347"/>
                  </a:lnTo>
                  <a:lnTo>
                    <a:pt x="28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" name="Google Shape;2106;p38">
              <a:extLst>
                <a:ext uri="{FF2B5EF4-FFF2-40B4-BE49-F238E27FC236}">
                  <a16:creationId xmlns:a16="http://schemas.microsoft.com/office/drawing/2014/main" id="{88D7A2C3-43D9-FEA3-B024-0733F25EA76D}"/>
                </a:ext>
              </a:extLst>
            </p:cNvPr>
            <p:cNvSpPr/>
            <p:nvPr/>
          </p:nvSpPr>
          <p:spPr>
            <a:xfrm>
              <a:off x="1797883" y="3598170"/>
              <a:ext cx="48563" cy="13924"/>
            </a:xfrm>
            <a:custGeom>
              <a:avLst/>
              <a:gdLst/>
              <a:ahLst/>
              <a:cxnLst/>
              <a:rect l="l" t="t" r="r" b="b"/>
              <a:pathLst>
                <a:path w="858" h="246" extrusionOk="0">
                  <a:moveTo>
                    <a:pt x="0" y="0"/>
                  </a:moveTo>
                  <a:lnTo>
                    <a:pt x="0" y="245"/>
                  </a:lnTo>
                  <a:lnTo>
                    <a:pt x="857" y="245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" name="Google Shape;2107;p38">
              <a:extLst>
                <a:ext uri="{FF2B5EF4-FFF2-40B4-BE49-F238E27FC236}">
                  <a16:creationId xmlns:a16="http://schemas.microsoft.com/office/drawing/2014/main" id="{011A7836-B362-638E-827B-7440D3D4957E}"/>
                </a:ext>
              </a:extLst>
            </p:cNvPr>
            <p:cNvSpPr/>
            <p:nvPr/>
          </p:nvSpPr>
          <p:spPr>
            <a:xfrm>
              <a:off x="1790922" y="3625847"/>
              <a:ext cx="20885" cy="13924"/>
            </a:xfrm>
            <a:custGeom>
              <a:avLst/>
              <a:gdLst/>
              <a:ahLst/>
              <a:cxnLst/>
              <a:rect l="l" t="t" r="r" b="b"/>
              <a:pathLst>
                <a:path w="369" h="246" extrusionOk="0">
                  <a:moveTo>
                    <a:pt x="1" y="1"/>
                  </a:moveTo>
                  <a:lnTo>
                    <a:pt x="1" y="246"/>
                  </a:lnTo>
                  <a:lnTo>
                    <a:pt x="368" y="246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" name="Google Shape;2108;p38">
              <a:extLst>
                <a:ext uri="{FF2B5EF4-FFF2-40B4-BE49-F238E27FC236}">
                  <a16:creationId xmlns:a16="http://schemas.microsoft.com/office/drawing/2014/main" id="{42EE3D66-037E-F7DA-C556-CF265427BE98}"/>
                </a:ext>
              </a:extLst>
            </p:cNvPr>
            <p:cNvSpPr/>
            <p:nvPr/>
          </p:nvSpPr>
          <p:spPr>
            <a:xfrm>
              <a:off x="1693966" y="3757499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0" y="0"/>
                  </a:moveTo>
                  <a:lnTo>
                    <a:pt x="0" y="245"/>
                  </a:lnTo>
                  <a:lnTo>
                    <a:pt x="245" y="245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" name="Google Shape;2109;p38">
              <a:extLst>
                <a:ext uri="{FF2B5EF4-FFF2-40B4-BE49-F238E27FC236}">
                  <a16:creationId xmlns:a16="http://schemas.microsoft.com/office/drawing/2014/main" id="{625B4E98-BA23-E377-C695-450A6D8D0F09}"/>
                </a:ext>
              </a:extLst>
            </p:cNvPr>
            <p:cNvSpPr/>
            <p:nvPr/>
          </p:nvSpPr>
          <p:spPr>
            <a:xfrm>
              <a:off x="1721700" y="3757499"/>
              <a:ext cx="180158" cy="13924"/>
            </a:xfrm>
            <a:custGeom>
              <a:avLst/>
              <a:gdLst/>
              <a:ahLst/>
              <a:cxnLst/>
              <a:rect l="l" t="t" r="r" b="b"/>
              <a:pathLst>
                <a:path w="3183" h="246" extrusionOk="0">
                  <a:moveTo>
                    <a:pt x="0" y="0"/>
                  </a:moveTo>
                  <a:lnTo>
                    <a:pt x="0" y="245"/>
                  </a:lnTo>
                  <a:lnTo>
                    <a:pt x="3182" y="245"/>
                  </a:lnTo>
                  <a:lnTo>
                    <a:pt x="31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" name="Google Shape;2110;p38">
              <a:extLst>
                <a:ext uri="{FF2B5EF4-FFF2-40B4-BE49-F238E27FC236}">
                  <a16:creationId xmlns:a16="http://schemas.microsoft.com/office/drawing/2014/main" id="{2DAF122C-0A74-54C1-C157-AF45591B3D74}"/>
                </a:ext>
              </a:extLst>
            </p:cNvPr>
            <p:cNvSpPr/>
            <p:nvPr/>
          </p:nvSpPr>
          <p:spPr>
            <a:xfrm>
              <a:off x="1693966" y="3785177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0" y="1"/>
                  </a:moveTo>
                  <a:lnTo>
                    <a:pt x="0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4" name="Google Shape;2111;p38">
              <a:extLst>
                <a:ext uri="{FF2B5EF4-FFF2-40B4-BE49-F238E27FC236}">
                  <a16:creationId xmlns:a16="http://schemas.microsoft.com/office/drawing/2014/main" id="{62FAA006-D748-014B-1AD6-4FC858430897}"/>
                </a:ext>
              </a:extLst>
            </p:cNvPr>
            <p:cNvSpPr/>
            <p:nvPr/>
          </p:nvSpPr>
          <p:spPr>
            <a:xfrm>
              <a:off x="1721700" y="3785177"/>
              <a:ext cx="180158" cy="13924"/>
            </a:xfrm>
            <a:custGeom>
              <a:avLst/>
              <a:gdLst/>
              <a:ahLst/>
              <a:cxnLst/>
              <a:rect l="l" t="t" r="r" b="b"/>
              <a:pathLst>
                <a:path w="3183" h="246" extrusionOk="0">
                  <a:moveTo>
                    <a:pt x="0" y="1"/>
                  </a:moveTo>
                  <a:lnTo>
                    <a:pt x="0" y="246"/>
                  </a:lnTo>
                  <a:lnTo>
                    <a:pt x="3182" y="246"/>
                  </a:lnTo>
                  <a:lnTo>
                    <a:pt x="31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" name="Google Shape;2112;p38">
              <a:extLst>
                <a:ext uri="{FF2B5EF4-FFF2-40B4-BE49-F238E27FC236}">
                  <a16:creationId xmlns:a16="http://schemas.microsoft.com/office/drawing/2014/main" id="{0D757565-7834-313A-75F3-5FCFDEBB763A}"/>
                </a:ext>
              </a:extLst>
            </p:cNvPr>
            <p:cNvSpPr/>
            <p:nvPr/>
          </p:nvSpPr>
          <p:spPr>
            <a:xfrm>
              <a:off x="1693966" y="3812911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0" y="1"/>
                  </a:moveTo>
                  <a:lnTo>
                    <a:pt x="0" y="245"/>
                  </a:lnTo>
                  <a:lnTo>
                    <a:pt x="245" y="245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6" name="Google Shape;2113;p38">
              <a:extLst>
                <a:ext uri="{FF2B5EF4-FFF2-40B4-BE49-F238E27FC236}">
                  <a16:creationId xmlns:a16="http://schemas.microsoft.com/office/drawing/2014/main" id="{2FE4FD0B-4920-790F-F769-5DE1E58F355B}"/>
                </a:ext>
              </a:extLst>
            </p:cNvPr>
            <p:cNvSpPr/>
            <p:nvPr/>
          </p:nvSpPr>
          <p:spPr>
            <a:xfrm>
              <a:off x="1721700" y="3812911"/>
              <a:ext cx="180158" cy="13924"/>
            </a:xfrm>
            <a:custGeom>
              <a:avLst/>
              <a:gdLst/>
              <a:ahLst/>
              <a:cxnLst/>
              <a:rect l="l" t="t" r="r" b="b"/>
              <a:pathLst>
                <a:path w="3183" h="246" extrusionOk="0">
                  <a:moveTo>
                    <a:pt x="0" y="1"/>
                  </a:moveTo>
                  <a:lnTo>
                    <a:pt x="0" y="245"/>
                  </a:lnTo>
                  <a:lnTo>
                    <a:pt x="3182" y="245"/>
                  </a:lnTo>
                  <a:lnTo>
                    <a:pt x="31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" name="Google Shape;2114;p38">
              <a:extLst>
                <a:ext uri="{FF2B5EF4-FFF2-40B4-BE49-F238E27FC236}">
                  <a16:creationId xmlns:a16="http://schemas.microsoft.com/office/drawing/2014/main" id="{1EBB479F-CC44-F88B-5DFC-C290D2E642A8}"/>
                </a:ext>
              </a:extLst>
            </p:cNvPr>
            <p:cNvSpPr/>
            <p:nvPr/>
          </p:nvSpPr>
          <p:spPr>
            <a:xfrm>
              <a:off x="1908705" y="3854455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1" y="1"/>
                  </a:moveTo>
                  <a:lnTo>
                    <a:pt x="1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" name="Google Shape;2115;p38">
              <a:extLst>
                <a:ext uri="{FF2B5EF4-FFF2-40B4-BE49-F238E27FC236}">
                  <a16:creationId xmlns:a16="http://schemas.microsoft.com/office/drawing/2014/main" id="{89A884E1-D21A-9D2F-C4A1-491A9D7045E5}"/>
                </a:ext>
              </a:extLst>
            </p:cNvPr>
            <p:cNvSpPr/>
            <p:nvPr/>
          </p:nvSpPr>
          <p:spPr>
            <a:xfrm>
              <a:off x="1881028" y="3854455"/>
              <a:ext cx="13867" cy="13924"/>
            </a:xfrm>
            <a:custGeom>
              <a:avLst/>
              <a:gdLst/>
              <a:ahLst/>
              <a:cxnLst/>
              <a:rect l="l" t="t" r="r" b="b"/>
              <a:pathLst>
                <a:path w="245" h="246" extrusionOk="0">
                  <a:moveTo>
                    <a:pt x="0" y="1"/>
                  </a:moveTo>
                  <a:lnTo>
                    <a:pt x="0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" name="Google Shape;2116;p38">
              <a:extLst>
                <a:ext uri="{FF2B5EF4-FFF2-40B4-BE49-F238E27FC236}">
                  <a16:creationId xmlns:a16="http://schemas.microsoft.com/office/drawing/2014/main" id="{A247D1A6-B185-B53F-D6EF-CB78570ACC58}"/>
                </a:ext>
              </a:extLst>
            </p:cNvPr>
            <p:cNvSpPr/>
            <p:nvPr/>
          </p:nvSpPr>
          <p:spPr>
            <a:xfrm>
              <a:off x="1853294" y="3854455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1" y="1"/>
                  </a:moveTo>
                  <a:lnTo>
                    <a:pt x="1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0" name="Google Shape;3056;p55">
            <a:extLst>
              <a:ext uri="{FF2B5EF4-FFF2-40B4-BE49-F238E27FC236}">
                <a16:creationId xmlns:a16="http://schemas.microsoft.com/office/drawing/2014/main" id="{8E410E85-81AE-37FE-48FA-DFEF8B269760}"/>
              </a:ext>
            </a:extLst>
          </p:cNvPr>
          <p:cNvGrpSpPr/>
          <p:nvPr/>
        </p:nvGrpSpPr>
        <p:grpSpPr>
          <a:xfrm>
            <a:off x="14197660" y="3912452"/>
            <a:ext cx="3435900" cy="2244650"/>
            <a:chOff x="4988100" y="1450650"/>
            <a:chExt cx="3435900" cy="2244650"/>
          </a:xfrm>
        </p:grpSpPr>
        <p:sp>
          <p:nvSpPr>
            <p:cNvPr id="31" name="Google Shape;3057;p55">
              <a:extLst>
                <a:ext uri="{FF2B5EF4-FFF2-40B4-BE49-F238E27FC236}">
                  <a16:creationId xmlns:a16="http://schemas.microsoft.com/office/drawing/2014/main" id="{E33F983F-D7E1-5850-0930-1F39A001A814}"/>
                </a:ext>
              </a:extLst>
            </p:cNvPr>
            <p:cNvSpPr/>
            <p:nvPr/>
          </p:nvSpPr>
          <p:spPr>
            <a:xfrm>
              <a:off x="5206050" y="1450650"/>
              <a:ext cx="3000000" cy="1907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058;p55">
              <a:extLst>
                <a:ext uri="{FF2B5EF4-FFF2-40B4-BE49-F238E27FC236}">
                  <a16:creationId xmlns:a16="http://schemas.microsoft.com/office/drawing/2014/main" id="{E19BDA9D-107D-3690-DC74-367ABF7A22AE}"/>
                </a:ext>
              </a:extLst>
            </p:cNvPr>
            <p:cNvSpPr/>
            <p:nvPr/>
          </p:nvSpPr>
          <p:spPr>
            <a:xfrm rot="10800000">
              <a:off x="4988100" y="3472400"/>
              <a:ext cx="3435900" cy="2229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198DFA82-46DB-7947-AB72-5B84191A7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0401" y="0"/>
            <a:ext cx="2609417" cy="1467427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EB0BF94-AE40-09FC-C71D-6432B20B3C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8726" y="999820"/>
            <a:ext cx="5640000" cy="462800"/>
          </a:xfrm>
        </p:spPr>
        <p:txBody>
          <a:bodyPr/>
          <a:lstStyle/>
          <a:p>
            <a:r>
              <a:rPr lang="en-US" dirty="0" err="1"/>
              <a:t>Abordare</a:t>
            </a:r>
            <a:endParaRPr lang="ro-RO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9DD3CFD-DC8E-B45B-F194-5D4B21CF2F1B}"/>
              </a:ext>
            </a:extLst>
          </p:cNvPr>
          <p:cNvSpPr txBox="1">
            <a:spLocks/>
          </p:cNvSpPr>
          <p:nvPr/>
        </p:nvSpPr>
        <p:spPr>
          <a:xfrm>
            <a:off x="236631" y="1219605"/>
            <a:ext cx="10972800" cy="5429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line Sans Mono Medium"/>
              <a:buNone/>
              <a:defRPr sz="2667" b="1" i="0" u="none" strike="noStrike" cap="none">
                <a:solidFill>
                  <a:schemeClr val="dk1"/>
                </a:solidFill>
                <a:latin typeface="Spline Sans Mono"/>
                <a:ea typeface="Spline Sans Mono"/>
                <a:cs typeface="Spline Sans Mono"/>
                <a:sym typeface="Spline Sans Mono"/>
              </a:defRPr>
            </a:lvl1pPr>
            <a:lvl2pPr marL="914400" marR="0" lvl="1" indent="-3302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line Sans Mono Medium"/>
              <a:buNone/>
              <a:defRPr sz="2667" b="0" i="0" u="none" strike="noStrike" cap="none">
                <a:solidFill>
                  <a:schemeClr val="dk1"/>
                </a:solidFill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2pPr>
            <a:lvl3pPr marL="1371600" marR="0" lvl="2" indent="-3302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line Sans Mono Medium"/>
              <a:buNone/>
              <a:defRPr sz="2667" b="0" i="0" u="none" strike="noStrike" cap="none">
                <a:solidFill>
                  <a:schemeClr val="dk1"/>
                </a:solidFill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3pPr>
            <a:lvl4pPr marL="1828800" marR="0" lvl="3" indent="-3302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line Sans Mono Medium"/>
              <a:buNone/>
              <a:defRPr sz="2667" b="0" i="0" u="none" strike="noStrike" cap="none">
                <a:solidFill>
                  <a:schemeClr val="dk1"/>
                </a:solidFill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4pPr>
            <a:lvl5pPr marL="2286000" marR="0" lvl="4" indent="-3302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line Sans Mono Medium"/>
              <a:buNone/>
              <a:defRPr sz="2667" b="0" i="0" u="none" strike="noStrike" cap="none">
                <a:solidFill>
                  <a:schemeClr val="dk1"/>
                </a:solidFill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5pPr>
            <a:lvl6pPr marL="2743200" marR="0" lvl="5" indent="-3302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line Sans Mono Medium"/>
              <a:buNone/>
              <a:defRPr sz="2667" b="0" i="0" u="none" strike="noStrike" cap="none">
                <a:solidFill>
                  <a:schemeClr val="dk1"/>
                </a:solidFill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6pPr>
            <a:lvl7pPr marL="3200400" marR="0" lvl="6" indent="-3302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line Sans Mono Medium"/>
              <a:buNone/>
              <a:defRPr sz="2667" b="0" i="0" u="none" strike="noStrike" cap="none">
                <a:solidFill>
                  <a:schemeClr val="dk1"/>
                </a:solidFill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7pPr>
            <a:lvl8pPr marL="3657600" marR="0" lvl="7" indent="-3302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line Sans Mono Medium"/>
              <a:buNone/>
              <a:defRPr sz="2667" b="0" i="0" u="none" strike="noStrike" cap="none">
                <a:solidFill>
                  <a:schemeClr val="dk1"/>
                </a:solidFill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8pPr>
            <a:lvl9pPr marL="4114800" marR="0" lvl="8" indent="-3302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line Sans Mono Medium"/>
              <a:buNone/>
              <a:defRPr sz="2667" b="0" i="0" u="none" strike="noStrike" cap="none">
                <a:solidFill>
                  <a:schemeClr val="dk1"/>
                </a:solidFill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9pPr>
          </a:lstStyle>
          <a:p>
            <a:pPr>
              <a:lnSpc>
                <a:spcPct val="150000"/>
              </a:lnSpc>
            </a:pPr>
            <a:r>
              <a:rPr lang="ro-RO" sz="2000" dirty="0"/>
              <a:t>Să presupunem că avem </a:t>
            </a:r>
            <a:r>
              <a:rPr lang="en-US" sz="2000" dirty="0"/>
              <a:t>d</a:t>
            </a:r>
            <a:r>
              <a:rPr lang="ro-RO" sz="2000" dirty="0"/>
              <a:t> număr de documente text cu n număr de cuvinte unice totale</a:t>
            </a:r>
            <a:r>
              <a:rPr lang="en-US" sz="2000" dirty="0"/>
              <a:t>. </a:t>
            </a:r>
            <a:r>
              <a:rPr lang="ro-RO" sz="2000" dirty="0"/>
              <a:t>Obiectivul nostru este să extragem k subiecte din toate datele text din documente. 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1. </a:t>
            </a:r>
            <a:r>
              <a:rPr lang="en-US" sz="2000" dirty="0" err="1"/>
              <a:t>Generam</a:t>
            </a:r>
            <a:r>
              <a:rPr lang="en-US" sz="2000" dirty="0"/>
              <a:t> </a:t>
            </a:r>
            <a:r>
              <a:rPr lang="en-US" sz="2000" dirty="0" err="1"/>
              <a:t>matricea</a:t>
            </a:r>
            <a:r>
              <a:rPr lang="en-US" sz="2000" dirty="0"/>
              <a:t> document-termen de forma d x n </a:t>
            </a:r>
            <a:r>
              <a:rPr lang="en-US" sz="2000" dirty="0" err="1"/>
              <a:t>în</a:t>
            </a:r>
            <a:r>
              <a:rPr lang="en-US" sz="2000" dirty="0"/>
              <a:t> care </a:t>
            </a:r>
            <a:r>
              <a:rPr lang="en-US" sz="2000" dirty="0" err="1"/>
              <a:t>fiecare</a:t>
            </a:r>
            <a:r>
              <a:rPr lang="en-US" sz="2000" dirty="0"/>
              <a:t> </a:t>
            </a:r>
            <a:r>
              <a:rPr lang="en-US" sz="2000" dirty="0" err="1"/>
              <a:t>rând</a:t>
            </a:r>
            <a:r>
              <a:rPr lang="en-US" sz="2000" dirty="0"/>
              <a:t> </a:t>
            </a:r>
            <a:r>
              <a:rPr lang="en-US" sz="2000" dirty="0" err="1"/>
              <a:t>reprezintă</a:t>
            </a:r>
            <a:r>
              <a:rPr lang="en-US" sz="2000" dirty="0"/>
              <a:t> un document </a:t>
            </a:r>
            <a:r>
              <a:rPr lang="en-US" sz="2000" dirty="0" err="1"/>
              <a:t>și</a:t>
            </a:r>
            <a:r>
              <a:rPr lang="en-US" sz="2000" dirty="0"/>
              <a:t> </a:t>
            </a:r>
            <a:r>
              <a:rPr lang="en-US" sz="2000" dirty="0" err="1"/>
              <a:t>fiecare</a:t>
            </a:r>
            <a:r>
              <a:rPr lang="en-US" sz="2000" dirty="0"/>
              <a:t> </a:t>
            </a:r>
            <a:r>
              <a:rPr lang="en-US" sz="2000" dirty="0" err="1"/>
              <a:t>coloană</a:t>
            </a:r>
            <a:r>
              <a:rPr lang="en-US" sz="2000" dirty="0"/>
              <a:t> </a:t>
            </a:r>
            <a:r>
              <a:rPr lang="en-US" sz="2000" dirty="0" err="1"/>
              <a:t>reprezintă</a:t>
            </a:r>
            <a:r>
              <a:rPr lang="en-US" sz="2000" dirty="0"/>
              <a:t> un </a:t>
            </a:r>
            <a:r>
              <a:rPr lang="en-US" sz="2000" dirty="0" err="1"/>
              <a:t>cuvânt</a:t>
            </a:r>
            <a:r>
              <a:rPr lang="en-US" sz="2000" dirty="0"/>
              <a:t> , in interior </a:t>
            </a:r>
            <a:r>
              <a:rPr lang="en-US" sz="2000" dirty="0" err="1"/>
              <a:t>aflandu</a:t>
            </a:r>
            <a:r>
              <a:rPr lang="en-US" sz="2000" dirty="0"/>
              <a:t>-se numarul de </a:t>
            </a:r>
            <a:r>
              <a:rPr lang="en-US" sz="2000" dirty="0" err="1"/>
              <a:t>aparitii</a:t>
            </a:r>
            <a:r>
              <a:rPr lang="en-US" sz="2000" dirty="0"/>
              <a:t> al </a:t>
            </a:r>
            <a:r>
              <a:rPr lang="en-US" sz="2000" dirty="0" err="1"/>
              <a:t>termenului</a:t>
            </a:r>
            <a:r>
              <a:rPr lang="en-US" sz="2000" dirty="0"/>
              <a:t> in document.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2.T</a:t>
            </a:r>
            <a:r>
              <a:rPr lang="ro-RO" sz="2000" dirty="0" err="1"/>
              <a:t>rebuie</a:t>
            </a:r>
            <a:r>
              <a:rPr lang="ro-RO" sz="2000" dirty="0"/>
              <a:t> să reducem dimensiunile matricei de termini</a:t>
            </a:r>
            <a:r>
              <a:rPr lang="en-US" sz="2000" dirty="0"/>
              <a:t>-</a:t>
            </a:r>
            <a:r>
              <a:rPr lang="ro-RO" sz="2000" dirty="0"/>
              <a:t>document</a:t>
            </a:r>
            <a:r>
              <a:rPr lang="en-US" sz="2000" dirty="0"/>
              <a:t>e</a:t>
            </a:r>
            <a:r>
              <a:rPr lang="ro-RO" sz="2000" dirty="0"/>
              <a:t> de mai sus la numărul </a:t>
            </a:r>
            <a:r>
              <a:rPr lang="en-US" sz="2000" dirty="0"/>
              <a:t>ales </a:t>
            </a:r>
            <a:r>
              <a:rPr lang="ro-RO" sz="2000" dirty="0"/>
              <a:t>de subiecte</a:t>
            </a:r>
            <a:r>
              <a:rPr lang="en-US" sz="2000" dirty="0"/>
              <a:t> , k</a:t>
            </a:r>
            <a:r>
              <a:rPr lang="ro-RO" sz="2000" dirty="0"/>
              <a:t> 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ro-RO" sz="2000" dirty="0"/>
              <a:t>Această reducere a </a:t>
            </a:r>
            <a:r>
              <a:rPr lang="ro-RO" sz="2000" dirty="0" err="1"/>
              <a:t>dimensionalității</a:t>
            </a:r>
            <a:r>
              <a:rPr lang="ro-RO" sz="2000" dirty="0"/>
              <a:t> se </a:t>
            </a:r>
            <a:r>
              <a:rPr lang="en-US" sz="2000" dirty="0" err="1"/>
              <a:t>realizeaza</a:t>
            </a:r>
            <a:r>
              <a:rPr lang="en-US" sz="2000" dirty="0"/>
              <a:t> </a:t>
            </a:r>
            <a:r>
              <a:rPr lang="en-US" sz="2000" dirty="0" err="1"/>
              <a:t>prin</a:t>
            </a:r>
            <a:r>
              <a:rPr lang="en-US" sz="2000" dirty="0"/>
              <a:t> </a:t>
            </a:r>
            <a:r>
              <a:rPr lang="en-US" sz="2000" dirty="0" err="1"/>
              <a:t>descompunerea</a:t>
            </a:r>
            <a:r>
              <a:rPr lang="en-US" sz="2000" dirty="0"/>
              <a:t> </a:t>
            </a:r>
            <a:r>
              <a:rPr lang="en-US" sz="2000" dirty="0" err="1"/>
              <a:t>valorilor</a:t>
            </a:r>
            <a:r>
              <a:rPr lang="en-US" sz="2000" dirty="0"/>
              <a:t> </a:t>
            </a:r>
            <a:r>
              <a:rPr lang="en-US" sz="2000" dirty="0" err="1"/>
              <a:t>singulare</a:t>
            </a:r>
            <a:r>
              <a:rPr lang="ro-RO" sz="2000" dirty="0"/>
              <a:t>.</a:t>
            </a:r>
            <a:endParaRPr lang="en-US" sz="2000" dirty="0"/>
          </a:p>
          <a:p>
            <a:pPr marL="0" indent="0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9782862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DB92A2-0C75-D977-A7A2-58F6A5C9B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65" y="390910"/>
            <a:ext cx="9432635" cy="4533515"/>
          </a:xfrm>
          <a:prstGeom prst="rect">
            <a:avLst/>
          </a:prstGeom>
        </p:spPr>
      </p:pic>
      <p:grpSp>
        <p:nvGrpSpPr>
          <p:cNvPr id="5" name="Google Shape;2047;p38">
            <a:extLst>
              <a:ext uri="{FF2B5EF4-FFF2-40B4-BE49-F238E27FC236}">
                <a16:creationId xmlns:a16="http://schemas.microsoft.com/office/drawing/2014/main" id="{23D3B782-C5FA-49A9-360F-C964BE7B0416}"/>
              </a:ext>
            </a:extLst>
          </p:cNvPr>
          <p:cNvGrpSpPr/>
          <p:nvPr/>
        </p:nvGrpSpPr>
        <p:grpSpPr>
          <a:xfrm>
            <a:off x="12666948" y="2194592"/>
            <a:ext cx="2431487" cy="1234408"/>
            <a:chOff x="3631386" y="1946825"/>
            <a:chExt cx="739436" cy="375394"/>
          </a:xfrm>
        </p:grpSpPr>
        <p:sp>
          <p:nvSpPr>
            <p:cNvPr id="6" name="Google Shape;2048;p38">
              <a:extLst>
                <a:ext uri="{FF2B5EF4-FFF2-40B4-BE49-F238E27FC236}">
                  <a16:creationId xmlns:a16="http://schemas.microsoft.com/office/drawing/2014/main" id="{62F2C385-8D31-EE03-EDBE-B2F94B2538EC}"/>
                </a:ext>
              </a:extLst>
            </p:cNvPr>
            <p:cNvSpPr/>
            <p:nvPr/>
          </p:nvSpPr>
          <p:spPr>
            <a:xfrm>
              <a:off x="3755500" y="1949095"/>
              <a:ext cx="613052" cy="266522"/>
            </a:xfrm>
            <a:custGeom>
              <a:avLst/>
              <a:gdLst/>
              <a:ahLst/>
              <a:cxnLst/>
              <a:rect l="l" t="t" r="r" b="b"/>
              <a:pathLst>
                <a:path w="13233" h="5753" extrusionOk="0">
                  <a:moveTo>
                    <a:pt x="613" y="0"/>
                  </a:moveTo>
                  <a:cubicBezTo>
                    <a:pt x="283" y="0"/>
                    <a:pt x="1" y="270"/>
                    <a:pt x="1" y="612"/>
                  </a:cubicBezTo>
                  <a:lnTo>
                    <a:pt x="1" y="5154"/>
                  </a:lnTo>
                  <a:cubicBezTo>
                    <a:pt x="1" y="5484"/>
                    <a:pt x="283" y="5753"/>
                    <a:pt x="613" y="5753"/>
                  </a:cubicBezTo>
                  <a:lnTo>
                    <a:pt x="12632" y="5753"/>
                  </a:lnTo>
                  <a:cubicBezTo>
                    <a:pt x="12963" y="5753"/>
                    <a:pt x="13232" y="5484"/>
                    <a:pt x="13232" y="5154"/>
                  </a:cubicBezTo>
                  <a:lnTo>
                    <a:pt x="13232" y="612"/>
                  </a:lnTo>
                  <a:cubicBezTo>
                    <a:pt x="13232" y="270"/>
                    <a:pt x="12963" y="0"/>
                    <a:pt x="12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049;p38">
              <a:extLst>
                <a:ext uri="{FF2B5EF4-FFF2-40B4-BE49-F238E27FC236}">
                  <a16:creationId xmlns:a16="http://schemas.microsoft.com/office/drawing/2014/main" id="{8F40DBF2-665F-8B12-4F04-CEF88CF9AFF4}"/>
                </a:ext>
              </a:extLst>
            </p:cNvPr>
            <p:cNvSpPr/>
            <p:nvPr/>
          </p:nvSpPr>
          <p:spPr>
            <a:xfrm>
              <a:off x="3753832" y="1946825"/>
              <a:ext cx="616990" cy="271062"/>
            </a:xfrm>
            <a:custGeom>
              <a:avLst/>
              <a:gdLst/>
              <a:ahLst/>
              <a:cxnLst/>
              <a:rect l="l" t="t" r="r" b="b"/>
              <a:pathLst>
                <a:path w="13318" h="5851" extrusionOk="0">
                  <a:moveTo>
                    <a:pt x="12668" y="98"/>
                  </a:moveTo>
                  <a:cubicBezTo>
                    <a:pt x="12974" y="98"/>
                    <a:pt x="13231" y="343"/>
                    <a:pt x="13231" y="661"/>
                  </a:cubicBezTo>
                  <a:lnTo>
                    <a:pt x="13231" y="5203"/>
                  </a:lnTo>
                  <a:cubicBezTo>
                    <a:pt x="13231" y="5508"/>
                    <a:pt x="12974" y="5766"/>
                    <a:pt x="12668" y="5766"/>
                  </a:cubicBezTo>
                  <a:lnTo>
                    <a:pt x="649" y="5766"/>
                  </a:lnTo>
                  <a:cubicBezTo>
                    <a:pt x="343" y="5766"/>
                    <a:pt x="86" y="5508"/>
                    <a:pt x="86" y="5203"/>
                  </a:cubicBezTo>
                  <a:lnTo>
                    <a:pt x="86" y="661"/>
                  </a:lnTo>
                  <a:cubicBezTo>
                    <a:pt x="86" y="343"/>
                    <a:pt x="343" y="98"/>
                    <a:pt x="649" y="98"/>
                  </a:cubicBezTo>
                  <a:close/>
                  <a:moveTo>
                    <a:pt x="649" y="0"/>
                  </a:moveTo>
                  <a:cubicBezTo>
                    <a:pt x="282" y="0"/>
                    <a:pt x="1" y="294"/>
                    <a:pt x="1" y="661"/>
                  </a:cubicBezTo>
                  <a:lnTo>
                    <a:pt x="1" y="5203"/>
                  </a:lnTo>
                  <a:cubicBezTo>
                    <a:pt x="1" y="5557"/>
                    <a:pt x="282" y="5851"/>
                    <a:pt x="649" y="5851"/>
                  </a:cubicBezTo>
                  <a:lnTo>
                    <a:pt x="12668" y="5851"/>
                  </a:lnTo>
                  <a:cubicBezTo>
                    <a:pt x="13023" y="5851"/>
                    <a:pt x="13317" y="5557"/>
                    <a:pt x="13317" y="5203"/>
                  </a:cubicBezTo>
                  <a:lnTo>
                    <a:pt x="13317" y="661"/>
                  </a:lnTo>
                  <a:cubicBezTo>
                    <a:pt x="13317" y="294"/>
                    <a:pt x="13023" y="0"/>
                    <a:pt x="12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050;p38">
              <a:extLst>
                <a:ext uri="{FF2B5EF4-FFF2-40B4-BE49-F238E27FC236}">
                  <a16:creationId xmlns:a16="http://schemas.microsoft.com/office/drawing/2014/main" id="{68688BC2-D37A-385C-8DC6-F90EBFCEEB84}"/>
                </a:ext>
              </a:extLst>
            </p:cNvPr>
            <p:cNvSpPr/>
            <p:nvPr/>
          </p:nvSpPr>
          <p:spPr>
            <a:xfrm>
              <a:off x="3755500" y="1949095"/>
              <a:ext cx="613052" cy="56195"/>
            </a:xfrm>
            <a:custGeom>
              <a:avLst/>
              <a:gdLst/>
              <a:ahLst/>
              <a:cxnLst/>
              <a:rect l="l" t="t" r="r" b="b"/>
              <a:pathLst>
                <a:path w="13233" h="1213" extrusionOk="0">
                  <a:moveTo>
                    <a:pt x="613" y="0"/>
                  </a:moveTo>
                  <a:cubicBezTo>
                    <a:pt x="283" y="0"/>
                    <a:pt x="1" y="270"/>
                    <a:pt x="1" y="612"/>
                  </a:cubicBezTo>
                  <a:lnTo>
                    <a:pt x="1" y="1213"/>
                  </a:lnTo>
                  <a:lnTo>
                    <a:pt x="13232" y="1213"/>
                  </a:lnTo>
                  <a:lnTo>
                    <a:pt x="13232" y="612"/>
                  </a:lnTo>
                  <a:cubicBezTo>
                    <a:pt x="13232" y="270"/>
                    <a:pt x="12963" y="0"/>
                    <a:pt x="126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051;p38">
              <a:extLst>
                <a:ext uri="{FF2B5EF4-FFF2-40B4-BE49-F238E27FC236}">
                  <a16:creationId xmlns:a16="http://schemas.microsoft.com/office/drawing/2014/main" id="{B8E75070-4699-2B55-1027-A4EF3F461818}"/>
                </a:ext>
              </a:extLst>
            </p:cNvPr>
            <p:cNvSpPr/>
            <p:nvPr/>
          </p:nvSpPr>
          <p:spPr>
            <a:xfrm>
              <a:off x="3753832" y="1946825"/>
              <a:ext cx="616990" cy="60133"/>
            </a:xfrm>
            <a:custGeom>
              <a:avLst/>
              <a:gdLst/>
              <a:ahLst/>
              <a:cxnLst/>
              <a:rect l="l" t="t" r="r" b="b"/>
              <a:pathLst>
                <a:path w="13318" h="1298" extrusionOk="0">
                  <a:moveTo>
                    <a:pt x="12668" y="98"/>
                  </a:moveTo>
                  <a:cubicBezTo>
                    <a:pt x="12974" y="98"/>
                    <a:pt x="13231" y="343"/>
                    <a:pt x="13231" y="661"/>
                  </a:cubicBezTo>
                  <a:lnTo>
                    <a:pt x="13231" y="1213"/>
                  </a:lnTo>
                  <a:lnTo>
                    <a:pt x="86" y="1213"/>
                  </a:lnTo>
                  <a:lnTo>
                    <a:pt x="86" y="661"/>
                  </a:lnTo>
                  <a:cubicBezTo>
                    <a:pt x="86" y="343"/>
                    <a:pt x="343" y="98"/>
                    <a:pt x="649" y="98"/>
                  </a:cubicBezTo>
                  <a:close/>
                  <a:moveTo>
                    <a:pt x="649" y="0"/>
                  </a:moveTo>
                  <a:cubicBezTo>
                    <a:pt x="282" y="0"/>
                    <a:pt x="1" y="294"/>
                    <a:pt x="1" y="661"/>
                  </a:cubicBezTo>
                  <a:lnTo>
                    <a:pt x="1" y="1298"/>
                  </a:lnTo>
                  <a:lnTo>
                    <a:pt x="13317" y="1298"/>
                  </a:lnTo>
                  <a:lnTo>
                    <a:pt x="13317" y="661"/>
                  </a:lnTo>
                  <a:cubicBezTo>
                    <a:pt x="13317" y="294"/>
                    <a:pt x="13023" y="0"/>
                    <a:pt x="12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052;p38">
              <a:extLst>
                <a:ext uri="{FF2B5EF4-FFF2-40B4-BE49-F238E27FC236}">
                  <a16:creationId xmlns:a16="http://schemas.microsoft.com/office/drawing/2014/main" id="{15ED0D00-1AA8-C5A8-23D8-C08223E2EB67}"/>
                </a:ext>
              </a:extLst>
            </p:cNvPr>
            <p:cNvSpPr/>
            <p:nvPr/>
          </p:nvSpPr>
          <p:spPr>
            <a:xfrm>
              <a:off x="3720383" y="1980321"/>
              <a:ext cx="613005" cy="266522"/>
            </a:xfrm>
            <a:custGeom>
              <a:avLst/>
              <a:gdLst/>
              <a:ahLst/>
              <a:cxnLst/>
              <a:rect l="l" t="t" r="r" b="b"/>
              <a:pathLst>
                <a:path w="13232" h="5753" extrusionOk="0">
                  <a:moveTo>
                    <a:pt x="612" y="0"/>
                  </a:moveTo>
                  <a:cubicBezTo>
                    <a:pt x="282" y="0"/>
                    <a:pt x="0" y="269"/>
                    <a:pt x="0" y="612"/>
                  </a:cubicBezTo>
                  <a:lnTo>
                    <a:pt x="0" y="5152"/>
                  </a:lnTo>
                  <a:cubicBezTo>
                    <a:pt x="0" y="5483"/>
                    <a:pt x="282" y="5753"/>
                    <a:pt x="612" y="5753"/>
                  </a:cubicBezTo>
                  <a:lnTo>
                    <a:pt x="12631" y="5753"/>
                  </a:lnTo>
                  <a:cubicBezTo>
                    <a:pt x="12962" y="5753"/>
                    <a:pt x="13231" y="5483"/>
                    <a:pt x="13231" y="5152"/>
                  </a:cubicBezTo>
                  <a:lnTo>
                    <a:pt x="13231" y="612"/>
                  </a:lnTo>
                  <a:cubicBezTo>
                    <a:pt x="13231" y="269"/>
                    <a:pt x="12962" y="0"/>
                    <a:pt x="126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053;p38">
              <a:extLst>
                <a:ext uri="{FF2B5EF4-FFF2-40B4-BE49-F238E27FC236}">
                  <a16:creationId xmlns:a16="http://schemas.microsoft.com/office/drawing/2014/main" id="{EFCBF46A-03E7-8E8B-E760-C1A009C0DA9E}"/>
                </a:ext>
              </a:extLst>
            </p:cNvPr>
            <p:cNvSpPr/>
            <p:nvPr/>
          </p:nvSpPr>
          <p:spPr>
            <a:xfrm>
              <a:off x="3718669" y="1978050"/>
              <a:ext cx="616990" cy="271062"/>
            </a:xfrm>
            <a:custGeom>
              <a:avLst/>
              <a:gdLst/>
              <a:ahLst/>
              <a:cxnLst/>
              <a:rect l="l" t="t" r="r" b="b"/>
              <a:pathLst>
                <a:path w="13318" h="5851" extrusionOk="0">
                  <a:moveTo>
                    <a:pt x="12668" y="98"/>
                  </a:moveTo>
                  <a:cubicBezTo>
                    <a:pt x="12975" y="98"/>
                    <a:pt x="13231" y="343"/>
                    <a:pt x="13231" y="661"/>
                  </a:cubicBezTo>
                  <a:lnTo>
                    <a:pt x="13231" y="5201"/>
                  </a:lnTo>
                  <a:cubicBezTo>
                    <a:pt x="13231" y="5508"/>
                    <a:pt x="12975" y="5764"/>
                    <a:pt x="12668" y="5764"/>
                  </a:cubicBezTo>
                  <a:lnTo>
                    <a:pt x="649" y="5764"/>
                  </a:lnTo>
                  <a:cubicBezTo>
                    <a:pt x="344" y="5764"/>
                    <a:pt x="86" y="5508"/>
                    <a:pt x="86" y="5201"/>
                  </a:cubicBezTo>
                  <a:lnTo>
                    <a:pt x="86" y="661"/>
                  </a:lnTo>
                  <a:cubicBezTo>
                    <a:pt x="86" y="343"/>
                    <a:pt x="344" y="98"/>
                    <a:pt x="649" y="98"/>
                  </a:cubicBezTo>
                  <a:close/>
                  <a:moveTo>
                    <a:pt x="649" y="0"/>
                  </a:moveTo>
                  <a:cubicBezTo>
                    <a:pt x="295" y="0"/>
                    <a:pt x="1" y="294"/>
                    <a:pt x="1" y="661"/>
                  </a:cubicBezTo>
                  <a:lnTo>
                    <a:pt x="1" y="5201"/>
                  </a:lnTo>
                  <a:cubicBezTo>
                    <a:pt x="1" y="5557"/>
                    <a:pt x="295" y="5851"/>
                    <a:pt x="649" y="5851"/>
                  </a:cubicBezTo>
                  <a:lnTo>
                    <a:pt x="12668" y="5851"/>
                  </a:lnTo>
                  <a:cubicBezTo>
                    <a:pt x="13024" y="5851"/>
                    <a:pt x="13317" y="5557"/>
                    <a:pt x="13317" y="5201"/>
                  </a:cubicBezTo>
                  <a:lnTo>
                    <a:pt x="13317" y="661"/>
                  </a:lnTo>
                  <a:cubicBezTo>
                    <a:pt x="13317" y="294"/>
                    <a:pt x="13024" y="0"/>
                    <a:pt x="12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054;p38">
              <a:extLst>
                <a:ext uri="{FF2B5EF4-FFF2-40B4-BE49-F238E27FC236}">
                  <a16:creationId xmlns:a16="http://schemas.microsoft.com/office/drawing/2014/main" id="{FF683780-4A0F-1956-9C81-AF2ECFA0CEC1}"/>
                </a:ext>
              </a:extLst>
            </p:cNvPr>
            <p:cNvSpPr/>
            <p:nvPr/>
          </p:nvSpPr>
          <p:spPr>
            <a:xfrm>
              <a:off x="3720383" y="1980321"/>
              <a:ext cx="613005" cy="56149"/>
            </a:xfrm>
            <a:custGeom>
              <a:avLst/>
              <a:gdLst/>
              <a:ahLst/>
              <a:cxnLst/>
              <a:rect l="l" t="t" r="r" b="b"/>
              <a:pathLst>
                <a:path w="13232" h="1212" extrusionOk="0">
                  <a:moveTo>
                    <a:pt x="612" y="0"/>
                  </a:moveTo>
                  <a:cubicBezTo>
                    <a:pt x="282" y="0"/>
                    <a:pt x="0" y="269"/>
                    <a:pt x="0" y="612"/>
                  </a:cubicBezTo>
                  <a:lnTo>
                    <a:pt x="0" y="1211"/>
                  </a:lnTo>
                  <a:lnTo>
                    <a:pt x="13231" y="1211"/>
                  </a:lnTo>
                  <a:lnTo>
                    <a:pt x="13231" y="612"/>
                  </a:lnTo>
                  <a:cubicBezTo>
                    <a:pt x="13231" y="269"/>
                    <a:pt x="12962" y="0"/>
                    <a:pt x="126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055;p38">
              <a:extLst>
                <a:ext uri="{FF2B5EF4-FFF2-40B4-BE49-F238E27FC236}">
                  <a16:creationId xmlns:a16="http://schemas.microsoft.com/office/drawing/2014/main" id="{2E93C62B-4B3B-0065-E4EB-C99CE6F2BE64}"/>
                </a:ext>
              </a:extLst>
            </p:cNvPr>
            <p:cNvSpPr/>
            <p:nvPr/>
          </p:nvSpPr>
          <p:spPr>
            <a:xfrm>
              <a:off x="3718669" y="1978050"/>
              <a:ext cx="616990" cy="60133"/>
            </a:xfrm>
            <a:custGeom>
              <a:avLst/>
              <a:gdLst/>
              <a:ahLst/>
              <a:cxnLst/>
              <a:rect l="l" t="t" r="r" b="b"/>
              <a:pathLst>
                <a:path w="13318" h="1298" extrusionOk="0">
                  <a:moveTo>
                    <a:pt x="12668" y="98"/>
                  </a:moveTo>
                  <a:cubicBezTo>
                    <a:pt x="12975" y="98"/>
                    <a:pt x="13231" y="343"/>
                    <a:pt x="13231" y="661"/>
                  </a:cubicBezTo>
                  <a:lnTo>
                    <a:pt x="13231" y="1211"/>
                  </a:lnTo>
                  <a:lnTo>
                    <a:pt x="86" y="1211"/>
                  </a:lnTo>
                  <a:lnTo>
                    <a:pt x="86" y="661"/>
                  </a:lnTo>
                  <a:cubicBezTo>
                    <a:pt x="86" y="343"/>
                    <a:pt x="344" y="98"/>
                    <a:pt x="649" y="98"/>
                  </a:cubicBezTo>
                  <a:close/>
                  <a:moveTo>
                    <a:pt x="649" y="0"/>
                  </a:moveTo>
                  <a:cubicBezTo>
                    <a:pt x="295" y="0"/>
                    <a:pt x="1" y="294"/>
                    <a:pt x="1" y="661"/>
                  </a:cubicBezTo>
                  <a:lnTo>
                    <a:pt x="1" y="1297"/>
                  </a:lnTo>
                  <a:lnTo>
                    <a:pt x="13317" y="1297"/>
                  </a:lnTo>
                  <a:lnTo>
                    <a:pt x="13317" y="661"/>
                  </a:lnTo>
                  <a:cubicBezTo>
                    <a:pt x="13317" y="294"/>
                    <a:pt x="13024" y="0"/>
                    <a:pt x="12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056;p38">
              <a:extLst>
                <a:ext uri="{FF2B5EF4-FFF2-40B4-BE49-F238E27FC236}">
                  <a16:creationId xmlns:a16="http://schemas.microsoft.com/office/drawing/2014/main" id="{73D1EE3F-4F16-C8BC-2934-B1605B725F93}"/>
                </a:ext>
              </a:extLst>
            </p:cNvPr>
            <p:cNvSpPr/>
            <p:nvPr/>
          </p:nvSpPr>
          <p:spPr>
            <a:xfrm>
              <a:off x="3676741" y="2014882"/>
              <a:ext cx="612959" cy="267124"/>
            </a:xfrm>
            <a:custGeom>
              <a:avLst/>
              <a:gdLst/>
              <a:ahLst/>
              <a:cxnLst/>
              <a:rect l="l" t="t" r="r" b="b"/>
              <a:pathLst>
                <a:path w="13231" h="5766" extrusionOk="0">
                  <a:moveTo>
                    <a:pt x="599" y="0"/>
                  </a:moveTo>
                  <a:cubicBezTo>
                    <a:pt x="269" y="0"/>
                    <a:pt x="0" y="269"/>
                    <a:pt x="0" y="612"/>
                  </a:cubicBezTo>
                  <a:lnTo>
                    <a:pt x="0" y="5153"/>
                  </a:lnTo>
                  <a:cubicBezTo>
                    <a:pt x="0" y="5483"/>
                    <a:pt x="269" y="5765"/>
                    <a:pt x="599" y="5765"/>
                  </a:cubicBezTo>
                  <a:lnTo>
                    <a:pt x="12618" y="5765"/>
                  </a:lnTo>
                  <a:cubicBezTo>
                    <a:pt x="12949" y="5765"/>
                    <a:pt x="13230" y="5483"/>
                    <a:pt x="13230" y="5153"/>
                  </a:cubicBezTo>
                  <a:lnTo>
                    <a:pt x="13230" y="612"/>
                  </a:lnTo>
                  <a:cubicBezTo>
                    <a:pt x="13230" y="269"/>
                    <a:pt x="12949" y="0"/>
                    <a:pt x="126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057;p38">
              <a:extLst>
                <a:ext uri="{FF2B5EF4-FFF2-40B4-BE49-F238E27FC236}">
                  <a16:creationId xmlns:a16="http://schemas.microsoft.com/office/drawing/2014/main" id="{20CB7B33-A062-FF5C-AF5F-F42F06DC391E}"/>
                </a:ext>
              </a:extLst>
            </p:cNvPr>
            <p:cNvSpPr/>
            <p:nvPr/>
          </p:nvSpPr>
          <p:spPr>
            <a:xfrm>
              <a:off x="3674471" y="2012612"/>
              <a:ext cx="616943" cy="271062"/>
            </a:xfrm>
            <a:custGeom>
              <a:avLst/>
              <a:gdLst/>
              <a:ahLst/>
              <a:cxnLst/>
              <a:rect l="l" t="t" r="r" b="b"/>
              <a:pathLst>
                <a:path w="13317" h="5851" extrusionOk="0">
                  <a:moveTo>
                    <a:pt x="12667" y="98"/>
                  </a:moveTo>
                  <a:cubicBezTo>
                    <a:pt x="12974" y="98"/>
                    <a:pt x="13230" y="343"/>
                    <a:pt x="13230" y="661"/>
                  </a:cubicBezTo>
                  <a:lnTo>
                    <a:pt x="13230" y="5202"/>
                  </a:lnTo>
                  <a:cubicBezTo>
                    <a:pt x="13230" y="5508"/>
                    <a:pt x="12974" y="5765"/>
                    <a:pt x="12667" y="5765"/>
                  </a:cubicBezTo>
                  <a:lnTo>
                    <a:pt x="648" y="5765"/>
                  </a:lnTo>
                  <a:cubicBezTo>
                    <a:pt x="343" y="5765"/>
                    <a:pt x="85" y="5508"/>
                    <a:pt x="85" y="5202"/>
                  </a:cubicBezTo>
                  <a:lnTo>
                    <a:pt x="85" y="661"/>
                  </a:lnTo>
                  <a:cubicBezTo>
                    <a:pt x="85" y="343"/>
                    <a:pt x="343" y="98"/>
                    <a:pt x="648" y="98"/>
                  </a:cubicBezTo>
                  <a:close/>
                  <a:moveTo>
                    <a:pt x="648" y="0"/>
                  </a:moveTo>
                  <a:cubicBezTo>
                    <a:pt x="294" y="0"/>
                    <a:pt x="0" y="294"/>
                    <a:pt x="0" y="661"/>
                  </a:cubicBezTo>
                  <a:lnTo>
                    <a:pt x="0" y="5202"/>
                  </a:lnTo>
                  <a:cubicBezTo>
                    <a:pt x="0" y="5570"/>
                    <a:pt x="294" y="5851"/>
                    <a:pt x="648" y="5851"/>
                  </a:cubicBezTo>
                  <a:lnTo>
                    <a:pt x="12667" y="5851"/>
                  </a:lnTo>
                  <a:cubicBezTo>
                    <a:pt x="13023" y="5851"/>
                    <a:pt x="13317" y="5570"/>
                    <a:pt x="13317" y="5202"/>
                  </a:cubicBezTo>
                  <a:lnTo>
                    <a:pt x="13317" y="661"/>
                  </a:lnTo>
                  <a:cubicBezTo>
                    <a:pt x="13317" y="294"/>
                    <a:pt x="13023" y="0"/>
                    <a:pt x="12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058;p38">
              <a:extLst>
                <a:ext uri="{FF2B5EF4-FFF2-40B4-BE49-F238E27FC236}">
                  <a16:creationId xmlns:a16="http://schemas.microsoft.com/office/drawing/2014/main" id="{DD08F5D1-2311-4FB7-7112-FEC3A754CDC9}"/>
                </a:ext>
              </a:extLst>
            </p:cNvPr>
            <p:cNvSpPr/>
            <p:nvPr/>
          </p:nvSpPr>
          <p:spPr>
            <a:xfrm>
              <a:off x="3676741" y="2014882"/>
              <a:ext cx="612959" cy="56195"/>
            </a:xfrm>
            <a:custGeom>
              <a:avLst/>
              <a:gdLst/>
              <a:ahLst/>
              <a:cxnLst/>
              <a:rect l="l" t="t" r="r" b="b"/>
              <a:pathLst>
                <a:path w="13231" h="1213" extrusionOk="0">
                  <a:moveTo>
                    <a:pt x="599" y="0"/>
                  </a:moveTo>
                  <a:cubicBezTo>
                    <a:pt x="269" y="0"/>
                    <a:pt x="0" y="269"/>
                    <a:pt x="0" y="612"/>
                  </a:cubicBezTo>
                  <a:lnTo>
                    <a:pt x="0" y="1212"/>
                  </a:lnTo>
                  <a:lnTo>
                    <a:pt x="13230" y="1212"/>
                  </a:lnTo>
                  <a:lnTo>
                    <a:pt x="13230" y="612"/>
                  </a:lnTo>
                  <a:cubicBezTo>
                    <a:pt x="13230" y="269"/>
                    <a:pt x="12949" y="0"/>
                    <a:pt x="126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59;p38">
              <a:extLst>
                <a:ext uri="{FF2B5EF4-FFF2-40B4-BE49-F238E27FC236}">
                  <a16:creationId xmlns:a16="http://schemas.microsoft.com/office/drawing/2014/main" id="{56CBD65D-7052-4537-9B63-58335C42DA1B}"/>
                </a:ext>
              </a:extLst>
            </p:cNvPr>
            <p:cNvSpPr/>
            <p:nvPr/>
          </p:nvSpPr>
          <p:spPr>
            <a:xfrm>
              <a:off x="3674471" y="2012612"/>
              <a:ext cx="616943" cy="60735"/>
            </a:xfrm>
            <a:custGeom>
              <a:avLst/>
              <a:gdLst/>
              <a:ahLst/>
              <a:cxnLst/>
              <a:rect l="l" t="t" r="r" b="b"/>
              <a:pathLst>
                <a:path w="13317" h="1311" extrusionOk="0">
                  <a:moveTo>
                    <a:pt x="12667" y="98"/>
                  </a:moveTo>
                  <a:cubicBezTo>
                    <a:pt x="12974" y="98"/>
                    <a:pt x="13230" y="343"/>
                    <a:pt x="13230" y="661"/>
                  </a:cubicBezTo>
                  <a:lnTo>
                    <a:pt x="13230" y="1212"/>
                  </a:lnTo>
                  <a:lnTo>
                    <a:pt x="85" y="1212"/>
                  </a:lnTo>
                  <a:lnTo>
                    <a:pt x="85" y="661"/>
                  </a:lnTo>
                  <a:cubicBezTo>
                    <a:pt x="85" y="343"/>
                    <a:pt x="343" y="98"/>
                    <a:pt x="648" y="98"/>
                  </a:cubicBezTo>
                  <a:close/>
                  <a:moveTo>
                    <a:pt x="648" y="0"/>
                  </a:moveTo>
                  <a:cubicBezTo>
                    <a:pt x="294" y="0"/>
                    <a:pt x="0" y="294"/>
                    <a:pt x="0" y="661"/>
                  </a:cubicBezTo>
                  <a:lnTo>
                    <a:pt x="0" y="1310"/>
                  </a:lnTo>
                  <a:lnTo>
                    <a:pt x="13317" y="1310"/>
                  </a:lnTo>
                  <a:lnTo>
                    <a:pt x="13317" y="661"/>
                  </a:lnTo>
                  <a:cubicBezTo>
                    <a:pt x="13317" y="294"/>
                    <a:pt x="13023" y="0"/>
                    <a:pt x="12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60;p38">
              <a:extLst>
                <a:ext uri="{FF2B5EF4-FFF2-40B4-BE49-F238E27FC236}">
                  <a16:creationId xmlns:a16="http://schemas.microsoft.com/office/drawing/2014/main" id="{E91BF172-1889-56E8-0E31-AA1BBFAE7D3B}"/>
                </a:ext>
              </a:extLst>
            </p:cNvPr>
            <p:cNvSpPr/>
            <p:nvPr/>
          </p:nvSpPr>
          <p:spPr>
            <a:xfrm>
              <a:off x="3633054" y="2052871"/>
              <a:ext cx="613005" cy="267078"/>
            </a:xfrm>
            <a:custGeom>
              <a:avLst/>
              <a:gdLst/>
              <a:ahLst/>
              <a:cxnLst/>
              <a:rect l="l" t="t" r="r" b="b"/>
              <a:pathLst>
                <a:path w="13232" h="5765" extrusionOk="0">
                  <a:moveTo>
                    <a:pt x="612" y="1"/>
                  </a:moveTo>
                  <a:cubicBezTo>
                    <a:pt x="282" y="1"/>
                    <a:pt x="0" y="282"/>
                    <a:pt x="0" y="613"/>
                  </a:cubicBezTo>
                  <a:lnTo>
                    <a:pt x="0" y="5153"/>
                  </a:lnTo>
                  <a:cubicBezTo>
                    <a:pt x="0" y="5496"/>
                    <a:pt x="282" y="5765"/>
                    <a:pt x="612" y="5765"/>
                  </a:cubicBezTo>
                  <a:lnTo>
                    <a:pt x="12631" y="5765"/>
                  </a:lnTo>
                  <a:cubicBezTo>
                    <a:pt x="12962" y="5765"/>
                    <a:pt x="13231" y="5496"/>
                    <a:pt x="13231" y="5153"/>
                  </a:cubicBezTo>
                  <a:lnTo>
                    <a:pt x="13231" y="613"/>
                  </a:lnTo>
                  <a:cubicBezTo>
                    <a:pt x="13231" y="282"/>
                    <a:pt x="12962" y="1"/>
                    <a:pt x="126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61;p38">
              <a:extLst>
                <a:ext uri="{FF2B5EF4-FFF2-40B4-BE49-F238E27FC236}">
                  <a16:creationId xmlns:a16="http://schemas.microsoft.com/office/drawing/2014/main" id="{A344DCF0-DA25-B375-6694-01E8E19077DD}"/>
                </a:ext>
              </a:extLst>
            </p:cNvPr>
            <p:cNvSpPr/>
            <p:nvPr/>
          </p:nvSpPr>
          <p:spPr>
            <a:xfrm>
              <a:off x="3631386" y="2051157"/>
              <a:ext cx="616943" cy="271062"/>
            </a:xfrm>
            <a:custGeom>
              <a:avLst/>
              <a:gdLst/>
              <a:ahLst/>
              <a:cxnLst/>
              <a:rect l="l" t="t" r="r" b="b"/>
              <a:pathLst>
                <a:path w="13317" h="5851" extrusionOk="0">
                  <a:moveTo>
                    <a:pt x="12667" y="87"/>
                  </a:moveTo>
                  <a:cubicBezTo>
                    <a:pt x="12974" y="87"/>
                    <a:pt x="13230" y="343"/>
                    <a:pt x="13230" y="650"/>
                  </a:cubicBezTo>
                  <a:lnTo>
                    <a:pt x="13230" y="5190"/>
                  </a:lnTo>
                  <a:cubicBezTo>
                    <a:pt x="13230" y="5508"/>
                    <a:pt x="12974" y="5753"/>
                    <a:pt x="12667" y="5753"/>
                  </a:cubicBezTo>
                  <a:lnTo>
                    <a:pt x="648" y="5753"/>
                  </a:lnTo>
                  <a:cubicBezTo>
                    <a:pt x="343" y="5753"/>
                    <a:pt x="85" y="5508"/>
                    <a:pt x="85" y="5190"/>
                  </a:cubicBezTo>
                  <a:lnTo>
                    <a:pt x="85" y="650"/>
                  </a:lnTo>
                  <a:cubicBezTo>
                    <a:pt x="85" y="343"/>
                    <a:pt x="343" y="87"/>
                    <a:pt x="648" y="87"/>
                  </a:cubicBezTo>
                  <a:close/>
                  <a:moveTo>
                    <a:pt x="648" y="0"/>
                  </a:moveTo>
                  <a:cubicBezTo>
                    <a:pt x="281" y="0"/>
                    <a:pt x="0" y="294"/>
                    <a:pt x="0" y="650"/>
                  </a:cubicBezTo>
                  <a:lnTo>
                    <a:pt x="0" y="5190"/>
                  </a:lnTo>
                  <a:cubicBezTo>
                    <a:pt x="0" y="5557"/>
                    <a:pt x="281" y="5851"/>
                    <a:pt x="648" y="5851"/>
                  </a:cubicBezTo>
                  <a:lnTo>
                    <a:pt x="12667" y="5851"/>
                  </a:lnTo>
                  <a:cubicBezTo>
                    <a:pt x="13023" y="5851"/>
                    <a:pt x="13316" y="5557"/>
                    <a:pt x="13316" y="5190"/>
                  </a:cubicBezTo>
                  <a:lnTo>
                    <a:pt x="13316" y="650"/>
                  </a:lnTo>
                  <a:cubicBezTo>
                    <a:pt x="13316" y="294"/>
                    <a:pt x="13023" y="0"/>
                    <a:pt x="12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62;p38">
              <a:extLst>
                <a:ext uri="{FF2B5EF4-FFF2-40B4-BE49-F238E27FC236}">
                  <a16:creationId xmlns:a16="http://schemas.microsoft.com/office/drawing/2014/main" id="{47E207B1-9301-CBE6-A499-8C45430220E6}"/>
                </a:ext>
              </a:extLst>
            </p:cNvPr>
            <p:cNvSpPr/>
            <p:nvPr/>
          </p:nvSpPr>
          <p:spPr>
            <a:xfrm>
              <a:off x="3633054" y="2052871"/>
              <a:ext cx="613005" cy="56149"/>
            </a:xfrm>
            <a:custGeom>
              <a:avLst/>
              <a:gdLst/>
              <a:ahLst/>
              <a:cxnLst/>
              <a:rect l="l" t="t" r="r" b="b"/>
              <a:pathLst>
                <a:path w="13232" h="1212" extrusionOk="0">
                  <a:moveTo>
                    <a:pt x="612" y="1"/>
                  </a:moveTo>
                  <a:cubicBezTo>
                    <a:pt x="282" y="1"/>
                    <a:pt x="0" y="282"/>
                    <a:pt x="0" y="613"/>
                  </a:cubicBezTo>
                  <a:lnTo>
                    <a:pt x="0" y="1212"/>
                  </a:lnTo>
                  <a:lnTo>
                    <a:pt x="13231" y="1212"/>
                  </a:lnTo>
                  <a:lnTo>
                    <a:pt x="13231" y="613"/>
                  </a:lnTo>
                  <a:cubicBezTo>
                    <a:pt x="13231" y="282"/>
                    <a:pt x="12962" y="1"/>
                    <a:pt x="126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063;p38">
              <a:extLst>
                <a:ext uri="{FF2B5EF4-FFF2-40B4-BE49-F238E27FC236}">
                  <a16:creationId xmlns:a16="http://schemas.microsoft.com/office/drawing/2014/main" id="{3646E7BC-B372-3F90-A0B8-0848E2574927}"/>
                </a:ext>
              </a:extLst>
            </p:cNvPr>
            <p:cNvSpPr/>
            <p:nvPr/>
          </p:nvSpPr>
          <p:spPr>
            <a:xfrm>
              <a:off x="3631386" y="2051157"/>
              <a:ext cx="616943" cy="60133"/>
            </a:xfrm>
            <a:custGeom>
              <a:avLst/>
              <a:gdLst/>
              <a:ahLst/>
              <a:cxnLst/>
              <a:rect l="l" t="t" r="r" b="b"/>
              <a:pathLst>
                <a:path w="13317" h="1298" extrusionOk="0">
                  <a:moveTo>
                    <a:pt x="12667" y="87"/>
                  </a:moveTo>
                  <a:cubicBezTo>
                    <a:pt x="12974" y="87"/>
                    <a:pt x="13230" y="343"/>
                    <a:pt x="13230" y="650"/>
                  </a:cubicBezTo>
                  <a:lnTo>
                    <a:pt x="13230" y="1200"/>
                  </a:lnTo>
                  <a:lnTo>
                    <a:pt x="85" y="1200"/>
                  </a:lnTo>
                  <a:lnTo>
                    <a:pt x="85" y="650"/>
                  </a:lnTo>
                  <a:cubicBezTo>
                    <a:pt x="85" y="343"/>
                    <a:pt x="343" y="87"/>
                    <a:pt x="648" y="87"/>
                  </a:cubicBezTo>
                  <a:close/>
                  <a:moveTo>
                    <a:pt x="648" y="0"/>
                  </a:moveTo>
                  <a:cubicBezTo>
                    <a:pt x="281" y="0"/>
                    <a:pt x="0" y="294"/>
                    <a:pt x="0" y="650"/>
                  </a:cubicBezTo>
                  <a:lnTo>
                    <a:pt x="0" y="1298"/>
                  </a:lnTo>
                  <a:lnTo>
                    <a:pt x="13316" y="1298"/>
                  </a:lnTo>
                  <a:lnTo>
                    <a:pt x="13316" y="650"/>
                  </a:lnTo>
                  <a:cubicBezTo>
                    <a:pt x="13316" y="294"/>
                    <a:pt x="13023" y="0"/>
                    <a:pt x="12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064;p38">
            <a:extLst>
              <a:ext uri="{FF2B5EF4-FFF2-40B4-BE49-F238E27FC236}">
                <a16:creationId xmlns:a16="http://schemas.microsoft.com/office/drawing/2014/main" id="{C66A4E9A-F65C-7562-B237-409067DE1E38}"/>
              </a:ext>
            </a:extLst>
          </p:cNvPr>
          <p:cNvSpPr txBox="1"/>
          <p:nvPr/>
        </p:nvSpPr>
        <p:spPr>
          <a:xfrm flipH="1">
            <a:off x="12715200" y="3012433"/>
            <a:ext cx="18561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Spline Sans Mono"/>
                <a:ea typeface="Spline Sans Mono"/>
                <a:cs typeface="Spline Sans Mono"/>
                <a:sym typeface="Spline Sans Mono"/>
              </a:rPr>
              <a:t>Semnificatii?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Spline Sans Mono"/>
              <a:ea typeface="Spline Sans Mono"/>
              <a:cs typeface="Spline Sans Mono"/>
              <a:sym typeface="Spline Sans Mono"/>
            </a:endParaRPr>
          </a:p>
        </p:txBody>
      </p:sp>
    </p:spTree>
    <p:extLst>
      <p:ext uri="{BB962C8B-B14F-4D97-AF65-F5344CB8AC3E}">
        <p14:creationId xmlns:p14="http://schemas.microsoft.com/office/powerpoint/2010/main" val="52635945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DB92A2-0C75-D977-A7A2-58F6A5C9B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65" y="390910"/>
            <a:ext cx="9432635" cy="4533515"/>
          </a:xfrm>
          <a:prstGeom prst="rect">
            <a:avLst/>
          </a:prstGeom>
        </p:spPr>
      </p:pic>
      <p:grpSp>
        <p:nvGrpSpPr>
          <p:cNvPr id="5" name="Google Shape;2047;p38">
            <a:extLst>
              <a:ext uri="{FF2B5EF4-FFF2-40B4-BE49-F238E27FC236}">
                <a16:creationId xmlns:a16="http://schemas.microsoft.com/office/drawing/2014/main" id="{23D3B782-C5FA-49A9-360F-C964BE7B0416}"/>
              </a:ext>
            </a:extLst>
          </p:cNvPr>
          <p:cNvGrpSpPr/>
          <p:nvPr/>
        </p:nvGrpSpPr>
        <p:grpSpPr>
          <a:xfrm>
            <a:off x="6837648" y="4438650"/>
            <a:ext cx="3163602" cy="1752600"/>
            <a:chOff x="3631386" y="1946825"/>
            <a:chExt cx="739436" cy="375394"/>
          </a:xfrm>
        </p:grpSpPr>
        <p:sp>
          <p:nvSpPr>
            <p:cNvPr id="6" name="Google Shape;2048;p38">
              <a:extLst>
                <a:ext uri="{FF2B5EF4-FFF2-40B4-BE49-F238E27FC236}">
                  <a16:creationId xmlns:a16="http://schemas.microsoft.com/office/drawing/2014/main" id="{62F2C385-8D31-EE03-EDBE-B2F94B2538EC}"/>
                </a:ext>
              </a:extLst>
            </p:cNvPr>
            <p:cNvSpPr/>
            <p:nvPr/>
          </p:nvSpPr>
          <p:spPr>
            <a:xfrm>
              <a:off x="3755500" y="1949095"/>
              <a:ext cx="613052" cy="266522"/>
            </a:xfrm>
            <a:custGeom>
              <a:avLst/>
              <a:gdLst/>
              <a:ahLst/>
              <a:cxnLst/>
              <a:rect l="l" t="t" r="r" b="b"/>
              <a:pathLst>
                <a:path w="13233" h="5753" extrusionOk="0">
                  <a:moveTo>
                    <a:pt x="613" y="0"/>
                  </a:moveTo>
                  <a:cubicBezTo>
                    <a:pt x="283" y="0"/>
                    <a:pt x="1" y="270"/>
                    <a:pt x="1" y="612"/>
                  </a:cubicBezTo>
                  <a:lnTo>
                    <a:pt x="1" y="5154"/>
                  </a:lnTo>
                  <a:cubicBezTo>
                    <a:pt x="1" y="5484"/>
                    <a:pt x="283" y="5753"/>
                    <a:pt x="613" y="5753"/>
                  </a:cubicBezTo>
                  <a:lnTo>
                    <a:pt x="12632" y="5753"/>
                  </a:lnTo>
                  <a:cubicBezTo>
                    <a:pt x="12963" y="5753"/>
                    <a:pt x="13232" y="5484"/>
                    <a:pt x="13232" y="5154"/>
                  </a:cubicBezTo>
                  <a:lnTo>
                    <a:pt x="13232" y="612"/>
                  </a:lnTo>
                  <a:cubicBezTo>
                    <a:pt x="13232" y="270"/>
                    <a:pt x="12963" y="0"/>
                    <a:pt x="12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049;p38">
              <a:extLst>
                <a:ext uri="{FF2B5EF4-FFF2-40B4-BE49-F238E27FC236}">
                  <a16:creationId xmlns:a16="http://schemas.microsoft.com/office/drawing/2014/main" id="{8F40DBF2-665F-8B12-4F04-CEF88CF9AFF4}"/>
                </a:ext>
              </a:extLst>
            </p:cNvPr>
            <p:cNvSpPr/>
            <p:nvPr/>
          </p:nvSpPr>
          <p:spPr>
            <a:xfrm>
              <a:off x="3753832" y="1946825"/>
              <a:ext cx="616990" cy="271062"/>
            </a:xfrm>
            <a:custGeom>
              <a:avLst/>
              <a:gdLst/>
              <a:ahLst/>
              <a:cxnLst/>
              <a:rect l="l" t="t" r="r" b="b"/>
              <a:pathLst>
                <a:path w="13318" h="5851" extrusionOk="0">
                  <a:moveTo>
                    <a:pt x="12668" y="98"/>
                  </a:moveTo>
                  <a:cubicBezTo>
                    <a:pt x="12974" y="98"/>
                    <a:pt x="13231" y="343"/>
                    <a:pt x="13231" y="661"/>
                  </a:cubicBezTo>
                  <a:lnTo>
                    <a:pt x="13231" y="5203"/>
                  </a:lnTo>
                  <a:cubicBezTo>
                    <a:pt x="13231" y="5508"/>
                    <a:pt x="12974" y="5766"/>
                    <a:pt x="12668" y="5766"/>
                  </a:cubicBezTo>
                  <a:lnTo>
                    <a:pt x="649" y="5766"/>
                  </a:lnTo>
                  <a:cubicBezTo>
                    <a:pt x="343" y="5766"/>
                    <a:pt x="86" y="5508"/>
                    <a:pt x="86" y="5203"/>
                  </a:cubicBezTo>
                  <a:lnTo>
                    <a:pt x="86" y="661"/>
                  </a:lnTo>
                  <a:cubicBezTo>
                    <a:pt x="86" y="343"/>
                    <a:pt x="343" y="98"/>
                    <a:pt x="649" y="98"/>
                  </a:cubicBezTo>
                  <a:close/>
                  <a:moveTo>
                    <a:pt x="649" y="0"/>
                  </a:moveTo>
                  <a:cubicBezTo>
                    <a:pt x="282" y="0"/>
                    <a:pt x="1" y="294"/>
                    <a:pt x="1" y="661"/>
                  </a:cubicBezTo>
                  <a:lnTo>
                    <a:pt x="1" y="5203"/>
                  </a:lnTo>
                  <a:cubicBezTo>
                    <a:pt x="1" y="5557"/>
                    <a:pt x="282" y="5851"/>
                    <a:pt x="649" y="5851"/>
                  </a:cubicBezTo>
                  <a:lnTo>
                    <a:pt x="12668" y="5851"/>
                  </a:lnTo>
                  <a:cubicBezTo>
                    <a:pt x="13023" y="5851"/>
                    <a:pt x="13317" y="5557"/>
                    <a:pt x="13317" y="5203"/>
                  </a:cubicBezTo>
                  <a:lnTo>
                    <a:pt x="13317" y="661"/>
                  </a:lnTo>
                  <a:cubicBezTo>
                    <a:pt x="13317" y="294"/>
                    <a:pt x="13023" y="0"/>
                    <a:pt x="12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050;p38">
              <a:extLst>
                <a:ext uri="{FF2B5EF4-FFF2-40B4-BE49-F238E27FC236}">
                  <a16:creationId xmlns:a16="http://schemas.microsoft.com/office/drawing/2014/main" id="{68688BC2-D37A-385C-8DC6-F90EBFCEEB84}"/>
                </a:ext>
              </a:extLst>
            </p:cNvPr>
            <p:cNvSpPr/>
            <p:nvPr/>
          </p:nvSpPr>
          <p:spPr>
            <a:xfrm>
              <a:off x="3755500" y="1949095"/>
              <a:ext cx="613052" cy="56195"/>
            </a:xfrm>
            <a:custGeom>
              <a:avLst/>
              <a:gdLst/>
              <a:ahLst/>
              <a:cxnLst/>
              <a:rect l="l" t="t" r="r" b="b"/>
              <a:pathLst>
                <a:path w="13233" h="1213" extrusionOk="0">
                  <a:moveTo>
                    <a:pt x="613" y="0"/>
                  </a:moveTo>
                  <a:cubicBezTo>
                    <a:pt x="283" y="0"/>
                    <a:pt x="1" y="270"/>
                    <a:pt x="1" y="612"/>
                  </a:cubicBezTo>
                  <a:lnTo>
                    <a:pt x="1" y="1213"/>
                  </a:lnTo>
                  <a:lnTo>
                    <a:pt x="13232" y="1213"/>
                  </a:lnTo>
                  <a:lnTo>
                    <a:pt x="13232" y="612"/>
                  </a:lnTo>
                  <a:cubicBezTo>
                    <a:pt x="13232" y="270"/>
                    <a:pt x="12963" y="0"/>
                    <a:pt x="126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051;p38">
              <a:extLst>
                <a:ext uri="{FF2B5EF4-FFF2-40B4-BE49-F238E27FC236}">
                  <a16:creationId xmlns:a16="http://schemas.microsoft.com/office/drawing/2014/main" id="{B8E75070-4699-2B55-1027-A4EF3F461818}"/>
                </a:ext>
              </a:extLst>
            </p:cNvPr>
            <p:cNvSpPr/>
            <p:nvPr/>
          </p:nvSpPr>
          <p:spPr>
            <a:xfrm>
              <a:off x="3753832" y="1946825"/>
              <a:ext cx="616990" cy="60133"/>
            </a:xfrm>
            <a:custGeom>
              <a:avLst/>
              <a:gdLst/>
              <a:ahLst/>
              <a:cxnLst/>
              <a:rect l="l" t="t" r="r" b="b"/>
              <a:pathLst>
                <a:path w="13318" h="1298" extrusionOk="0">
                  <a:moveTo>
                    <a:pt x="12668" y="98"/>
                  </a:moveTo>
                  <a:cubicBezTo>
                    <a:pt x="12974" y="98"/>
                    <a:pt x="13231" y="343"/>
                    <a:pt x="13231" y="661"/>
                  </a:cubicBezTo>
                  <a:lnTo>
                    <a:pt x="13231" y="1213"/>
                  </a:lnTo>
                  <a:lnTo>
                    <a:pt x="86" y="1213"/>
                  </a:lnTo>
                  <a:lnTo>
                    <a:pt x="86" y="661"/>
                  </a:lnTo>
                  <a:cubicBezTo>
                    <a:pt x="86" y="343"/>
                    <a:pt x="343" y="98"/>
                    <a:pt x="649" y="98"/>
                  </a:cubicBezTo>
                  <a:close/>
                  <a:moveTo>
                    <a:pt x="649" y="0"/>
                  </a:moveTo>
                  <a:cubicBezTo>
                    <a:pt x="282" y="0"/>
                    <a:pt x="1" y="294"/>
                    <a:pt x="1" y="661"/>
                  </a:cubicBezTo>
                  <a:lnTo>
                    <a:pt x="1" y="1298"/>
                  </a:lnTo>
                  <a:lnTo>
                    <a:pt x="13317" y="1298"/>
                  </a:lnTo>
                  <a:lnTo>
                    <a:pt x="13317" y="661"/>
                  </a:lnTo>
                  <a:cubicBezTo>
                    <a:pt x="13317" y="294"/>
                    <a:pt x="13023" y="0"/>
                    <a:pt x="12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052;p38">
              <a:extLst>
                <a:ext uri="{FF2B5EF4-FFF2-40B4-BE49-F238E27FC236}">
                  <a16:creationId xmlns:a16="http://schemas.microsoft.com/office/drawing/2014/main" id="{15ED0D00-1AA8-C5A8-23D8-C08223E2EB67}"/>
                </a:ext>
              </a:extLst>
            </p:cNvPr>
            <p:cNvSpPr/>
            <p:nvPr/>
          </p:nvSpPr>
          <p:spPr>
            <a:xfrm>
              <a:off x="3720383" y="1980321"/>
              <a:ext cx="613005" cy="266522"/>
            </a:xfrm>
            <a:custGeom>
              <a:avLst/>
              <a:gdLst/>
              <a:ahLst/>
              <a:cxnLst/>
              <a:rect l="l" t="t" r="r" b="b"/>
              <a:pathLst>
                <a:path w="13232" h="5753" extrusionOk="0">
                  <a:moveTo>
                    <a:pt x="612" y="0"/>
                  </a:moveTo>
                  <a:cubicBezTo>
                    <a:pt x="282" y="0"/>
                    <a:pt x="0" y="269"/>
                    <a:pt x="0" y="612"/>
                  </a:cubicBezTo>
                  <a:lnTo>
                    <a:pt x="0" y="5152"/>
                  </a:lnTo>
                  <a:cubicBezTo>
                    <a:pt x="0" y="5483"/>
                    <a:pt x="282" y="5753"/>
                    <a:pt x="612" y="5753"/>
                  </a:cubicBezTo>
                  <a:lnTo>
                    <a:pt x="12631" y="5753"/>
                  </a:lnTo>
                  <a:cubicBezTo>
                    <a:pt x="12962" y="5753"/>
                    <a:pt x="13231" y="5483"/>
                    <a:pt x="13231" y="5152"/>
                  </a:cubicBezTo>
                  <a:lnTo>
                    <a:pt x="13231" y="612"/>
                  </a:lnTo>
                  <a:cubicBezTo>
                    <a:pt x="13231" y="269"/>
                    <a:pt x="12962" y="0"/>
                    <a:pt x="126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053;p38">
              <a:extLst>
                <a:ext uri="{FF2B5EF4-FFF2-40B4-BE49-F238E27FC236}">
                  <a16:creationId xmlns:a16="http://schemas.microsoft.com/office/drawing/2014/main" id="{EFCBF46A-03E7-8E8B-E760-C1A009C0DA9E}"/>
                </a:ext>
              </a:extLst>
            </p:cNvPr>
            <p:cNvSpPr/>
            <p:nvPr/>
          </p:nvSpPr>
          <p:spPr>
            <a:xfrm>
              <a:off x="3718669" y="1978050"/>
              <a:ext cx="616990" cy="271062"/>
            </a:xfrm>
            <a:custGeom>
              <a:avLst/>
              <a:gdLst/>
              <a:ahLst/>
              <a:cxnLst/>
              <a:rect l="l" t="t" r="r" b="b"/>
              <a:pathLst>
                <a:path w="13318" h="5851" extrusionOk="0">
                  <a:moveTo>
                    <a:pt x="12668" y="98"/>
                  </a:moveTo>
                  <a:cubicBezTo>
                    <a:pt x="12975" y="98"/>
                    <a:pt x="13231" y="343"/>
                    <a:pt x="13231" y="661"/>
                  </a:cubicBezTo>
                  <a:lnTo>
                    <a:pt x="13231" y="5201"/>
                  </a:lnTo>
                  <a:cubicBezTo>
                    <a:pt x="13231" y="5508"/>
                    <a:pt x="12975" y="5764"/>
                    <a:pt x="12668" y="5764"/>
                  </a:cubicBezTo>
                  <a:lnTo>
                    <a:pt x="649" y="5764"/>
                  </a:lnTo>
                  <a:cubicBezTo>
                    <a:pt x="344" y="5764"/>
                    <a:pt x="86" y="5508"/>
                    <a:pt x="86" y="5201"/>
                  </a:cubicBezTo>
                  <a:lnTo>
                    <a:pt x="86" y="661"/>
                  </a:lnTo>
                  <a:cubicBezTo>
                    <a:pt x="86" y="343"/>
                    <a:pt x="344" y="98"/>
                    <a:pt x="649" y="98"/>
                  </a:cubicBezTo>
                  <a:close/>
                  <a:moveTo>
                    <a:pt x="649" y="0"/>
                  </a:moveTo>
                  <a:cubicBezTo>
                    <a:pt x="295" y="0"/>
                    <a:pt x="1" y="294"/>
                    <a:pt x="1" y="661"/>
                  </a:cubicBezTo>
                  <a:lnTo>
                    <a:pt x="1" y="5201"/>
                  </a:lnTo>
                  <a:cubicBezTo>
                    <a:pt x="1" y="5557"/>
                    <a:pt x="295" y="5851"/>
                    <a:pt x="649" y="5851"/>
                  </a:cubicBezTo>
                  <a:lnTo>
                    <a:pt x="12668" y="5851"/>
                  </a:lnTo>
                  <a:cubicBezTo>
                    <a:pt x="13024" y="5851"/>
                    <a:pt x="13317" y="5557"/>
                    <a:pt x="13317" y="5201"/>
                  </a:cubicBezTo>
                  <a:lnTo>
                    <a:pt x="13317" y="661"/>
                  </a:lnTo>
                  <a:cubicBezTo>
                    <a:pt x="13317" y="294"/>
                    <a:pt x="13024" y="0"/>
                    <a:pt x="12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054;p38">
              <a:extLst>
                <a:ext uri="{FF2B5EF4-FFF2-40B4-BE49-F238E27FC236}">
                  <a16:creationId xmlns:a16="http://schemas.microsoft.com/office/drawing/2014/main" id="{FF683780-4A0F-1956-9C81-AF2ECFA0CEC1}"/>
                </a:ext>
              </a:extLst>
            </p:cNvPr>
            <p:cNvSpPr/>
            <p:nvPr/>
          </p:nvSpPr>
          <p:spPr>
            <a:xfrm>
              <a:off x="3720383" y="1980321"/>
              <a:ext cx="613005" cy="56149"/>
            </a:xfrm>
            <a:custGeom>
              <a:avLst/>
              <a:gdLst/>
              <a:ahLst/>
              <a:cxnLst/>
              <a:rect l="l" t="t" r="r" b="b"/>
              <a:pathLst>
                <a:path w="13232" h="1212" extrusionOk="0">
                  <a:moveTo>
                    <a:pt x="612" y="0"/>
                  </a:moveTo>
                  <a:cubicBezTo>
                    <a:pt x="282" y="0"/>
                    <a:pt x="0" y="269"/>
                    <a:pt x="0" y="612"/>
                  </a:cubicBezTo>
                  <a:lnTo>
                    <a:pt x="0" y="1211"/>
                  </a:lnTo>
                  <a:lnTo>
                    <a:pt x="13231" y="1211"/>
                  </a:lnTo>
                  <a:lnTo>
                    <a:pt x="13231" y="612"/>
                  </a:lnTo>
                  <a:cubicBezTo>
                    <a:pt x="13231" y="269"/>
                    <a:pt x="12962" y="0"/>
                    <a:pt x="126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055;p38">
              <a:extLst>
                <a:ext uri="{FF2B5EF4-FFF2-40B4-BE49-F238E27FC236}">
                  <a16:creationId xmlns:a16="http://schemas.microsoft.com/office/drawing/2014/main" id="{2E93C62B-4B3B-0065-E4EB-C99CE6F2BE64}"/>
                </a:ext>
              </a:extLst>
            </p:cNvPr>
            <p:cNvSpPr/>
            <p:nvPr/>
          </p:nvSpPr>
          <p:spPr>
            <a:xfrm>
              <a:off x="3718669" y="1978050"/>
              <a:ext cx="616990" cy="60133"/>
            </a:xfrm>
            <a:custGeom>
              <a:avLst/>
              <a:gdLst/>
              <a:ahLst/>
              <a:cxnLst/>
              <a:rect l="l" t="t" r="r" b="b"/>
              <a:pathLst>
                <a:path w="13318" h="1298" extrusionOk="0">
                  <a:moveTo>
                    <a:pt x="12668" y="98"/>
                  </a:moveTo>
                  <a:cubicBezTo>
                    <a:pt x="12975" y="98"/>
                    <a:pt x="13231" y="343"/>
                    <a:pt x="13231" y="661"/>
                  </a:cubicBezTo>
                  <a:lnTo>
                    <a:pt x="13231" y="1211"/>
                  </a:lnTo>
                  <a:lnTo>
                    <a:pt x="86" y="1211"/>
                  </a:lnTo>
                  <a:lnTo>
                    <a:pt x="86" y="661"/>
                  </a:lnTo>
                  <a:cubicBezTo>
                    <a:pt x="86" y="343"/>
                    <a:pt x="344" y="98"/>
                    <a:pt x="649" y="98"/>
                  </a:cubicBezTo>
                  <a:close/>
                  <a:moveTo>
                    <a:pt x="649" y="0"/>
                  </a:moveTo>
                  <a:cubicBezTo>
                    <a:pt x="295" y="0"/>
                    <a:pt x="1" y="294"/>
                    <a:pt x="1" y="661"/>
                  </a:cubicBezTo>
                  <a:lnTo>
                    <a:pt x="1" y="1297"/>
                  </a:lnTo>
                  <a:lnTo>
                    <a:pt x="13317" y="1297"/>
                  </a:lnTo>
                  <a:lnTo>
                    <a:pt x="13317" y="661"/>
                  </a:lnTo>
                  <a:cubicBezTo>
                    <a:pt x="13317" y="294"/>
                    <a:pt x="13024" y="0"/>
                    <a:pt x="12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056;p38">
              <a:extLst>
                <a:ext uri="{FF2B5EF4-FFF2-40B4-BE49-F238E27FC236}">
                  <a16:creationId xmlns:a16="http://schemas.microsoft.com/office/drawing/2014/main" id="{73D1EE3F-4F16-C8BC-2934-B1605B725F93}"/>
                </a:ext>
              </a:extLst>
            </p:cNvPr>
            <p:cNvSpPr/>
            <p:nvPr/>
          </p:nvSpPr>
          <p:spPr>
            <a:xfrm>
              <a:off x="3676741" y="2014882"/>
              <a:ext cx="612959" cy="267124"/>
            </a:xfrm>
            <a:custGeom>
              <a:avLst/>
              <a:gdLst/>
              <a:ahLst/>
              <a:cxnLst/>
              <a:rect l="l" t="t" r="r" b="b"/>
              <a:pathLst>
                <a:path w="13231" h="5766" extrusionOk="0">
                  <a:moveTo>
                    <a:pt x="599" y="0"/>
                  </a:moveTo>
                  <a:cubicBezTo>
                    <a:pt x="269" y="0"/>
                    <a:pt x="0" y="269"/>
                    <a:pt x="0" y="612"/>
                  </a:cubicBezTo>
                  <a:lnTo>
                    <a:pt x="0" y="5153"/>
                  </a:lnTo>
                  <a:cubicBezTo>
                    <a:pt x="0" y="5483"/>
                    <a:pt x="269" y="5765"/>
                    <a:pt x="599" y="5765"/>
                  </a:cubicBezTo>
                  <a:lnTo>
                    <a:pt x="12618" y="5765"/>
                  </a:lnTo>
                  <a:cubicBezTo>
                    <a:pt x="12949" y="5765"/>
                    <a:pt x="13230" y="5483"/>
                    <a:pt x="13230" y="5153"/>
                  </a:cubicBezTo>
                  <a:lnTo>
                    <a:pt x="13230" y="612"/>
                  </a:lnTo>
                  <a:cubicBezTo>
                    <a:pt x="13230" y="269"/>
                    <a:pt x="12949" y="0"/>
                    <a:pt x="126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057;p38">
              <a:extLst>
                <a:ext uri="{FF2B5EF4-FFF2-40B4-BE49-F238E27FC236}">
                  <a16:creationId xmlns:a16="http://schemas.microsoft.com/office/drawing/2014/main" id="{20CB7B33-A062-FF5C-AF5F-F42F06DC391E}"/>
                </a:ext>
              </a:extLst>
            </p:cNvPr>
            <p:cNvSpPr/>
            <p:nvPr/>
          </p:nvSpPr>
          <p:spPr>
            <a:xfrm>
              <a:off x="3674471" y="2012612"/>
              <a:ext cx="616943" cy="271062"/>
            </a:xfrm>
            <a:custGeom>
              <a:avLst/>
              <a:gdLst/>
              <a:ahLst/>
              <a:cxnLst/>
              <a:rect l="l" t="t" r="r" b="b"/>
              <a:pathLst>
                <a:path w="13317" h="5851" extrusionOk="0">
                  <a:moveTo>
                    <a:pt x="12667" y="98"/>
                  </a:moveTo>
                  <a:cubicBezTo>
                    <a:pt x="12974" y="98"/>
                    <a:pt x="13230" y="343"/>
                    <a:pt x="13230" y="661"/>
                  </a:cubicBezTo>
                  <a:lnTo>
                    <a:pt x="13230" y="5202"/>
                  </a:lnTo>
                  <a:cubicBezTo>
                    <a:pt x="13230" y="5508"/>
                    <a:pt x="12974" y="5765"/>
                    <a:pt x="12667" y="5765"/>
                  </a:cubicBezTo>
                  <a:lnTo>
                    <a:pt x="648" y="5765"/>
                  </a:lnTo>
                  <a:cubicBezTo>
                    <a:pt x="343" y="5765"/>
                    <a:pt x="85" y="5508"/>
                    <a:pt x="85" y="5202"/>
                  </a:cubicBezTo>
                  <a:lnTo>
                    <a:pt x="85" y="661"/>
                  </a:lnTo>
                  <a:cubicBezTo>
                    <a:pt x="85" y="343"/>
                    <a:pt x="343" y="98"/>
                    <a:pt x="648" y="98"/>
                  </a:cubicBezTo>
                  <a:close/>
                  <a:moveTo>
                    <a:pt x="648" y="0"/>
                  </a:moveTo>
                  <a:cubicBezTo>
                    <a:pt x="294" y="0"/>
                    <a:pt x="0" y="294"/>
                    <a:pt x="0" y="661"/>
                  </a:cubicBezTo>
                  <a:lnTo>
                    <a:pt x="0" y="5202"/>
                  </a:lnTo>
                  <a:cubicBezTo>
                    <a:pt x="0" y="5570"/>
                    <a:pt x="294" y="5851"/>
                    <a:pt x="648" y="5851"/>
                  </a:cubicBezTo>
                  <a:lnTo>
                    <a:pt x="12667" y="5851"/>
                  </a:lnTo>
                  <a:cubicBezTo>
                    <a:pt x="13023" y="5851"/>
                    <a:pt x="13317" y="5570"/>
                    <a:pt x="13317" y="5202"/>
                  </a:cubicBezTo>
                  <a:lnTo>
                    <a:pt x="13317" y="661"/>
                  </a:lnTo>
                  <a:cubicBezTo>
                    <a:pt x="13317" y="294"/>
                    <a:pt x="13023" y="0"/>
                    <a:pt x="12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058;p38">
              <a:extLst>
                <a:ext uri="{FF2B5EF4-FFF2-40B4-BE49-F238E27FC236}">
                  <a16:creationId xmlns:a16="http://schemas.microsoft.com/office/drawing/2014/main" id="{DD08F5D1-2311-4FB7-7112-FEC3A754CDC9}"/>
                </a:ext>
              </a:extLst>
            </p:cNvPr>
            <p:cNvSpPr/>
            <p:nvPr/>
          </p:nvSpPr>
          <p:spPr>
            <a:xfrm>
              <a:off x="3676741" y="2014882"/>
              <a:ext cx="612959" cy="56195"/>
            </a:xfrm>
            <a:custGeom>
              <a:avLst/>
              <a:gdLst/>
              <a:ahLst/>
              <a:cxnLst/>
              <a:rect l="l" t="t" r="r" b="b"/>
              <a:pathLst>
                <a:path w="13231" h="1213" extrusionOk="0">
                  <a:moveTo>
                    <a:pt x="599" y="0"/>
                  </a:moveTo>
                  <a:cubicBezTo>
                    <a:pt x="269" y="0"/>
                    <a:pt x="0" y="269"/>
                    <a:pt x="0" y="612"/>
                  </a:cubicBezTo>
                  <a:lnTo>
                    <a:pt x="0" y="1212"/>
                  </a:lnTo>
                  <a:lnTo>
                    <a:pt x="13230" y="1212"/>
                  </a:lnTo>
                  <a:lnTo>
                    <a:pt x="13230" y="612"/>
                  </a:lnTo>
                  <a:cubicBezTo>
                    <a:pt x="13230" y="269"/>
                    <a:pt x="12949" y="0"/>
                    <a:pt x="126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59;p38">
              <a:extLst>
                <a:ext uri="{FF2B5EF4-FFF2-40B4-BE49-F238E27FC236}">
                  <a16:creationId xmlns:a16="http://schemas.microsoft.com/office/drawing/2014/main" id="{56CBD65D-7052-4537-9B63-58335C42DA1B}"/>
                </a:ext>
              </a:extLst>
            </p:cNvPr>
            <p:cNvSpPr/>
            <p:nvPr/>
          </p:nvSpPr>
          <p:spPr>
            <a:xfrm>
              <a:off x="3674471" y="2012612"/>
              <a:ext cx="616943" cy="60735"/>
            </a:xfrm>
            <a:custGeom>
              <a:avLst/>
              <a:gdLst/>
              <a:ahLst/>
              <a:cxnLst/>
              <a:rect l="l" t="t" r="r" b="b"/>
              <a:pathLst>
                <a:path w="13317" h="1311" extrusionOk="0">
                  <a:moveTo>
                    <a:pt x="12667" y="98"/>
                  </a:moveTo>
                  <a:cubicBezTo>
                    <a:pt x="12974" y="98"/>
                    <a:pt x="13230" y="343"/>
                    <a:pt x="13230" y="661"/>
                  </a:cubicBezTo>
                  <a:lnTo>
                    <a:pt x="13230" y="1212"/>
                  </a:lnTo>
                  <a:lnTo>
                    <a:pt x="85" y="1212"/>
                  </a:lnTo>
                  <a:lnTo>
                    <a:pt x="85" y="661"/>
                  </a:lnTo>
                  <a:cubicBezTo>
                    <a:pt x="85" y="343"/>
                    <a:pt x="343" y="98"/>
                    <a:pt x="648" y="98"/>
                  </a:cubicBezTo>
                  <a:close/>
                  <a:moveTo>
                    <a:pt x="648" y="0"/>
                  </a:moveTo>
                  <a:cubicBezTo>
                    <a:pt x="294" y="0"/>
                    <a:pt x="0" y="294"/>
                    <a:pt x="0" y="661"/>
                  </a:cubicBezTo>
                  <a:lnTo>
                    <a:pt x="0" y="1310"/>
                  </a:lnTo>
                  <a:lnTo>
                    <a:pt x="13317" y="1310"/>
                  </a:lnTo>
                  <a:lnTo>
                    <a:pt x="13317" y="661"/>
                  </a:lnTo>
                  <a:cubicBezTo>
                    <a:pt x="13317" y="294"/>
                    <a:pt x="13023" y="0"/>
                    <a:pt x="12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60;p38">
              <a:extLst>
                <a:ext uri="{FF2B5EF4-FFF2-40B4-BE49-F238E27FC236}">
                  <a16:creationId xmlns:a16="http://schemas.microsoft.com/office/drawing/2014/main" id="{E91BF172-1889-56E8-0E31-AA1BBFAE7D3B}"/>
                </a:ext>
              </a:extLst>
            </p:cNvPr>
            <p:cNvSpPr/>
            <p:nvPr/>
          </p:nvSpPr>
          <p:spPr>
            <a:xfrm>
              <a:off x="3633054" y="2052871"/>
              <a:ext cx="613005" cy="267078"/>
            </a:xfrm>
            <a:custGeom>
              <a:avLst/>
              <a:gdLst/>
              <a:ahLst/>
              <a:cxnLst/>
              <a:rect l="l" t="t" r="r" b="b"/>
              <a:pathLst>
                <a:path w="13232" h="5765" extrusionOk="0">
                  <a:moveTo>
                    <a:pt x="612" y="1"/>
                  </a:moveTo>
                  <a:cubicBezTo>
                    <a:pt x="282" y="1"/>
                    <a:pt x="0" y="282"/>
                    <a:pt x="0" y="613"/>
                  </a:cubicBezTo>
                  <a:lnTo>
                    <a:pt x="0" y="5153"/>
                  </a:lnTo>
                  <a:cubicBezTo>
                    <a:pt x="0" y="5496"/>
                    <a:pt x="282" y="5765"/>
                    <a:pt x="612" y="5765"/>
                  </a:cubicBezTo>
                  <a:lnTo>
                    <a:pt x="12631" y="5765"/>
                  </a:lnTo>
                  <a:cubicBezTo>
                    <a:pt x="12962" y="5765"/>
                    <a:pt x="13231" y="5496"/>
                    <a:pt x="13231" y="5153"/>
                  </a:cubicBezTo>
                  <a:lnTo>
                    <a:pt x="13231" y="613"/>
                  </a:lnTo>
                  <a:cubicBezTo>
                    <a:pt x="13231" y="282"/>
                    <a:pt x="12962" y="1"/>
                    <a:pt x="126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61;p38">
              <a:extLst>
                <a:ext uri="{FF2B5EF4-FFF2-40B4-BE49-F238E27FC236}">
                  <a16:creationId xmlns:a16="http://schemas.microsoft.com/office/drawing/2014/main" id="{A344DCF0-DA25-B375-6694-01E8E19077DD}"/>
                </a:ext>
              </a:extLst>
            </p:cNvPr>
            <p:cNvSpPr/>
            <p:nvPr/>
          </p:nvSpPr>
          <p:spPr>
            <a:xfrm>
              <a:off x="3631386" y="2051157"/>
              <a:ext cx="616943" cy="271062"/>
            </a:xfrm>
            <a:custGeom>
              <a:avLst/>
              <a:gdLst/>
              <a:ahLst/>
              <a:cxnLst/>
              <a:rect l="l" t="t" r="r" b="b"/>
              <a:pathLst>
                <a:path w="13317" h="5851" extrusionOk="0">
                  <a:moveTo>
                    <a:pt x="12667" y="87"/>
                  </a:moveTo>
                  <a:cubicBezTo>
                    <a:pt x="12974" y="87"/>
                    <a:pt x="13230" y="343"/>
                    <a:pt x="13230" y="650"/>
                  </a:cubicBezTo>
                  <a:lnTo>
                    <a:pt x="13230" y="5190"/>
                  </a:lnTo>
                  <a:cubicBezTo>
                    <a:pt x="13230" y="5508"/>
                    <a:pt x="12974" y="5753"/>
                    <a:pt x="12667" y="5753"/>
                  </a:cubicBezTo>
                  <a:lnTo>
                    <a:pt x="648" y="5753"/>
                  </a:lnTo>
                  <a:cubicBezTo>
                    <a:pt x="343" y="5753"/>
                    <a:pt x="85" y="5508"/>
                    <a:pt x="85" y="5190"/>
                  </a:cubicBezTo>
                  <a:lnTo>
                    <a:pt x="85" y="650"/>
                  </a:lnTo>
                  <a:cubicBezTo>
                    <a:pt x="85" y="343"/>
                    <a:pt x="343" y="87"/>
                    <a:pt x="648" y="87"/>
                  </a:cubicBezTo>
                  <a:close/>
                  <a:moveTo>
                    <a:pt x="648" y="0"/>
                  </a:moveTo>
                  <a:cubicBezTo>
                    <a:pt x="281" y="0"/>
                    <a:pt x="0" y="294"/>
                    <a:pt x="0" y="650"/>
                  </a:cubicBezTo>
                  <a:lnTo>
                    <a:pt x="0" y="5190"/>
                  </a:lnTo>
                  <a:cubicBezTo>
                    <a:pt x="0" y="5557"/>
                    <a:pt x="281" y="5851"/>
                    <a:pt x="648" y="5851"/>
                  </a:cubicBezTo>
                  <a:lnTo>
                    <a:pt x="12667" y="5851"/>
                  </a:lnTo>
                  <a:cubicBezTo>
                    <a:pt x="13023" y="5851"/>
                    <a:pt x="13316" y="5557"/>
                    <a:pt x="13316" y="5190"/>
                  </a:cubicBezTo>
                  <a:lnTo>
                    <a:pt x="13316" y="650"/>
                  </a:lnTo>
                  <a:cubicBezTo>
                    <a:pt x="13316" y="294"/>
                    <a:pt x="13023" y="0"/>
                    <a:pt x="12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62;p38">
              <a:extLst>
                <a:ext uri="{FF2B5EF4-FFF2-40B4-BE49-F238E27FC236}">
                  <a16:creationId xmlns:a16="http://schemas.microsoft.com/office/drawing/2014/main" id="{47E207B1-9301-CBE6-A499-8C45430220E6}"/>
                </a:ext>
              </a:extLst>
            </p:cNvPr>
            <p:cNvSpPr/>
            <p:nvPr/>
          </p:nvSpPr>
          <p:spPr>
            <a:xfrm>
              <a:off x="3633054" y="2052871"/>
              <a:ext cx="613005" cy="56149"/>
            </a:xfrm>
            <a:custGeom>
              <a:avLst/>
              <a:gdLst/>
              <a:ahLst/>
              <a:cxnLst/>
              <a:rect l="l" t="t" r="r" b="b"/>
              <a:pathLst>
                <a:path w="13232" h="1212" extrusionOk="0">
                  <a:moveTo>
                    <a:pt x="612" y="1"/>
                  </a:moveTo>
                  <a:cubicBezTo>
                    <a:pt x="282" y="1"/>
                    <a:pt x="0" y="282"/>
                    <a:pt x="0" y="613"/>
                  </a:cubicBezTo>
                  <a:lnTo>
                    <a:pt x="0" y="1212"/>
                  </a:lnTo>
                  <a:lnTo>
                    <a:pt x="13231" y="1212"/>
                  </a:lnTo>
                  <a:lnTo>
                    <a:pt x="13231" y="613"/>
                  </a:lnTo>
                  <a:cubicBezTo>
                    <a:pt x="13231" y="282"/>
                    <a:pt x="12962" y="1"/>
                    <a:pt x="126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063;p38">
              <a:extLst>
                <a:ext uri="{FF2B5EF4-FFF2-40B4-BE49-F238E27FC236}">
                  <a16:creationId xmlns:a16="http://schemas.microsoft.com/office/drawing/2014/main" id="{3646E7BC-B372-3F90-A0B8-0848E2574927}"/>
                </a:ext>
              </a:extLst>
            </p:cNvPr>
            <p:cNvSpPr/>
            <p:nvPr/>
          </p:nvSpPr>
          <p:spPr>
            <a:xfrm>
              <a:off x="3631386" y="2051157"/>
              <a:ext cx="616943" cy="60133"/>
            </a:xfrm>
            <a:custGeom>
              <a:avLst/>
              <a:gdLst/>
              <a:ahLst/>
              <a:cxnLst/>
              <a:rect l="l" t="t" r="r" b="b"/>
              <a:pathLst>
                <a:path w="13317" h="1298" extrusionOk="0">
                  <a:moveTo>
                    <a:pt x="12667" y="87"/>
                  </a:moveTo>
                  <a:cubicBezTo>
                    <a:pt x="12974" y="87"/>
                    <a:pt x="13230" y="343"/>
                    <a:pt x="13230" y="650"/>
                  </a:cubicBezTo>
                  <a:lnTo>
                    <a:pt x="13230" y="1200"/>
                  </a:lnTo>
                  <a:lnTo>
                    <a:pt x="85" y="1200"/>
                  </a:lnTo>
                  <a:lnTo>
                    <a:pt x="85" y="650"/>
                  </a:lnTo>
                  <a:cubicBezTo>
                    <a:pt x="85" y="343"/>
                    <a:pt x="343" y="87"/>
                    <a:pt x="648" y="87"/>
                  </a:cubicBezTo>
                  <a:close/>
                  <a:moveTo>
                    <a:pt x="648" y="0"/>
                  </a:moveTo>
                  <a:cubicBezTo>
                    <a:pt x="281" y="0"/>
                    <a:pt x="0" y="294"/>
                    <a:pt x="0" y="650"/>
                  </a:cubicBezTo>
                  <a:lnTo>
                    <a:pt x="0" y="1298"/>
                  </a:lnTo>
                  <a:lnTo>
                    <a:pt x="13316" y="1298"/>
                  </a:lnTo>
                  <a:lnTo>
                    <a:pt x="13316" y="650"/>
                  </a:lnTo>
                  <a:cubicBezTo>
                    <a:pt x="13316" y="294"/>
                    <a:pt x="13023" y="0"/>
                    <a:pt x="12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064;p38">
            <a:extLst>
              <a:ext uri="{FF2B5EF4-FFF2-40B4-BE49-F238E27FC236}">
                <a16:creationId xmlns:a16="http://schemas.microsoft.com/office/drawing/2014/main" id="{C66A4E9A-F65C-7562-B237-409067DE1E38}"/>
              </a:ext>
            </a:extLst>
          </p:cNvPr>
          <p:cNvSpPr txBox="1"/>
          <p:nvPr/>
        </p:nvSpPr>
        <p:spPr>
          <a:xfrm flipH="1">
            <a:off x="6885900" y="5365246"/>
            <a:ext cx="2296200" cy="752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Spline Sans Mono"/>
                <a:ea typeface="Spline Sans Mono"/>
                <a:cs typeface="Spline Sans Mono"/>
                <a:sym typeface="Spline Sans Mono"/>
              </a:rPr>
              <a:t>Semnificatii?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Spline Sans Mono"/>
              <a:ea typeface="Spline Sans Mono"/>
              <a:cs typeface="Spline Sans Mono"/>
              <a:sym typeface="Spline Sans Mono"/>
            </a:endParaRPr>
          </a:p>
        </p:txBody>
      </p:sp>
    </p:spTree>
    <p:extLst>
      <p:ext uri="{BB962C8B-B14F-4D97-AF65-F5344CB8AC3E}">
        <p14:creationId xmlns:p14="http://schemas.microsoft.com/office/powerpoint/2010/main" val="8218085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4" name="Google Shape;3114;p56"/>
          <p:cNvSpPr txBox="1"/>
          <p:nvPr/>
        </p:nvSpPr>
        <p:spPr>
          <a:xfrm>
            <a:off x="775867" y="1713700"/>
            <a:ext cx="237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>
                <a:solidFill>
                  <a:schemeClr val="dk1"/>
                </a:solidFill>
                <a:latin typeface="Spline Sans Mono"/>
                <a:ea typeface="Spline Sans Mono"/>
                <a:cs typeface="Spline Sans Mono"/>
                <a:sym typeface="Spline Sans Mono"/>
              </a:rPr>
              <a:t>P e s t e l</a:t>
            </a:r>
            <a:endParaRPr sz="2400" b="1">
              <a:solidFill>
                <a:schemeClr val="dk1"/>
              </a:solidFill>
              <a:latin typeface="Spline Sans Mono"/>
              <a:ea typeface="Spline Sans Mono"/>
              <a:cs typeface="Spline Sans Mono"/>
              <a:sym typeface="Spline Sans Mon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155CB7-EBF8-5B34-55EF-657A17BEB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57" y="1235372"/>
            <a:ext cx="9697456" cy="4743168"/>
          </a:xfrm>
          <a:prstGeom prst="rect">
            <a:avLst/>
          </a:prstGeom>
        </p:spPr>
      </p:pic>
      <p:grpSp>
        <p:nvGrpSpPr>
          <p:cNvPr id="4" name="Google Shape;2927;p53">
            <a:extLst>
              <a:ext uri="{FF2B5EF4-FFF2-40B4-BE49-F238E27FC236}">
                <a16:creationId xmlns:a16="http://schemas.microsoft.com/office/drawing/2014/main" id="{37EBB98E-C482-A977-AFEC-18AD4174F195}"/>
              </a:ext>
            </a:extLst>
          </p:cNvPr>
          <p:cNvGrpSpPr/>
          <p:nvPr/>
        </p:nvGrpSpPr>
        <p:grpSpPr>
          <a:xfrm>
            <a:off x="5971309" y="1235372"/>
            <a:ext cx="3879273" cy="1050628"/>
            <a:chOff x="742975" y="1304325"/>
            <a:chExt cx="883200" cy="883200"/>
          </a:xfrm>
        </p:grpSpPr>
        <p:sp>
          <p:nvSpPr>
            <p:cNvPr id="5" name="Google Shape;2928;p53">
              <a:extLst>
                <a:ext uri="{FF2B5EF4-FFF2-40B4-BE49-F238E27FC236}">
                  <a16:creationId xmlns:a16="http://schemas.microsoft.com/office/drawing/2014/main" id="{DBC79ABB-6965-5F47-D4B7-AB281FB1A4FD}"/>
                </a:ext>
              </a:extLst>
            </p:cNvPr>
            <p:cNvSpPr/>
            <p:nvPr/>
          </p:nvSpPr>
          <p:spPr>
            <a:xfrm>
              <a:off x="742975" y="1304325"/>
              <a:ext cx="883200" cy="883200"/>
            </a:xfrm>
            <a:prstGeom prst="roundRect">
              <a:avLst>
                <a:gd name="adj" fmla="val 9412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929;p53">
              <a:extLst>
                <a:ext uri="{FF2B5EF4-FFF2-40B4-BE49-F238E27FC236}">
                  <a16:creationId xmlns:a16="http://schemas.microsoft.com/office/drawing/2014/main" id="{9C937B18-F8FE-1D21-0116-B3F6089E5F48}"/>
                </a:ext>
              </a:extLst>
            </p:cNvPr>
            <p:cNvSpPr/>
            <p:nvPr/>
          </p:nvSpPr>
          <p:spPr>
            <a:xfrm>
              <a:off x="742975" y="1304325"/>
              <a:ext cx="883200" cy="1161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15" name="Google Shape;3115;p56"/>
          <p:cNvSpPr txBox="1"/>
          <p:nvPr/>
        </p:nvSpPr>
        <p:spPr>
          <a:xfrm>
            <a:off x="6722945" y="1485100"/>
            <a:ext cx="237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2800" b="1" dirty="0" err="1">
                <a:solidFill>
                  <a:schemeClr val="dk1"/>
                </a:solidFill>
                <a:latin typeface="Spline Sans Mono"/>
                <a:ea typeface="Spline Sans Mono"/>
                <a:cs typeface="Spline Sans Mono"/>
                <a:sym typeface="Spline Sans Mono"/>
              </a:rPr>
              <a:t>Exemplu</a:t>
            </a:r>
            <a:endParaRPr sz="2800" b="1" dirty="0">
              <a:solidFill>
                <a:schemeClr val="dk1"/>
              </a:solidFill>
              <a:latin typeface="Spline Sans Mono"/>
              <a:ea typeface="Spline Sans Mono"/>
              <a:cs typeface="Spline Sans Mono"/>
              <a:sym typeface="Spline Sans Mono"/>
            </a:endParaRPr>
          </a:p>
        </p:txBody>
      </p:sp>
    </p:spTree>
    <p:extLst>
      <p:ext uri="{BB962C8B-B14F-4D97-AF65-F5344CB8AC3E}">
        <p14:creationId xmlns:p14="http://schemas.microsoft.com/office/powerpoint/2010/main" val="1709541288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4" name="Google Shape;3114;p56"/>
          <p:cNvSpPr txBox="1"/>
          <p:nvPr/>
        </p:nvSpPr>
        <p:spPr>
          <a:xfrm>
            <a:off x="775867" y="1713700"/>
            <a:ext cx="237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>
                <a:solidFill>
                  <a:schemeClr val="dk1"/>
                </a:solidFill>
                <a:latin typeface="Spline Sans Mono"/>
                <a:ea typeface="Spline Sans Mono"/>
                <a:cs typeface="Spline Sans Mono"/>
                <a:sym typeface="Spline Sans Mono"/>
              </a:rPr>
              <a:t>P e s t e l</a:t>
            </a:r>
            <a:endParaRPr sz="2400" b="1">
              <a:solidFill>
                <a:schemeClr val="dk1"/>
              </a:solidFill>
              <a:latin typeface="Spline Sans Mono"/>
              <a:ea typeface="Spline Sans Mono"/>
              <a:cs typeface="Spline Sans Mono"/>
              <a:sym typeface="Spline Sans Mon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790AA5-4688-A4FC-5A43-4D2CE7320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853" y="998119"/>
            <a:ext cx="9394923" cy="5184393"/>
          </a:xfrm>
          <a:prstGeom prst="rect">
            <a:avLst/>
          </a:prstGeom>
        </p:spPr>
      </p:pic>
      <p:grpSp>
        <p:nvGrpSpPr>
          <p:cNvPr id="10" name="Google Shape;2927;p53">
            <a:extLst>
              <a:ext uri="{FF2B5EF4-FFF2-40B4-BE49-F238E27FC236}">
                <a16:creationId xmlns:a16="http://schemas.microsoft.com/office/drawing/2014/main" id="{F1255646-FA6A-0877-F582-8FB5F7ABF64C}"/>
              </a:ext>
            </a:extLst>
          </p:cNvPr>
          <p:cNvGrpSpPr/>
          <p:nvPr/>
        </p:nvGrpSpPr>
        <p:grpSpPr>
          <a:xfrm>
            <a:off x="6291402" y="998119"/>
            <a:ext cx="3879273" cy="1274026"/>
            <a:chOff x="742975" y="1304325"/>
            <a:chExt cx="883200" cy="883200"/>
          </a:xfrm>
        </p:grpSpPr>
        <p:sp>
          <p:nvSpPr>
            <p:cNvPr id="11" name="Google Shape;2928;p53">
              <a:extLst>
                <a:ext uri="{FF2B5EF4-FFF2-40B4-BE49-F238E27FC236}">
                  <a16:creationId xmlns:a16="http://schemas.microsoft.com/office/drawing/2014/main" id="{063AB766-BCC8-041E-B081-AA8593E7C491}"/>
                </a:ext>
              </a:extLst>
            </p:cNvPr>
            <p:cNvSpPr/>
            <p:nvPr/>
          </p:nvSpPr>
          <p:spPr>
            <a:xfrm>
              <a:off x="742975" y="1304325"/>
              <a:ext cx="883200" cy="883200"/>
            </a:xfrm>
            <a:prstGeom prst="roundRect">
              <a:avLst>
                <a:gd name="adj" fmla="val 9412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929;p53">
              <a:extLst>
                <a:ext uri="{FF2B5EF4-FFF2-40B4-BE49-F238E27FC236}">
                  <a16:creationId xmlns:a16="http://schemas.microsoft.com/office/drawing/2014/main" id="{B8A0FFBC-5B3C-A3C5-5244-4F4D95837C77}"/>
                </a:ext>
              </a:extLst>
            </p:cNvPr>
            <p:cNvSpPr/>
            <p:nvPr/>
          </p:nvSpPr>
          <p:spPr>
            <a:xfrm>
              <a:off x="742975" y="1304325"/>
              <a:ext cx="883200" cy="1161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3115;p56">
            <a:extLst>
              <a:ext uri="{FF2B5EF4-FFF2-40B4-BE49-F238E27FC236}">
                <a16:creationId xmlns:a16="http://schemas.microsoft.com/office/drawing/2014/main" id="{024DCC86-385E-FA5D-B70D-17C5314B124B}"/>
              </a:ext>
            </a:extLst>
          </p:cNvPr>
          <p:cNvSpPr txBox="1"/>
          <p:nvPr/>
        </p:nvSpPr>
        <p:spPr>
          <a:xfrm>
            <a:off x="7084601" y="1346493"/>
            <a:ext cx="2376000" cy="554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2800" b="1" dirty="0" err="1">
                <a:solidFill>
                  <a:schemeClr val="dk1"/>
                </a:solidFill>
                <a:latin typeface="Spline Sans Mono"/>
                <a:ea typeface="Spline Sans Mono"/>
                <a:cs typeface="Spline Sans Mono"/>
                <a:sym typeface="Spline Sans Mono"/>
              </a:rPr>
              <a:t>Exemplu</a:t>
            </a:r>
            <a:endParaRPr sz="2800" b="1" dirty="0">
              <a:solidFill>
                <a:schemeClr val="dk1"/>
              </a:solidFill>
              <a:latin typeface="Spline Sans Mono"/>
              <a:ea typeface="Spline Sans Mono"/>
              <a:cs typeface="Spline Sans Mono"/>
              <a:sym typeface="Spline Sans Mono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Google Shape;1676;p31"/>
          <p:cNvSpPr/>
          <p:nvPr/>
        </p:nvSpPr>
        <p:spPr>
          <a:xfrm>
            <a:off x="2070816" y="4396467"/>
            <a:ext cx="7892400" cy="1292000"/>
          </a:xfrm>
          <a:prstGeom prst="roundRect">
            <a:avLst>
              <a:gd name="adj" fmla="val 4225"/>
            </a:avLst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677" name="Google Shape;1677;p31"/>
          <p:cNvSpPr txBox="1">
            <a:spLocks noGrp="1"/>
          </p:cNvSpPr>
          <p:nvPr>
            <p:ph type="ctrTitle"/>
          </p:nvPr>
        </p:nvSpPr>
        <p:spPr>
          <a:xfrm>
            <a:off x="1814900" y="2159503"/>
            <a:ext cx="8562000" cy="2104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sz="6000" dirty="0"/>
              <a:t>LSA &amp; LDA</a:t>
            </a:r>
            <a:endParaRPr lang="ro-RO" sz="6000" dirty="0"/>
          </a:p>
        </p:txBody>
      </p:sp>
      <p:sp>
        <p:nvSpPr>
          <p:cNvPr id="1678" name="Google Shape;1678;p31"/>
          <p:cNvSpPr txBox="1">
            <a:spLocks noGrp="1"/>
          </p:cNvSpPr>
          <p:nvPr>
            <p:ph type="subTitle" idx="1"/>
          </p:nvPr>
        </p:nvSpPr>
        <p:spPr>
          <a:xfrm>
            <a:off x="2379936" y="4128708"/>
            <a:ext cx="7892400" cy="1292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endParaRPr dirty="0"/>
          </a:p>
        </p:txBody>
      </p:sp>
      <p:grpSp>
        <p:nvGrpSpPr>
          <p:cNvPr id="1680" name="Google Shape;1680;p31"/>
          <p:cNvGrpSpPr/>
          <p:nvPr/>
        </p:nvGrpSpPr>
        <p:grpSpPr>
          <a:xfrm>
            <a:off x="12881445" y="4774708"/>
            <a:ext cx="3711144" cy="2471403"/>
            <a:chOff x="1225238" y="2453699"/>
            <a:chExt cx="782568" cy="521144"/>
          </a:xfrm>
        </p:grpSpPr>
        <p:sp>
          <p:nvSpPr>
            <p:cNvPr id="1681" name="Google Shape;1681;p31"/>
            <p:cNvSpPr/>
            <p:nvPr/>
          </p:nvSpPr>
          <p:spPr>
            <a:xfrm>
              <a:off x="1242797" y="2455969"/>
              <a:ext cx="613005" cy="266522"/>
            </a:xfrm>
            <a:custGeom>
              <a:avLst/>
              <a:gdLst/>
              <a:ahLst/>
              <a:cxnLst/>
              <a:rect l="l" t="t" r="r" b="b"/>
              <a:pathLst>
                <a:path w="13232" h="5753" extrusionOk="0">
                  <a:moveTo>
                    <a:pt x="601" y="0"/>
                  </a:moveTo>
                  <a:cubicBezTo>
                    <a:pt x="270" y="0"/>
                    <a:pt x="1" y="270"/>
                    <a:pt x="1" y="612"/>
                  </a:cubicBezTo>
                  <a:lnTo>
                    <a:pt x="1" y="5154"/>
                  </a:lnTo>
                  <a:cubicBezTo>
                    <a:pt x="1" y="5484"/>
                    <a:pt x="270" y="5753"/>
                    <a:pt x="601" y="5753"/>
                  </a:cubicBezTo>
                  <a:lnTo>
                    <a:pt x="12620" y="5753"/>
                  </a:lnTo>
                  <a:cubicBezTo>
                    <a:pt x="12950" y="5753"/>
                    <a:pt x="13232" y="5484"/>
                    <a:pt x="13232" y="5154"/>
                  </a:cubicBezTo>
                  <a:lnTo>
                    <a:pt x="13232" y="612"/>
                  </a:lnTo>
                  <a:cubicBezTo>
                    <a:pt x="13232" y="270"/>
                    <a:pt x="12950" y="0"/>
                    <a:pt x="126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82" name="Google Shape;1682;p31"/>
            <p:cNvSpPr/>
            <p:nvPr/>
          </p:nvSpPr>
          <p:spPr>
            <a:xfrm>
              <a:off x="1240526" y="2453699"/>
              <a:ext cx="616990" cy="271062"/>
            </a:xfrm>
            <a:custGeom>
              <a:avLst/>
              <a:gdLst/>
              <a:ahLst/>
              <a:cxnLst/>
              <a:rect l="l" t="t" r="r" b="b"/>
              <a:pathLst>
                <a:path w="13318" h="5851" extrusionOk="0">
                  <a:moveTo>
                    <a:pt x="12669" y="98"/>
                  </a:moveTo>
                  <a:cubicBezTo>
                    <a:pt x="12974" y="98"/>
                    <a:pt x="13232" y="343"/>
                    <a:pt x="13232" y="661"/>
                  </a:cubicBezTo>
                  <a:lnTo>
                    <a:pt x="13232" y="5203"/>
                  </a:lnTo>
                  <a:cubicBezTo>
                    <a:pt x="13232" y="5508"/>
                    <a:pt x="12974" y="5766"/>
                    <a:pt x="12669" y="5766"/>
                  </a:cubicBezTo>
                  <a:lnTo>
                    <a:pt x="650" y="5766"/>
                  </a:lnTo>
                  <a:cubicBezTo>
                    <a:pt x="344" y="5766"/>
                    <a:pt x="87" y="5508"/>
                    <a:pt x="87" y="5203"/>
                  </a:cubicBezTo>
                  <a:lnTo>
                    <a:pt x="87" y="661"/>
                  </a:lnTo>
                  <a:cubicBezTo>
                    <a:pt x="87" y="343"/>
                    <a:pt x="344" y="98"/>
                    <a:pt x="650" y="98"/>
                  </a:cubicBezTo>
                  <a:close/>
                  <a:moveTo>
                    <a:pt x="650" y="0"/>
                  </a:moveTo>
                  <a:cubicBezTo>
                    <a:pt x="295" y="0"/>
                    <a:pt x="1" y="294"/>
                    <a:pt x="1" y="661"/>
                  </a:cubicBezTo>
                  <a:lnTo>
                    <a:pt x="1" y="5203"/>
                  </a:lnTo>
                  <a:cubicBezTo>
                    <a:pt x="1" y="5557"/>
                    <a:pt x="295" y="5851"/>
                    <a:pt x="650" y="5851"/>
                  </a:cubicBezTo>
                  <a:lnTo>
                    <a:pt x="12669" y="5851"/>
                  </a:lnTo>
                  <a:cubicBezTo>
                    <a:pt x="13036" y="5851"/>
                    <a:pt x="13317" y="5557"/>
                    <a:pt x="13317" y="5203"/>
                  </a:cubicBezTo>
                  <a:lnTo>
                    <a:pt x="13317" y="661"/>
                  </a:lnTo>
                  <a:cubicBezTo>
                    <a:pt x="13317" y="294"/>
                    <a:pt x="13036" y="0"/>
                    <a:pt x="12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83" name="Google Shape;1683;p31"/>
            <p:cNvSpPr/>
            <p:nvPr/>
          </p:nvSpPr>
          <p:spPr>
            <a:xfrm>
              <a:off x="1242797" y="2455969"/>
              <a:ext cx="613005" cy="56195"/>
            </a:xfrm>
            <a:custGeom>
              <a:avLst/>
              <a:gdLst/>
              <a:ahLst/>
              <a:cxnLst/>
              <a:rect l="l" t="t" r="r" b="b"/>
              <a:pathLst>
                <a:path w="13232" h="1213" extrusionOk="0">
                  <a:moveTo>
                    <a:pt x="601" y="0"/>
                  </a:moveTo>
                  <a:cubicBezTo>
                    <a:pt x="270" y="0"/>
                    <a:pt x="1" y="270"/>
                    <a:pt x="1" y="612"/>
                  </a:cubicBezTo>
                  <a:lnTo>
                    <a:pt x="1" y="1213"/>
                  </a:lnTo>
                  <a:lnTo>
                    <a:pt x="13232" y="1213"/>
                  </a:lnTo>
                  <a:lnTo>
                    <a:pt x="13232" y="612"/>
                  </a:lnTo>
                  <a:cubicBezTo>
                    <a:pt x="13232" y="270"/>
                    <a:pt x="12950" y="0"/>
                    <a:pt x="126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84" name="Google Shape;1684;p31"/>
            <p:cNvSpPr/>
            <p:nvPr/>
          </p:nvSpPr>
          <p:spPr>
            <a:xfrm>
              <a:off x="1240526" y="2453699"/>
              <a:ext cx="616990" cy="60133"/>
            </a:xfrm>
            <a:custGeom>
              <a:avLst/>
              <a:gdLst/>
              <a:ahLst/>
              <a:cxnLst/>
              <a:rect l="l" t="t" r="r" b="b"/>
              <a:pathLst>
                <a:path w="13318" h="1298" extrusionOk="0">
                  <a:moveTo>
                    <a:pt x="12669" y="98"/>
                  </a:moveTo>
                  <a:cubicBezTo>
                    <a:pt x="12974" y="98"/>
                    <a:pt x="13232" y="343"/>
                    <a:pt x="13232" y="661"/>
                  </a:cubicBezTo>
                  <a:lnTo>
                    <a:pt x="13232" y="1213"/>
                  </a:lnTo>
                  <a:lnTo>
                    <a:pt x="87" y="1213"/>
                  </a:lnTo>
                  <a:lnTo>
                    <a:pt x="87" y="661"/>
                  </a:lnTo>
                  <a:cubicBezTo>
                    <a:pt x="87" y="343"/>
                    <a:pt x="344" y="98"/>
                    <a:pt x="650" y="98"/>
                  </a:cubicBezTo>
                  <a:close/>
                  <a:moveTo>
                    <a:pt x="650" y="0"/>
                  </a:moveTo>
                  <a:cubicBezTo>
                    <a:pt x="295" y="0"/>
                    <a:pt x="1" y="294"/>
                    <a:pt x="1" y="661"/>
                  </a:cubicBezTo>
                  <a:lnTo>
                    <a:pt x="1" y="1298"/>
                  </a:lnTo>
                  <a:lnTo>
                    <a:pt x="13317" y="1298"/>
                  </a:lnTo>
                  <a:lnTo>
                    <a:pt x="13317" y="661"/>
                  </a:lnTo>
                  <a:cubicBezTo>
                    <a:pt x="13317" y="294"/>
                    <a:pt x="13036" y="0"/>
                    <a:pt x="12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85" name="Google Shape;1685;p31"/>
            <p:cNvSpPr/>
            <p:nvPr/>
          </p:nvSpPr>
          <p:spPr>
            <a:xfrm>
              <a:off x="1286484" y="2491132"/>
              <a:ext cx="612959" cy="266522"/>
            </a:xfrm>
            <a:custGeom>
              <a:avLst/>
              <a:gdLst/>
              <a:ahLst/>
              <a:cxnLst/>
              <a:rect l="l" t="t" r="r" b="b"/>
              <a:pathLst>
                <a:path w="13231" h="5753" extrusionOk="0">
                  <a:moveTo>
                    <a:pt x="613" y="0"/>
                  </a:moveTo>
                  <a:cubicBezTo>
                    <a:pt x="282" y="0"/>
                    <a:pt x="1" y="270"/>
                    <a:pt x="1" y="600"/>
                  </a:cubicBezTo>
                  <a:lnTo>
                    <a:pt x="1" y="5154"/>
                  </a:lnTo>
                  <a:cubicBezTo>
                    <a:pt x="1" y="5483"/>
                    <a:pt x="282" y="5753"/>
                    <a:pt x="613" y="5753"/>
                  </a:cubicBezTo>
                  <a:lnTo>
                    <a:pt x="12632" y="5753"/>
                  </a:lnTo>
                  <a:cubicBezTo>
                    <a:pt x="12962" y="5753"/>
                    <a:pt x="13231" y="5483"/>
                    <a:pt x="13231" y="5154"/>
                  </a:cubicBezTo>
                  <a:lnTo>
                    <a:pt x="13231" y="600"/>
                  </a:lnTo>
                  <a:cubicBezTo>
                    <a:pt x="13231" y="270"/>
                    <a:pt x="12962" y="0"/>
                    <a:pt x="12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86" name="Google Shape;1686;p31"/>
            <p:cNvSpPr/>
            <p:nvPr/>
          </p:nvSpPr>
          <p:spPr>
            <a:xfrm>
              <a:off x="1284770" y="2488862"/>
              <a:ext cx="616943" cy="271062"/>
            </a:xfrm>
            <a:custGeom>
              <a:avLst/>
              <a:gdLst/>
              <a:ahLst/>
              <a:cxnLst/>
              <a:rect l="l" t="t" r="r" b="b"/>
              <a:pathLst>
                <a:path w="13317" h="5851" extrusionOk="0">
                  <a:moveTo>
                    <a:pt x="12669" y="86"/>
                  </a:moveTo>
                  <a:cubicBezTo>
                    <a:pt x="12974" y="86"/>
                    <a:pt x="13232" y="343"/>
                    <a:pt x="13232" y="649"/>
                  </a:cubicBezTo>
                  <a:lnTo>
                    <a:pt x="13232" y="5203"/>
                  </a:lnTo>
                  <a:cubicBezTo>
                    <a:pt x="13232" y="5508"/>
                    <a:pt x="12974" y="5753"/>
                    <a:pt x="12669" y="5753"/>
                  </a:cubicBezTo>
                  <a:lnTo>
                    <a:pt x="650" y="5753"/>
                  </a:lnTo>
                  <a:cubicBezTo>
                    <a:pt x="343" y="5753"/>
                    <a:pt x="87" y="5508"/>
                    <a:pt x="87" y="5203"/>
                  </a:cubicBezTo>
                  <a:lnTo>
                    <a:pt x="87" y="649"/>
                  </a:lnTo>
                  <a:cubicBezTo>
                    <a:pt x="87" y="343"/>
                    <a:pt x="343" y="86"/>
                    <a:pt x="650" y="86"/>
                  </a:cubicBezTo>
                  <a:close/>
                  <a:moveTo>
                    <a:pt x="650" y="0"/>
                  </a:moveTo>
                  <a:cubicBezTo>
                    <a:pt x="294" y="0"/>
                    <a:pt x="0" y="294"/>
                    <a:pt x="0" y="649"/>
                  </a:cubicBezTo>
                  <a:lnTo>
                    <a:pt x="0" y="5203"/>
                  </a:lnTo>
                  <a:cubicBezTo>
                    <a:pt x="0" y="5557"/>
                    <a:pt x="294" y="5851"/>
                    <a:pt x="650" y="5851"/>
                  </a:cubicBezTo>
                  <a:lnTo>
                    <a:pt x="12669" y="5851"/>
                  </a:lnTo>
                  <a:cubicBezTo>
                    <a:pt x="13023" y="5851"/>
                    <a:pt x="13317" y="5557"/>
                    <a:pt x="13317" y="5203"/>
                  </a:cubicBezTo>
                  <a:lnTo>
                    <a:pt x="13317" y="649"/>
                  </a:lnTo>
                  <a:cubicBezTo>
                    <a:pt x="13317" y="294"/>
                    <a:pt x="13023" y="0"/>
                    <a:pt x="12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87" name="Google Shape;1687;p31"/>
            <p:cNvSpPr/>
            <p:nvPr/>
          </p:nvSpPr>
          <p:spPr>
            <a:xfrm>
              <a:off x="1286484" y="2491132"/>
              <a:ext cx="612959" cy="55593"/>
            </a:xfrm>
            <a:custGeom>
              <a:avLst/>
              <a:gdLst/>
              <a:ahLst/>
              <a:cxnLst/>
              <a:rect l="l" t="t" r="r" b="b"/>
              <a:pathLst>
                <a:path w="13231" h="1200" extrusionOk="0">
                  <a:moveTo>
                    <a:pt x="613" y="0"/>
                  </a:moveTo>
                  <a:cubicBezTo>
                    <a:pt x="282" y="0"/>
                    <a:pt x="1" y="270"/>
                    <a:pt x="1" y="600"/>
                  </a:cubicBezTo>
                  <a:lnTo>
                    <a:pt x="1" y="1200"/>
                  </a:lnTo>
                  <a:lnTo>
                    <a:pt x="13231" y="1200"/>
                  </a:lnTo>
                  <a:lnTo>
                    <a:pt x="13231" y="600"/>
                  </a:lnTo>
                  <a:cubicBezTo>
                    <a:pt x="13231" y="270"/>
                    <a:pt x="12962" y="0"/>
                    <a:pt x="126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88" name="Google Shape;1688;p31"/>
            <p:cNvSpPr/>
            <p:nvPr/>
          </p:nvSpPr>
          <p:spPr>
            <a:xfrm>
              <a:off x="1284770" y="2488862"/>
              <a:ext cx="616943" cy="60133"/>
            </a:xfrm>
            <a:custGeom>
              <a:avLst/>
              <a:gdLst/>
              <a:ahLst/>
              <a:cxnLst/>
              <a:rect l="l" t="t" r="r" b="b"/>
              <a:pathLst>
                <a:path w="13317" h="1298" extrusionOk="0">
                  <a:moveTo>
                    <a:pt x="12669" y="86"/>
                  </a:moveTo>
                  <a:cubicBezTo>
                    <a:pt x="12974" y="86"/>
                    <a:pt x="13232" y="343"/>
                    <a:pt x="13232" y="649"/>
                  </a:cubicBezTo>
                  <a:lnTo>
                    <a:pt x="13232" y="1212"/>
                  </a:lnTo>
                  <a:lnTo>
                    <a:pt x="87" y="1212"/>
                  </a:lnTo>
                  <a:lnTo>
                    <a:pt x="87" y="649"/>
                  </a:lnTo>
                  <a:cubicBezTo>
                    <a:pt x="87" y="343"/>
                    <a:pt x="343" y="86"/>
                    <a:pt x="650" y="86"/>
                  </a:cubicBezTo>
                  <a:close/>
                  <a:moveTo>
                    <a:pt x="650" y="0"/>
                  </a:moveTo>
                  <a:cubicBezTo>
                    <a:pt x="294" y="0"/>
                    <a:pt x="0" y="294"/>
                    <a:pt x="0" y="649"/>
                  </a:cubicBezTo>
                  <a:lnTo>
                    <a:pt x="0" y="1298"/>
                  </a:lnTo>
                  <a:lnTo>
                    <a:pt x="13317" y="1298"/>
                  </a:lnTo>
                  <a:lnTo>
                    <a:pt x="13317" y="649"/>
                  </a:lnTo>
                  <a:cubicBezTo>
                    <a:pt x="13317" y="294"/>
                    <a:pt x="13023" y="0"/>
                    <a:pt x="12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89" name="Google Shape;1689;p31"/>
            <p:cNvSpPr/>
            <p:nvPr/>
          </p:nvSpPr>
          <p:spPr>
            <a:xfrm>
              <a:off x="1336936" y="2535932"/>
              <a:ext cx="613005" cy="266568"/>
            </a:xfrm>
            <a:custGeom>
              <a:avLst/>
              <a:gdLst/>
              <a:ahLst/>
              <a:cxnLst/>
              <a:rect l="l" t="t" r="r" b="b"/>
              <a:pathLst>
                <a:path w="13232" h="5754" extrusionOk="0">
                  <a:moveTo>
                    <a:pt x="612" y="1"/>
                  </a:moveTo>
                  <a:cubicBezTo>
                    <a:pt x="270" y="1"/>
                    <a:pt x="0" y="270"/>
                    <a:pt x="0" y="600"/>
                  </a:cubicBezTo>
                  <a:lnTo>
                    <a:pt x="0" y="5141"/>
                  </a:lnTo>
                  <a:cubicBezTo>
                    <a:pt x="0" y="5484"/>
                    <a:pt x="270" y="5753"/>
                    <a:pt x="612" y="5753"/>
                  </a:cubicBezTo>
                  <a:lnTo>
                    <a:pt x="12631" y="5753"/>
                  </a:lnTo>
                  <a:cubicBezTo>
                    <a:pt x="12962" y="5753"/>
                    <a:pt x="13232" y="5484"/>
                    <a:pt x="13232" y="5141"/>
                  </a:cubicBezTo>
                  <a:lnTo>
                    <a:pt x="13232" y="600"/>
                  </a:lnTo>
                  <a:cubicBezTo>
                    <a:pt x="13232" y="270"/>
                    <a:pt x="12962" y="1"/>
                    <a:pt x="126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90" name="Google Shape;1690;p31"/>
            <p:cNvSpPr/>
            <p:nvPr/>
          </p:nvSpPr>
          <p:spPr>
            <a:xfrm>
              <a:off x="1334666" y="2533662"/>
              <a:ext cx="617546" cy="271109"/>
            </a:xfrm>
            <a:custGeom>
              <a:avLst/>
              <a:gdLst/>
              <a:ahLst/>
              <a:cxnLst/>
              <a:rect l="l" t="t" r="r" b="b"/>
              <a:pathLst>
                <a:path w="13330" h="5852" extrusionOk="0">
                  <a:moveTo>
                    <a:pt x="12680" y="86"/>
                  </a:moveTo>
                  <a:cubicBezTo>
                    <a:pt x="12987" y="86"/>
                    <a:pt x="13232" y="343"/>
                    <a:pt x="13232" y="649"/>
                  </a:cubicBezTo>
                  <a:lnTo>
                    <a:pt x="13232" y="5190"/>
                  </a:lnTo>
                  <a:cubicBezTo>
                    <a:pt x="13232" y="5508"/>
                    <a:pt x="12987" y="5753"/>
                    <a:pt x="12680" y="5753"/>
                  </a:cubicBezTo>
                  <a:lnTo>
                    <a:pt x="661" y="5753"/>
                  </a:lnTo>
                  <a:cubicBezTo>
                    <a:pt x="343" y="5753"/>
                    <a:pt x="98" y="5508"/>
                    <a:pt x="98" y="5190"/>
                  </a:cubicBezTo>
                  <a:lnTo>
                    <a:pt x="98" y="649"/>
                  </a:lnTo>
                  <a:cubicBezTo>
                    <a:pt x="98" y="343"/>
                    <a:pt x="343" y="86"/>
                    <a:pt x="661" y="86"/>
                  </a:cubicBezTo>
                  <a:close/>
                  <a:moveTo>
                    <a:pt x="661" y="1"/>
                  </a:moveTo>
                  <a:cubicBezTo>
                    <a:pt x="294" y="1"/>
                    <a:pt x="1" y="294"/>
                    <a:pt x="1" y="649"/>
                  </a:cubicBezTo>
                  <a:lnTo>
                    <a:pt x="1" y="5190"/>
                  </a:lnTo>
                  <a:cubicBezTo>
                    <a:pt x="1" y="5557"/>
                    <a:pt x="294" y="5851"/>
                    <a:pt x="661" y="5851"/>
                  </a:cubicBezTo>
                  <a:lnTo>
                    <a:pt x="12680" y="5851"/>
                  </a:lnTo>
                  <a:cubicBezTo>
                    <a:pt x="13036" y="5851"/>
                    <a:pt x="13330" y="5557"/>
                    <a:pt x="13330" y="5190"/>
                  </a:cubicBezTo>
                  <a:lnTo>
                    <a:pt x="13330" y="649"/>
                  </a:lnTo>
                  <a:cubicBezTo>
                    <a:pt x="13330" y="294"/>
                    <a:pt x="13036" y="1"/>
                    <a:pt x="12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91" name="Google Shape;1691;p31"/>
            <p:cNvSpPr/>
            <p:nvPr/>
          </p:nvSpPr>
          <p:spPr>
            <a:xfrm>
              <a:off x="1336936" y="2535932"/>
              <a:ext cx="613005" cy="55639"/>
            </a:xfrm>
            <a:custGeom>
              <a:avLst/>
              <a:gdLst/>
              <a:ahLst/>
              <a:cxnLst/>
              <a:rect l="l" t="t" r="r" b="b"/>
              <a:pathLst>
                <a:path w="13232" h="1201" extrusionOk="0">
                  <a:moveTo>
                    <a:pt x="612" y="1"/>
                  </a:moveTo>
                  <a:cubicBezTo>
                    <a:pt x="270" y="1"/>
                    <a:pt x="0" y="270"/>
                    <a:pt x="0" y="600"/>
                  </a:cubicBezTo>
                  <a:lnTo>
                    <a:pt x="0" y="1200"/>
                  </a:lnTo>
                  <a:lnTo>
                    <a:pt x="13232" y="1200"/>
                  </a:lnTo>
                  <a:lnTo>
                    <a:pt x="13232" y="600"/>
                  </a:lnTo>
                  <a:cubicBezTo>
                    <a:pt x="13232" y="270"/>
                    <a:pt x="12962" y="1"/>
                    <a:pt x="126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92" name="Google Shape;1692;p31"/>
            <p:cNvSpPr/>
            <p:nvPr/>
          </p:nvSpPr>
          <p:spPr>
            <a:xfrm>
              <a:off x="1334666" y="2533662"/>
              <a:ext cx="617546" cy="60179"/>
            </a:xfrm>
            <a:custGeom>
              <a:avLst/>
              <a:gdLst/>
              <a:ahLst/>
              <a:cxnLst/>
              <a:rect l="l" t="t" r="r" b="b"/>
              <a:pathLst>
                <a:path w="13330" h="1299" extrusionOk="0">
                  <a:moveTo>
                    <a:pt x="12680" y="86"/>
                  </a:moveTo>
                  <a:cubicBezTo>
                    <a:pt x="12987" y="86"/>
                    <a:pt x="13232" y="343"/>
                    <a:pt x="13232" y="649"/>
                  </a:cubicBezTo>
                  <a:lnTo>
                    <a:pt x="13232" y="1212"/>
                  </a:lnTo>
                  <a:lnTo>
                    <a:pt x="98" y="1212"/>
                  </a:lnTo>
                  <a:lnTo>
                    <a:pt x="98" y="649"/>
                  </a:lnTo>
                  <a:cubicBezTo>
                    <a:pt x="98" y="343"/>
                    <a:pt x="343" y="86"/>
                    <a:pt x="661" y="86"/>
                  </a:cubicBezTo>
                  <a:close/>
                  <a:moveTo>
                    <a:pt x="661" y="1"/>
                  </a:moveTo>
                  <a:cubicBezTo>
                    <a:pt x="294" y="1"/>
                    <a:pt x="1" y="294"/>
                    <a:pt x="1" y="649"/>
                  </a:cubicBezTo>
                  <a:lnTo>
                    <a:pt x="1" y="1298"/>
                  </a:lnTo>
                  <a:lnTo>
                    <a:pt x="13330" y="1298"/>
                  </a:lnTo>
                  <a:lnTo>
                    <a:pt x="13330" y="649"/>
                  </a:lnTo>
                  <a:cubicBezTo>
                    <a:pt x="13330" y="294"/>
                    <a:pt x="13036" y="1"/>
                    <a:pt x="12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93" name="Google Shape;1693;p31"/>
            <p:cNvSpPr/>
            <p:nvPr/>
          </p:nvSpPr>
          <p:spPr>
            <a:xfrm>
              <a:off x="1392484" y="2583001"/>
              <a:ext cx="613052" cy="267124"/>
            </a:xfrm>
            <a:custGeom>
              <a:avLst/>
              <a:gdLst/>
              <a:ahLst/>
              <a:cxnLst/>
              <a:rect l="l" t="t" r="r" b="b"/>
              <a:pathLst>
                <a:path w="13233" h="5766" extrusionOk="0">
                  <a:moveTo>
                    <a:pt x="601" y="0"/>
                  </a:moveTo>
                  <a:cubicBezTo>
                    <a:pt x="270" y="0"/>
                    <a:pt x="1" y="269"/>
                    <a:pt x="1" y="612"/>
                  </a:cubicBezTo>
                  <a:lnTo>
                    <a:pt x="1" y="5153"/>
                  </a:lnTo>
                  <a:cubicBezTo>
                    <a:pt x="1" y="5496"/>
                    <a:pt x="270" y="5765"/>
                    <a:pt x="601" y="5765"/>
                  </a:cubicBezTo>
                  <a:lnTo>
                    <a:pt x="12620" y="5765"/>
                  </a:lnTo>
                  <a:cubicBezTo>
                    <a:pt x="12963" y="5765"/>
                    <a:pt x="13232" y="5496"/>
                    <a:pt x="13232" y="5153"/>
                  </a:cubicBezTo>
                  <a:lnTo>
                    <a:pt x="13232" y="612"/>
                  </a:lnTo>
                  <a:cubicBezTo>
                    <a:pt x="13232" y="269"/>
                    <a:pt x="12963" y="0"/>
                    <a:pt x="126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94" name="Google Shape;1694;p31"/>
            <p:cNvSpPr/>
            <p:nvPr/>
          </p:nvSpPr>
          <p:spPr>
            <a:xfrm>
              <a:off x="1390214" y="2581287"/>
              <a:ext cx="617592" cy="270506"/>
            </a:xfrm>
            <a:custGeom>
              <a:avLst/>
              <a:gdLst/>
              <a:ahLst/>
              <a:cxnLst/>
              <a:rect l="l" t="t" r="r" b="b"/>
              <a:pathLst>
                <a:path w="13331" h="5839" extrusionOk="0">
                  <a:moveTo>
                    <a:pt x="12669" y="86"/>
                  </a:moveTo>
                  <a:cubicBezTo>
                    <a:pt x="12987" y="86"/>
                    <a:pt x="13232" y="344"/>
                    <a:pt x="13232" y="649"/>
                  </a:cubicBezTo>
                  <a:lnTo>
                    <a:pt x="13232" y="5190"/>
                  </a:lnTo>
                  <a:cubicBezTo>
                    <a:pt x="13232" y="5496"/>
                    <a:pt x="12987" y="5753"/>
                    <a:pt x="12669" y="5753"/>
                  </a:cubicBezTo>
                  <a:lnTo>
                    <a:pt x="650" y="5753"/>
                  </a:lnTo>
                  <a:cubicBezTo>
                    <a:pt x="344" y="5753"/>
                    <a:pt x="99" y="5496"/>
                    <a:pt x="99" y="5190"/>
                  </a:cubicBezTo>
                  <a:lnTo>
                    <a:pt x="99" y="649"/>
                  </a:lnTo>
                  <a:cubicBezTo>
                    <a:pt x="99" y="344"/>
                    <a:pt x="344" y="86"/>
                    <a:pt x="650" y="86"/>
                  </a:cubicBezTo>
                  <a:close/>
                  <a:moveTo>
                    <a:pt x="650" y="1"/>
                  </a:moveTo>
                  <a:cubicBezTo>
                    <a:pt x="295" y="1"/>
                    <a:pt x="1" y="282"/>
                    <a:pt x="1" y="649"/>
                  </a:cubicBezTo>
                  <a:lnTo>
                    <a:pt x="1" y="5190"/>
                  </a:lnTo>
                  <a:cubicBezTo>
                    <a:pt x="1" y="5557"/>
                    <a:pt x="295" y="5838"/>
                    <a:pt x="650" y="5838"/>
                  </a:cubicBezTo>
                  <a:lnTo>
                    <a:pt x="12669" y="5838"/>
                  </a:lnTo>
                  <a:cubicBezTo>
                    <a:pt x="13036" y="5838"/>
                    <a:pt x="13330" y="5557"/>
                    <a:pt x="13330" y="5190"/>
                  </a:cubicBezTo>
                  <a:lnTo>
                    <a:pt x="13330" y="649"/>
                  </a:lnTo>
                  <a:cubicBezTo>
                    <a:pt x="13330" y="282"/>
                    <a:pt x="13036" y="1"/>
                    <a:pt x="12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95" name="Google Shape;1695;p31"/>
            <p:cNvSpPr/>
            <p:nvPr/>
          </p:nvSpPr>
          <p:spPr>
            <a:xfrm>
              <a:off x="1392484" y="2583001"/>
              <a:ext cx="613052" cy="56195"/>
            </a:xfrm>
            <a:custGeom>
              <a:avLst/>
              <a:gdLst/>
              <a:ahLst/>
              <a:cxnLst/>
              <a:rect l="l" t="t" r="r" b="b"/>
              <a:pathLst>
                <a:path w="13233" h="1213" extrusionOk="0">
                  <a:moveTo>
                    <a:pt x="601" y="0"/>
                  </a:moveTo>
                  <a:cubicBezTo>
                    <a:pt x="270" y="0"/>
                    <a:pt x="1" y="269"/>
                    <a:pt x="1" y="612"/>
                  </a:cubicBezTo>
                  <a:lnTo>
                    <a:pt x="1" y="1212"/>
                  </a:lnTo>
                  <a:lnTo>
                    <a:pt x="13232" y="1212"/>
                  </a:lnTo>
                  <a:lnTo>
                    <a:pt x="13232" y="612"/>
                  </a:lnTo>
                  <a:cubicBezTo>
                    <a:pt x="13232" y="269"/>
                    <a:pt x="12963" y="0"/>
                    <a:pt x="12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96" name="Google Shape;1696;p31"/>
            <p:cNvSpPr/>
            <p:nvPr/>
          </p:nvSpPr>
          <p:spPr>
            <a:xfrm>
              <a:off x="1390214" y="2581287"/>
              <a:ext cx="617592" cy="60179"/>
            </a:xfrm>
            <a:custGeom>
              <a:avLst/>
              <a:gdLst/>
              <a:ahLst/>
              <a:cxnLst/>
              <a:rect l="l" t="t" r="r" b="b"/>
              <a:pathLst>
                <a:path w="13331" h="1299" extrusionOk="0">
                  <a:moveTo>
                    <a:pt x="12669" y="86"/>
                  </a:moveTo>
                  <a:cubicBezTo>
                    <a:pt x="12987" y="86"/>
                    <a:pt x="13232" y="344"/>
                    <a:pt x="13232" y="649"/>
                  </a:cubicBezTo>
                  <a:lnTo>
                    <a:pt x="13232" y="1200"/>
                  </a:lnTo>
                  <a:lnTo>
                    <a:pt x="99" y="1200"/>
                  </a:lnTo>
                  <a:lnTo>
                    <a:pt x="99" y="649"/>
                  </a:lnTo>
                  <a:cubicBezTo>
                    <a:pt x="99" y="344"/>
                    <a:pt x="344" y="86"/>
                    <a:pt x="650" y="86"/>
                  </a:cubicBezTo>
                  <a:close/>
                  <a:moveTo>
                    <a:pt x="650" y="1"/>
                  </a:moveTo>
                  <a:cubicBezTo>
                    <a:pt x="295" y="1"/>
                    <a:pt x="1" y="282"/>
                    <a:pt x="1" y="649"/>
                  </a:cubicBezTo>
                  <a:lnTo>
                    <a:pt x="1" y="1298"/>
                  </a:lnTo>
                  <a:lnTo>
                    <a:pt x="13330" y="1298"/>
                  </a:lnTo>
                  <a:lnTo>
                    <a:pt x="13330" y="649"/>
                  </a:lnTo>
                  <a:cubicBezTo>
                    <a:pt x="13330" y="282"/>
                    <a:pt x="13036" y="1"/>
                    <a:pt x="12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97" name="Google Shape;1697;p31"/>
            <p:cNvSpPr/>
            <p:nvPr/>
          </p:nvSpPr>
          <p:spPr>
            <a:xfrm>
              <a:off x="1325030" y="2621547"/>
              <a:ext cx="613005" cy="267124"/>
            </a:xfrm>
            <a:custGeom>
              <a:avLst/>
              <a:gdLst/>
              <a:ahLst/>
              <a:cxnLst/>
              <a:rect l="l" t="t" r="r" b="b"/>
              <a:pathLst>
                <a:path w="13232" h="5766" extrusionOk="0">
                  <a:moveTo>
                    <a:pt x="613" y="0"/>
                  </a:moveTo>
                  <a:cubicBezTo>
                    <a:pt x="270" y="0"/>
                    <a:pt x="1" y="270"/>
                    <a:pt x="1" y="612"/>
                  </a:cubicBezTo>
                  <a:lnTo>
                    <a:pt x="1" y="5154"/>
                  </a:lnTo>
                  <a:cubicBezTo>
                    <a:pt x="1" y="5484"/>
                    <a:pt x="270" y="5766"/>
                    <a:pt x="613" y="5766"/>
                  </a:cubicBezTo>
                  <a:lnTo>
                    <a:pt x="12619" y="5766"/>
                  </a:lnTo>
                  <a:cubicBezTo>
                    <a:pt x="12962" y="5766"/>
                    <a:pt x="13231" y="5484"/>
                    <a:pt x="13231" y="5154"/>
                  </a:cubicBezTo>
                  <a:lnTo>
                    <a:pt x="13231" y="612"/>
                  </a:lnTo>
                  <a:cubicBezTo>
                    <a:pt x="13231" y="270"/>
                    <a:pt x="12962" y="0"/>
                    <a:pt x="126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98" name="Google Shape;1698;p31"/>
            <p:cNvSpPr/>
            <p:nvPr/>
          </p:nvSpPr>
          <p:spPr>
            <a:xfrm>
              <a:off x="1322760" y="2619277"/>
              <a:ext cx="617546" cy="271062"/>
            </a:xfrm>
            <a:custGeom>
              <a:avLst/>
              <a:gdLst/>
              <a:ahLst/>
              <a:cxnLst/>
              <a:rect l="l" t="t" r="r" b="b"/>
              <a:pathLst>
                <a:path w="13330" h="5851" extrusionOk="0">
                  <a:moveTo>
                    <a:pt x="12668" y="98"/>
                  </a:moveTo>
                  <a:cubicBezTo>
                    <a:pt x="12986" y="98"/>
                    <a:pt x="13231" y="343"/>
                    <a:pt x="13231" y="661"/>
                  </a:cubicBezTo>
                  <a:lnTo>
                    <a:pt x="13231" y="5203"/>
                  </a:lnTo>
                  <a:cubicBezTo>
                    <a:pt x="13231" y="5508"/>
                    <a:pt x="12986" y="5766"/>
                    <a:pt x="12668" y="5766"/>
                  </a:cubicBezTo>
                  <a:lnTo>
                    <a:pt x="662" y="5766"/>
                  </a:lnTo>
                  <a:cubicBezTo>
                    <a:pt x="344" y="5766"/>
                    <a:pt x="99" y="5508"/>
                    <a:pt x="99" y="5203"/>
                  </a:cubicBezTo>
                  <a:lnTo>
                    <a:pt x="99" y="661"/>
                  </a:lnTo>
                  <a:cubicBezTo>
                    <a:pt x="99" y="343"/>
                    <a:pt x="344" y="98"/>
                    <a:pt x="662" y="98"/>
                  </a:cubicBezTo>
                  <a:close/>
                  <a:moveTo>
                    <a:pt x="662" y="0"/>
                  </a:moveTo>
                  <a:cubicBezTo>
                    <a:pt x="295" y="0"/>
                    <a:pt x="1" y="294"/>
                    <a:pt x="1" y="661"/>
                  </a:cubicBezTo>
                  <a:lnTo>
                    <a:pt x="1" y="5203"/>
                  </a:lnTo>
                  <a:cubicBezTo>
                    <a:pt x="1" y="5557"/>
                    <a:pt x="295" y="5851"/>
                    <a:pt x="662" y="5851"/>
                  </a:cubicBezTo>
                  <a:lnTo>
                    <a:pt x="12668" y="5851"/>
                  </a:lnTo>
                  <a:cubicBezTo>
                    <a:pt x="13035" y="5851"/>
                    <a:pt x="13329" y="5557"/>
                    <a:pt x="13329" y="5203"/>
                  </a:cubicBezTo>
                  <a:lnTo>
                    <a:pt x="13329" y="661"/>
                  </a:lnTo>
                  <a:cubicBezTo>
                    <a:pt x="13329" y="294"/>
                    <a:pt x="13035" y="0"/>
                    <a:pt x="12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99" name="Google Shape;1699;p31"/>
            <p:cNvSpPr/>
            <p:nvPr/>
          </p:nvSpPr>
          <p:spPr>
            <a:xfrm>
              <a:off x="1325030" y="2621547"/>
              <a:ext cx="613005" cy="56195"/>
            </a:xfrm>
            <a:custGeom>
              <a:avLst/>
              <a:gdLst/>
              <a:ahLst/>
              <a:cxnLst/>
              <a:rect l="l" t="t" r="r" b="b"/>
              <a:pathLst>
                <a:path w="13232" h="1213" extrusionOk="0">
                  <a:moveTo>
                    <a:pt x="613" y="0"/>
                  </a:moveTo>
                  <a:cubicBezTo>
                    <a:pt x="270" y="0"/>
                    <a:pt x="1" y="270"/>
                    <a:pt x="1" y="612"/>
                  </a:cubicBezTo>
                  <a:lnTo>
                    <a:pt x="1" y="1212"/>
                  </a:lnTo>
                  <a:lnTo>
                    <a:pt x="13231" y="1212"/>
                  </a:lnTo>
                  <a:lnTo>
                    <a:pt x="13231" y="612"/>
                  </a:lnTo>
                  <a:cubicBezTo>
                    <a:pt x="13231" y="270"/>
                    <a:pt x="12962" y="0"/>
                    <a:pt x="126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00" name="Google Shape;1700;p31"/>
            <p:cNvSpPr/>
            <p:nvPr/>
          </p:nvSpPr>
          <p:spPr>
            <a:xfrm>
              <a:off x="1322760" y="2619277"/>
              <a:ext cx="617546" cy="60735"/>
            </a:xfrm>
            <a:custGeom>
              <a:avLst/>
              <a:gdLst/>
              <a:ahLst/>
              <a:cxnLst/>
              <a:rect l="l" t="t" r="r" b="b"/>
              <a:pathLst>
                <a:path w="13330" h="1311" extrusionOk="0">
                  <a:moveTo>
                    <a:pt x="12668" y="98"/>
                  </a:moveTo>
                  <a:cubicBezTo>
                    <a:pt x="12986" y="98"/>
                    <a:pt x="13231" y="343"/>
                    <a:pt x="13231" y="661"/>
                  </a:cubicBezTo>
                  <a:lnTo>
                    <a:pt x="13231" y="1213"/>
                  </a:lnTo>
                  <a:lnTo>
                    <a:pt x="99" y="1213"/>
                  </a:lnTo>
                  <a:lnTo>
                    <a:pt x="99" y="661"/>
                  </a:lnTo>
                  <a:cubicBezTo>
                    <a:pt x="99" y="343"/>
                    <a:pt x="344" y="98"/>
                    <a:pt x="662" y="98"/>
                  </a:cubicBezTo>
                  <a:close/>
                  <a:moveTo>
                    <a:pt x="662" y="0"/>
                  </a:moveTo>
                  <a:cubicBezTo>
                    <a:pt x="295" y="0"/>
                    <a:pt x="1" y="294"/>
                    <a:pt x="1" y="661"/>
                  </a:cubicBezTo>
                  <a:lnTo>
                    <a:pt x="1" y="1310"/>
                  </a:lnTo>
                  <a:lnTo>
                    <a:pt x="13329" y="1310"/>
                  </a:lnTo>
                  <a:lnTo>
                    <a:pt x="13329" y="661"/>
                  </a:lnTo>
                  <a:cubicBezTo>
                    <a:pt x="13329" y="294"/>
                    <a:pt x="13035" y="0"/>
                    <a:pt x="12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01" name="Google Shape;1701;p31"/>
            <p:cNvSpPr/>
            <p:nvPr/>
          </p:nvSpPr>
          <p:spPr>
            <a:xfrm>
              <a:off x="1277404" y="2658424"/>
              <a:ext cx="613005" cy="267078"/>
            </a:xfrm>
            <a:custGeom>
              <a:avLst/>
              <a:gdLst/>
              <a:ahLst/>
              <a:cxnLst/>
              <a:rect l="l" t="t" r="r" b="b"/>
              <a:pathLst>
                <a:path w="13232" h="5765" extrusionOk="0">
                  <a:moveTo>
                    <a:pt x="600" y="0"/>
                  </a:moveTo>
                  <a:cubicBezTo>
                    <a:pt x="270" y="0"/>
                    <a:pt x="1" y="270"/>
                    <a:pt x="1" y="612"/>
                  </a:cubicBezTo>
                  <a:lnTo>
                    <a:pt x="1" y="5153"/>
                  </a:lnTo>
                  <a:cubicBezTo>
                    <a:pt x="1" y="5484"/>
                    <a:pt x="270" y="5765"/>
                    <a:pt x="600" y="5765"/>
                  </a:cubicBezTo>
                  <a:lnTo>
                    <a:pt x="12619" y="5765"/>
                  </a:lnTo>
                  <a:cubicBezTo>
                    <a:pt x="12950" y="5765"/>
                    <a:pt x="13231" y="5484"/>
                    <a:pt x="13231" y="5153"/>
                  </a:cubicBezTo>
                  <a:lnTo>
                    <a:pt x="13231" y="612"/>
                  </a:lnTo>
                  <a:cubicBezTo>
                    <a:pt x="13231" y="270"/>
                    <a:pt x="12950" y="0"/>
                    <a:pt x="126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02" name="Google Shape;1702;p31"/>
            <p:cNvSpPr/>
            <p:nvPr/>
          </p:nvSpPr>
          <p:spPr>
            <a:xfrm>
              <a:off x="1275134" y="2656154"/>
              <a:ext cx="616990" cy="271062"/>
            </a:xfrm>
            <a:custGeom>
              <a:avLst/>
              <a:gdLst/>
              <a:ahLst/>
              <a:cxnLst/>
              <a:rect l="l" t="t" r="r" b="b"/>
              <a:pathLst>
                <a:path w="13318" h="5851" extrusionOk="0">
                  <a:moveTo>
                    <a:pt x="12668" y="98"/>
                  </a:moveTo>
                  <a:cubicBezTo>
                    <a:pt x="12975" y="98"/>
                    <a:pt x="13231" y="343"/>
                    <a:pt x="13231" y="661"/>
                  </a:cubicBezTo>
                  <a:lnTo>
                    <a:pt x="13231" y="5202"/>
                  </a:lnTo>
                  <a:cubicBezTo>
                    <a:pt x="13231" y="5508"/>
                    <a:pt x="12975" y="5765"/>
                    <a:pt x="12668" y="5765"/>
                  </a:cubicBezTo>
                  <a:lnTo>
                    <a:pt x="649" y="5765"/>
                  </a:lnTo>
                  <a:cubicBezTo>
                    <a:pt x="344" y="5765"/>
                    <a:pt x="86" y="5508"/>
                    <a:pt x="86" y="5202"/>
                  </a:cubicBezTo>
                  <a:lnTo>
                    <a:pt x="86" y="661"/>
                  </a:lnTo>
                  <a:cubicBezTo>
                    <a:pt x="86" y="343"/>
                    <a:pt x="344" y="98"/>
                    <a:pt x="649" y="98"/>
                  </a:cubicBezTo>
                  <a:close/>
                  <a:moveTo>
                    <a:pt x="649" y="0"/>
                  </a:moveTo>
                  <a:cubicBezTo>
                    <a:pt x="295" y="0"/>
                    <a:pt x="1" y="294"/>
                    <a:pt x="1" y="661"/>
                  </a:cubicBezTo>
                  <a:lnTo>
                    <a:pt x="1" y="5202"/>
                  </a:lnTo>
                  <a:cubicBezTo>
                    <a:pt x="1" y="5557"/>
                    <a:pt x="295" y="5851"/>
                    <a:pt x="649" y="5851"/>
                  </a:cubicBezTo>
                  <a:lnTo>
                    <a:pt x="12668" y="5851"/>
                  </a:lnTo>
                  <a:cubicBezTo>
                    <a:pt x="13024" y="5851"/>
                    <a:pt x="13317" y="5557"/>
                    <a:pt x="13317" y="5202"/>
                  </a:cubicBezTo>
                  <a:lnTo>
                    <a:pt x="13317" y="661"/>
                  </a:lnTo>
                  <a:cubicBezTo>
                    <a:pt x="13317" y="294"/>
                    <a:pt x="13024" y="0"/>
                    <a:pt x="12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03" name="Google Shape;1703;p31"/>
            <p:cNvSpPr/>
            <p:nvPr/>
          </p:nvSpPr>
          <p:spPr>
            <a:xfrm>
              <a:off x="1277404" y="2658424"/>
              <a:ext cx="613005" cy="56149"/>
            </a:xfrm>
            <a:custGeom>
              <a:avLst/>
              <a:gdLst/>
              <a:ahLst/>
              <a:cxnLst/>
              <a:rect l="l" t="t" r="r" b="b"/>
              <a:pathLst>
                <a:path w="13232" h="1212" extrusionOk="0">
                  <a:moveTo>
                    <a:pt x="600" y="0"/>
                  </a:moveTo>
                  <a:cubicBezTo>
                    <a:pt x="270" y="0"/>
                    <a:pt x="1" y="270"/>
                    <a:pt x="1" y="612"/>
                  </a:cubicBezTo>
                  <a:lnTo>
                    <a:pt x="1" y="1212"/>
                  </a:lnTo>
                  <a:lnTo>
                    <a:pt x="13231" y="1212"/>
                  </a:lnTo>
                  <a:lnTo>
                    <a:pt x="13231" y="612"/>
                  </a:lnTo>
                  <a:cubicBezTo>
                    <a:pt x="13231" y="270"/>
                    <a:pt x="12950" y="0"/>
                    <a:pt x="126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04" name="Google Shape;1704;p31"/>
            <p:cNvSpPr/>
            <p:nvPr/>
          </p:nvSpPr>
          <p:spPr>
            <a:xfrm>
              <a:off x="1275134" y="2656154"/>
              <a:ext cx="616990" cy="60133"/>
            </a:xfrm>
            <a:custGeom>
              <a:avLst/>
              <a:gdLst/>
              <a:ahLst/>
              <a:cxnLst/>
              <a:rect l="l" t="t" r="r" b="b"/>
              <a:pathLst>
                <a:path w="13318" h="1298" extrusionOk="0">
                  <a:moveTo>
                    <a:pt x="12668" y="98"/>
                  </a:moveTo>
                  <a:cubicBezTo>
                    <a:pt x="12975" y="98"/>
                    <a:pt x="13231" y="343"/>
                    <a:pt x="13231" y="661"/>
                  </a:cubicBezTo>
                  <a:lnTo>
                    <a:pt x="13231" y="1212"/>
                  </a:lnTo>
                  <a:lnTo>
                    <a:pt x="86" y="1212"/>
                  </a:lnTo>
                  <a:lnTo>
                    <a:pt x="86" y="661"/>
                  </a:lnTo>
                  <a:cubicBezTo>
                    <a:pt x="86" y="343"/>
                    <a:pt x="344" y="98"/>
                    <a:pt x="649" y="98"/>
                  </a:cubicBezTo>
                  <a:close/>
                  <a:moveTo>
                    <a:pt x="649" y="0"/>
                  </a:moveTo>
                  <a:cubicBezTo>
                    <a:pt x="295" y="0"/>
                    <a:pt x="1" y="294"/>
                    <a:pt x="1" y="661"/>
                  </a:cubicBezTo>
                  <a:lnTo>
                    <a:pt x="1" y="1298"/>
                  </a:lnTo>
                  <a:lnTo>
                    <a:pt x="13317" y="1298"/>
                  </a:lnTo>
                  <a:lnTo>
                    <a:pt x="13317" y="661"/>
                  </a:lnTo>
                  <a:cubicBezTo>
                    <a:pt x="13317" y="294"/>
                    <a:pt x="13024" y="0"/>
                    <a:pt x="12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05" name="Google Shape;1705;p31"/>
            <p:cNvSpPr/>
            <p:nvPr/>
          </p:nvSpPr>
          <p:spPr>
            <a:xfrm>
              <a:off x="1227508" y="2705448"/>
              <a:ext cx="612959" cy="267124"/>
            </a:xfrm>
            <a:custGeom>
              <a:avLst/>
              <a:gdLst/>
              <a:ahLst/>
              <a:cxnLst/>
              <a:rect l="l" t="t" r="r" b="b"/>
              <a:pathLst>
                <a:path w="13231" h="5766" extrusionOk="0">
                  <a:moveTo>
                    <a:pt x="613" y="1"/>
                  </a:moveTo>
                  <a:cubicBezTo>
                    <a:pt x="270" y="1"/>
                    <a:pt x="1" y="283"/>
                    <a:pt x="1" y="613"/>
                  </a:cubicBezTo>
                  <a:lnTo>
                    <a:pt x="1" y="5154"/>
                  </a:lnTo>
                  <a:cubicBezTo>
                    <a:pt x="1" y="5497"/>
                    <a:pt x="270" y="5766"/>
                    <a:pt x="613" y="5766"/>
                  </a:cubicBezTo>
                  <a:lnTo>
                    <a:pt x="12619" y="5766"/>
                  </a:lnTo>
                  <a:cubicBezTo>
                    <a:pt x="12962" y="5766"/>
                    <a:pt x="13231" y="5497"/>
                    <a:pt x="13231" y="5154"/>
                  </a:cubicBezTo>
                  <a:lnTo>
                    <a:pt x="13231" y="613"/>
                  </a:lnTo>
                  <a:cubicBezTo>
                    <a:pt x="13231" y="283"/>
                    <a:pt x="12962" y="1"/>
                    <a:pt x="126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06" name="Google Shape;1706;p31"/>
            <p:cNvSpPr/>
            <p:nvPr/>
          </p:nvSpPr>
          <p:spPr>
            <a:xfrm>
              <a:off x="1225238" y="2703780"/>
              <a:ext cx="617499" cy="271062"/>
            </a:xfrm>
            <a:custGeom>
              <a:avLst/>
              <a:gdLst/>
              <a:ahLst/>
              <a:cxnLst/>
              <a:rect l="l" t="t" r="r" b="b"/>
              <a:pathLst>
                <a:path w="13329" h="5851" extrusionOk="0">
                  <a:moveTo>
                    <a:pt x="12668" y="86"/>
                  </a:moveTo>
                  <a:cubicBezTo>
                    <a:pt x="12986" y="86"/>
                    <a:pt x="13231" y="343"/>
                    <a:pt x="13231" y="649"/>
                  </a:cubicBezTo>
                  <a:lnTo>
                    <a:pt x="13231" y="5190"/>
                  </a:lnTo>
                  <a:cubicBezTo>
                    <a:pt x="13231" y="5508"/>
                    <a:pt x="12986" y="5753"/>
                    <a:pt x="12668" y="5753"/>
                  </a:cubicBezTo>
                  <a:lnTo>
                    <a:pt x="662" y="5753"/>
                  </a:lnTo>
                  <a:cubicBezTo>
                    <a:pt x="344" y="5753"/>
                    <a:pt x="99" y="5508"/>
                    <a:pt x="99" y="5190"/>
                  </a:cubicBezTo>
                  <a:lnTo>
                    <a:pt x="99" y="649"/>
                  </a:lnTo>
                  <a:cubicBezTo>
                    <a:pt x="99" y="343"/>
                    <a:pt x="344" y="86"/>
                    <a:pt x="662" y="86"/>
                  </a:cubicBezTo>
                  <a:close/>
                  <a:moveTo>
                    <a:pt x="662" y="0"/>
                  </a:moveTo>
                  <a:cubicBezTo>
                    <a:pt x="295" y="0"/>
                    <a:pt x="1" y="282"/>
                    <a:pt x="1" y="649"/>
                  </a:cubicBezTo>
                  <a:lnTo>
                    <a:pt x="1" y="5190"/>
                  </a:lnTo>
                  <a:cubicBezTo>
                    <a:pt x="1" y="5557"/>
                    <a:pt x="295" y="5851"/>
                    <a:pt x="662" y="5851"/>
                  </a:cubicBezTo>
                  <a:lnTo>
                    <a:pt x="12668" y="5851"/>
                  </a:lnTo>
                  <a:cubicBezTo>
                    <a:pt x="13035" y="5851"/>
                    <a:pt x="13329" y="5557"/>
                    <a:pt x="13329" y="5190"/>
                  </a:cubicBezTo>
                  <a:lnTo>
                    <a:pt x="13329" y="649"/>
                  </a:lnTo>
                  <a:cubicBezTo>
                    <a:pt x="13329" y="282"/>
                    <a:pt x="13035" y="0"/>
                    <a:pt x="12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07" name="Google Shape;1707;p31"/>
            <p:cNvSpPr/>
            <p:nvPr/>
          </p:nvSpPr>
          <p:spPr>
            <a:xfrm>
              <a:off x="1227508" y="2705448"/>
              <a:ext cx="612959" cy="56195"/>
            </a:xfrm>
            <a:custGeom>
              <a:avLst/>
              <a:gdLst/>
              <a:ahLst/>
              <a:cxnLst/>
              <a:rect l="l" t="t" r="r" b="b"/>
              <a:pathLst>
                <a:path w="13231" h="1213" extrusionOk="0">
                  <a:moveTo>
                    <a:pt x="613" y="1"/>
                  </a:moveTo>
                  <a:cubicBezTo>
                    <a:pt x="270" y="1"/>
                    <a:pt x="1" y="283"/>
                    <a:pt x="1" y="613"/>
                  </a:cubicBezTo>
                  <a:lnTo>
                    <a:pt x="1" y="1213"/>
                  </a:lnTo>
                  <a:lnTo>
                    <a:pt x="13231" y="1213"/>
                  </a:lnTo>
                  <a:lnTo>
                    <a:pt x="13231" y="613"/>
                  </a:lnTo>
                  <a:cubicBezTo>
                    <a:pt x="13231" y="283"/>
                    <a:pt x="12962" y="1"/>
                    <a:pt x="126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08" name="Google Shape;1708;p31"/>
            <p:cNvSpPr/>
            <p:nvPr/>
          </p:nvSpPr>
          <p:spPr>
            <a:xfrm>
              <a:off x="1225238" y="2703780"/>
              <a:ext cx="617499" cy="60133"/>
            </a:xfrm>
            <a:custGeom>
              <a:avLst/>
              <a:gdLst/>
              <a:ahLst/>
              <a:cxnLst/>
              <a:rect l="l" t="t" r="r" b="b"/>
              <a:pathLst>
                <a:path w="13329" h="1298" extrusionOk="0">
                  <a:moveTo>
                    <a:pt x="12668" y="86"/>
                  </a:moveTo>
                  <a:cubicBezTo>
                    <a:pt x="12986" y="86"/>
                    <a:pt x="13231" y="343"/>
                    <a:pt x="13231" y="649"/>
                  </a:cubicBezTo>
                  <a:lnTo>
                    <a:pt x="13231" y="1200"/>
                  </a:lnTo>
                  <a:lnTo>
                    <a:pt x="99" y="1200"/>
                  </a:lnTo>
                  <a:lnTo>
                    <a:pt x="99" y="649"/>
                  </a:lnTo>
                  <a:cubicBezTo>
                    <a:pt x="99" y="343"/>
                    <a:pt x="344" y="86"/>
                    <a:pt x="662" y="86"/>
                  </a:cubicBezTo>
                  <a:close/>
                  <a:moveTo>
                    <a:pt x="662" y="0"/>
                  </a:moveTo>
                  <a:cubicBezTo>
                    <a:pt x="295" y="0"/>
                    <a:pt x="1" y="282"/>
                    <a:pt x="1" y="649"/>
                  </a:cubicBezTo>
                  <a:lnTo>
                    <a:pt x="1" y="1298"/>
                  </a:lnTo>
                  <a:lnTo>
                    <a:pt x="13329" y="1298"/>
                  </a:lnTo>
                  <a:lnTo>
                    <a:pt x="13329" y="649"/>
                  </a:lnTo>
                  <a:cubicBezTo>
                    <a:pt x="13329" y="282"/>
                    <a:pt x="13035" y="0"/>
                    <a:pt x="12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709" name="Google Shape;1709;p31"/>
          <p:cNvGrpSpPr/>
          <p:nvPr/>
        </p:nvGrpSpPr>
        <p:grpSpPr>
          <a:xfrm flipH="1">
            <a:off x="449824" y="513626"/>
            <a:ext cx="3241983" cy="1645877"/>
            <a:chOff x="3631386" y="1946825"/>
            <a:chExt cx="739436" cy="375394"/>
          </a:xfrm>
        </p:grpSpPr>
        <p:sp>
          <p:nvSpPr>
            <p:cNvPr id="1710" name="Google Shape;1710;p31"/>
            <p:cNvSpPr/>
            <p:nvPr/>
          </p:nvSpPr>
          <p:spPr>
            <a:xfrm>
              <a:off x="3755500" y="1949095"/>
              <a:ext cx="613052" cy="266522"/>
            </a:xfrm>
            <a:custGeom>
              <a:avLst/>
              <a:gdLst/>
              <a:ahLst/>
              <a:cxnLst/>
              <a:rect l="l" t="t" r="r" b="b"/>
              <a:pathLst>
                <a:path w="13233" h="5753" extrusionOk="0">
                  <a:moveTo>
                    <a:pt x="613" y="0"/>
                  </a:moveTo>
                  <a:cubicBezTo>
                    <a:pt x="283" y="0"/>
                    <a:pt x="1" y="270"/>
                    <a:pt x="1" y="612"/>
                  </a:cubicBezTo>
                  <a:lnTo>
                    <a:pt x="1" y="5154"/>
                  </a:lnTo>
                  <a:cubicBezTo>
                    <a:pt x="1" y="5484"/>
                    <a:pt x="283" y="5753"/>
                    <a:pt x="613" y="5753"/>
                  </a:cubicBezTo>
                  <a:lnTo>
                    <a:pt x="12632" y="5753"/>
                  </a:lnTo>
                  <a:cubicBezTo>
                    <a:pt x="12963" y="5753"/>
                    <a:pt x="13232" y="5484"/>
                    <a:pt x="13232" y="5154"/>
                  </a:cubicBezTo>
                  <a:lnTo>
                    <a:pt x="13232" y="612"/>
                  </a:lnTo>
                  <a:cubicBezTo>
                    <a:pt x="13232" y="270"/>
                    <a:pt x="12963" y="0"/>
                    <a:pt x="12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11" name="Google Shape;1711;p31"/>
            <p:cNvSpPr/>
            <p:nvPr/>
          </p:nvSpPr>
          <p:spPr>
            <a:xfrm>
              <a:off x="3753832" y="1946825"/>
              <a:ext cx="616990" cy="271062"/>
            </a:xfrm>
            <a:custGeom>
              <a:avLst/>
              <a:gdLst/>
              <a:ahLst/>
              <a:cxnLst/>
              <a:rect l="l" t="t" r="r" b="b"/>
              <a:pathLst>
                <a:path w="13318" h="5851" extrusionOk="0">
                  <a:moveTo>
                    <a:pt x="12668" y="98"/>
                  </a:moveTo>
                  <a:cubicBezTo>
                    <a:pt x="12974" y="98"/>
                    <a:pt x="13231" y="343"/>
                    <a:pt x="13231" y="661"/>
                  </a:cubicBezTo>
                  <a:lnTo>
                    <a:pt x="13231" y="5203"/>
                  </a:lnTo>
                  <a:cubicBezTo>
                    <a:pt x="13231" y="5508"/>
                    <a:pt x="12974" y="5766"/>
                    <a:pt x="12668" y="5766"/>
                  </a:cubicBezTo>
                  <a:lnTo>
                    <a:pt x="649" y="5766"/>
                  </a:lnTo>
                  <a:cubicBezTo>
                    <a:pt x="343" y="5766"/>
                    <a:pt x="86" y="5508"/>
                    <a:pt x="86" y="5203"/>
                  </a:cubicBezTo>
                  <a:lnTo>
                    <a:pt x="86" y="661"/>
                  </a:lnTo>
                  <a:cubicBezTo>
                    <a:pt x="86" y="343"/>
                    <a:pt x="343" y="98"/>
                    <a:pt x="649" y="98"/>
                  </a:cubicBezTo>
                  <a:close/>
                  <a:moveTo>
                    <a:pt x="649" y="0"/>
                  </a:moveTo>
                  <a:cubicBezTo>
                    <a:pt x="282" y="0"/>
                    <a:pt x="1" y="294"/>
                    <a:pt x="1" y="661"/>
                  </a:cubicBezTo>
                  <a:lnTo>
                    <a:pt x="1" y="5203"/>
                  </a:lnTo>
                  <a:cubicBezTo>
                    <a:pt x="1" y="5557"/>
                    <a:pt x="282" y="5851"/>
                    <a:pt x="649" y="5851"/>
                  </a:cubicBezTo>
                  <a:lnTo>
                    <a:pt x="12668" y="5851"/>
                  </a:lnTo>
                  <a:cubicBezTo>
                    <a:pt x="13023" y="5851"/>
                    <a:pt x="13317" y="5557"/>
                    <a:pt x="13317" y="5203"/>
                  </a:cubicBezTo>
                  <a:lnTo>
                    <a:pt x="13317" y="661"/>
                  </a:lnTo>
                  <a:cubicBezTo>
                    <a:pt x="13317" y="294"/>
                    <a:pt x="13023" y="0"/>
                    <a:pt x="12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12" name="Google Shape;1712;p31"/>
            <p:cNvSpPr/>
            <p:nvPr/>
          </p:nvSpPr>
          <p:spPr>
            <a:xfrm>
              <a:off x="3755500" y="1949095"/>
              <a:ext cx="613052" cy="56195"/>
            </a:xfrm>
            <a:custGeom>
              <a:avLst/>
              <a:gdLst/>
              <a:ahLst/>
              <a:cxnLst/>
              <a:rect l="l" t="t" r="r" b="b"/>
              <a:pathLst>
                <a:path w="13233" h="1213" extrusionOk="0">
                  <a:moveTo>
                    <a:pt x="613" y="0"/>
                  </a:moveTo>
                  <a:cubicBezTo>
                    <a:pt x="283" y="0"/>
                    <a:pt x="1" y="270"/>
                    <a:pt x="1" y="612"/>
                  </a:cubicBezTo>
                  <a:lnTo>
                    <a:pt x="1" y="1213"/>
                  </a:lnTo>
                  <a:lnTo>
                    <a:pt x="13232" y="1213"/>
                  </a:lnTo>
                  <a:lnTo>
                    <a:pt x="13232" y="612"/>
                  </a:lnTo>
                  <a:cubicBezTo>
                    <a:pt x="13232" y="270"/>
                    <a:pt x="12963" y="0"/>
                    <a:pt x="126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13" name="Google Shape;1713;p31"/>
            <p:cNvSpPr/>
            <p:nvPr/>
          </p:nvSpPr>
          <p:spPr>
            <a:xfrm>
              <a:off x="3753832" y="1946825"/>
              <a:ext cx="616990" cy="60133"/>
            </a:xfrm>
            <a:custGeom>
              <a:avLst/>
              <a:gdLst/>
              <a:ahLst/>
              <a:cxnLst/>
              <a:rect l="l" t="t" r="r" b="b"/>
              <a:pathLst>
                <a:path w="13318" h="1298" extrusionOk="0">
                  <a:moveTo>
                    <a:pt x="12668" y="98"/>
                  </a:moveTo>
                  <a:cubicBezTo>
                    <a:pt x="12974" y="98"/>
                    <a:pt x="13231" y="343"/>
                    <a:pt x="13231" y="661"/>
                  </a:cubicBezTo>
                  <a:lnTo>
                    <a:pt x="13231" y="1213"/>
                  </a:lnTo>
                  <a:lnTo>
                    <a:pt x="86" y="1213"/>
                  </a:lnTo>
                  <a:lnTo>
                    <a:pt x="86" y="661"/>
                  </a:lnTo>
                  <a:cubicBezTo>
                    <a:pt x="86" y="343"/>
                    <a:pt x="343" y="98"/>
                    <a:pt x="649" y="98"/>
                  </a:cubicBezTo>
                  <a:close/>
                  <a:moveTo>
                    <a:pt x="649" y="0"/>
                  </a:moveTo>
                  <a:cubicBezTo>
                    <a:pt x="282" y="0"/>
                    <a:pt x="1" y="294"/>
                    <a:pt x="1" y="661"/>
                  </a:cubicBezTo>
                  <a:lnTo>
                    <a:pt x="1" y="1298"/>
                  </a:lnTo>
                  <a:lnTo>
                    <a:pt x="13317" y="1298"/>
                  </a:lnTo>
                  <a:lnTo>
                    <a:pt x="13317" y="661"/>
                  </a:lnTo>
                  <a:cubicBezTo>
                    <a:pt x="13317" y="294"/>
                    <a:pt x="13023" y="0"/>
                    <a:pt x="12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14" name="Google Shape;1714;p31"/>
            <p:cNvSpPr/>
            <p:nvPr/>
          </p:nvSpPr>
          <p:spPr>
            <a:xfrm>
              <a:off x="3720383" y="1980321"/>
              <a:ext cx="613005" cy="266522"/>
            </a:xfrm>
            <a:custGeom>
              <a:avLst/>
              <a:gdLst/>
              <a:ahLst/>
              <a:cxnLst/>
              <a:rect l="l" t="t" r="r" b="b"/>
              <a:pathLst>
                <a:path w="13232" h="5753" extrusionOk="0">
                  <a:moveTo>
                    <a:pt x="612" y="0"/>
                  </a:moveTo>
                  <a:cubicBezTo>
                    <a:pt x="282" y="0"/>
                    <a:pt x="0" y="269"/>
                    <a:pt x="0" y="612"/>
                  </a:cubicBezTo>
                  <a:lnTo>
                    <a:pt x="0" y="5152"/>
                  </a:lnTo>
                  <a:cubicBezTo>
                    <a:pt x="0" y="5483"/>
                    <a:pt x="282" y="5753"/>
                    <a:pt x="612" y="5753"/>
                  </a:cubicBezTo>
                  <a:lnTo>
                    <a:pt x="12631" y="5753"/>
                  </a:lnTo>
                  <a:cubicBezTo>
                    <a:pt x="12962" y="5753"/>
                    <a:pt x="13231" y="5483"/>
                    <a:pt x="13231" y="5152"/>
                  </a:cubicBezTo>
                  <a:lnTo>
                    <a:pt x="13231" y="612"/>
                  </a:lnTo>
                  <a:cubicBezTo>
                    <a:pt x="13231" y="269"/>
                    <a:pt x="12962" y="0"/>
                    <a:pt x="126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15" name="Google Shape;1715;p31"/>
            <p:cNvSpPr/>
            <p:nvPr/>
          </p:nvSpPr>
          <p:spPr>
            <a:xfrm>
              <a:off x="3718669" y="1978050"/>
              <a:ext cx="616990" cy="271062"/>
            </a:xfrm>
            <a:custGeom>
              <a:avLst/>
              <a:gdLst/>
              <a:ahLst/>
              <a:cxnLst/>
              <a:rect l="l" t="t" r="r" b="b"/>
              <a:pathLst>
                <a:path w="13318" h="5851" extrusionOk="0">
                  <a:moveTo>
                    <a:pt x="12668" y="98"/>
                  </a:moveTo>
                  <a:cubicBezTo>
                    <a:pt x="12975" y="98"/>
                    <a:pt x="13231" y="343"/>
                    <a:pt x="13231" y="661"/>
                  </a:cubicBezTo>
                  <a:lnTo>
                    <a:pt x="13231" y="5201"/>
                  </a:lnTo>
                  <a:cubicBezTo>
                    <a:pt x="13231" y="5508"/>
                    <a:pt x="12975" y="5764"/>
                    <a:pt x="12668" y="5764"/>
                  </a:cubicBezTo>
                  <a:lnTo>
                    <a:pt x="649" y="5764"/>
                  </a:lnTo>
                  <a:cubicBezTo>
                    <a:pt x="344" y="5764"/>
                    <a:pt x="86" y="5508"/>
                    <a:pt x="86" y="5201"/>
                  </a:cubicBezTo>
                  <a:lnTo>
                    <a:pt x="86" y="661"/>
                  </a:lnTo>
                  <a:cubicBezTo>
                    <a:pt x="86" y="343"/>
                    <a:pt x="344" y="98"/>
                    <a:pt x="649" y="98"/>
                  </a:cubicBezTo>
                  <a:close/>
                  <a:moveTo>
                    <a:pt x="649" y="0"/>
                  </a:moveTo>
                  <a:cubicBezTo>
                    <a:pt x="295" y="0"/>
                    <a:pt x="1" y="294"/>
                    <a:pt x="1" y="661"/>
                  </a:cubicBezTo>
                  <a:lnTo>
                    <a:pt x="1" y="5201"/>
                  </a:lnTo>
                  <a:cubicBezTo>
                    <a:pt x="1" y="5557"/>
                    <a:pt x="295" y="5851"/>
                    <a:pt x="649" y="5851"/>
                  </a:cubicBezTo>
                  <a:lnTo>
                    <a:pt x="12668" y="5851"/>
                  </a:lnTo>
                  <a:cubicBezTo>
                    <a:pt x="13024" y="5851"/>
                    <a:pt x="13317" y="5557"/>
                    <a:pt x="13317" y="5201"/>
                  </a:cubicBezTo>
                  <a:lnTo>
                    <a:pt x="13317" y="661"/>
                  </a:lnTo>
                  <a:cubicBezTo>
                    <a:pt x="13317" y="294"/>
                    <a:pt x="13024" y="0"/>
                    <a:pt x="12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16" name="Google Shape;1716;p31"/>
            <p:cNvSpPr/>
            <p:nvPr/>
          </p:nvSpPr>
          <p:spPr>
            <a:xfrm>
              <a:off x="3720383" y="1980321"/>
              <a:ext cx="613005" cy="56149"/>
            </a:xfrm>
            <a:custGeom>
              <a:avLst/>
              <a:gdLst/>
              <a:ahLst/>
              <a:cxnLst/>
              <a:rect l="l" t="t" r="r" b="b"/>
              <a:pathLst>
                <a:path w="13232" h="1212" extrusionOk="0">
                  <a:moveTo>
                    <a:pt x="612" y="0"/>
                  </a:moveTo>
                  <a:cubicBezTo>
                    <a:pt x="282" y="0"/>
                    <a:pt x="0" y="269"/>
                    <a:pt x="0" y="612"/>
                  </a:cubicBezTo>
                  <a:lnTo>
                    <a:pt x="0" y="1211"/>
                  </a:lnTo>
                  <a:lnTo>
                    <a:pt x="13231" y="1211"/>
                  </a:lnTo>
                  <a:lnTo>
                    <a:pt x="13231" y="612"/>
                  </a:lnTo>
                  <a:cubicBezTo>
                    <a:pt x="13231" y="269"/>
                    <a:pt x="12962" y="0"/>
                    <a:pt x="126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17" name="Google Shape;1717;p31"/>
            <p:cNvSpPr/>
            <p:nvPr/>
          </p:nvSpPr>
          <p:spPr>
            <a:xfrm>
              <a:off x="3718669" y="1978050"/>
              <a:ext cx="616990" cy="60133"/>
            </a:xfrm>
            <a:custGeom>
              <a:avLst/>
              <a:gdLst/>
              <a:ahLst/>
              <a:cxnLst/>
              <a:rect l="l" t="t" r="r" b="b"/>
              <a:pathLst>
                <a:path w="13318" h="1298" extrusionOk="0">
                  <a:moveTo>
                    <a:pt x="12668" y="98"/>
                  </a:moveTo>
                  <a:cubicBezTo>
                    <a:pt x="12975" y="98"/>
                    <a:pt x="13231" y="343"/>
                    <a:pt x="13231" y="661"/>
                  </a:cubicBezTo>
                  <a:lnTo>
                    <a:pt x="13231" y="1211"/>
                  </a:lnTo>
                  <a:lnTo>
                    <a:pt x="86" y="1211"/>
                  </a:lnTo>
                  <a:lnTo>
                    <a:pt x="86" y="661"/>
                  </a:lnTo>
                  <a:cubicBezTo>
                    <a:pt x="86" y="343"/>
                    <a:pt x="344" y="98"/>
                    <a:pt x="649" y="98"/>
                  </a:cubicBezTo>
                  <a:close/>
                  <a:moveTo>
                    <a:pt x="649" y="0"/>
                  </a:moveTo>
                  <a:cubicBezTo>
                    <a:pt x="295" y="0"/>
                    <a:pt x="1" y="294"/>
                    <a:pt x="1" y="661"/>
                  </a:cubicBezTo>
                  <a:lnTo>
                    <a:pt x="1" y="1297"/>
                  </a:lnTo>
                  <a:lnTo>
                    <a:pt x="13317" y="1297"/>
                  </a:lnTo>
                  <a:lnTo>
                    <a:pt x="13317" y="661"/>
                  </a:lnTo>
                  <a:cubicBezTo>
                    <a:pt x="13317" y="294"/>
                    <a:pt x="13024" y="0"/>
                    <a:pt x="12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18" name="Google Shape;1718;p31"/>
            <p:cNvSpPr/>
            <p:nvPr/>
          </p:nvSpPr>
          <p:spPr>
            <a:xfrm>
              <a:off x="3676741" y="2014882"/>
              <a:ext cx="612959" cy="267124"/>
            </a:xfrm>
            <a:custGeom>
              <a:avLst/>
              <a:gdLst/>
              <a:ahLst/>
              <a:cxnLst/>
              <a:rect l="l" t="t" r="r" b="b"/>
              <a:pathLst>
                <a:path w="13231" h="5766" extrusionOk="0">
                  <a:moveTo>
                    <a:pt x="599" y="0"/>
                  </a:moveTo>
                  <a:cubicBezTo>
                    <a:pt x="269" y="0"/>
                    <a:pt x="0" y="269"/>
                    <a:pt x="0" y="612"/>
                  </a:cubicBezTo>
                  <a:lnTo>
                    <a:pt x="0" y="5153"/>
                  </a:lnTo>
                  <a:cubicBezTo>
                    <a:pt x="0" y="5483"/>
                    <a:pt x="269" y="5765"/>
                    <a:pt x="599" y="5765"/>
                  </a:cubicBezTo>
                  <a:lnTo>
                    <a:pt x="12618" y="5765"/>
                  </a:lnTo>
                  <a:cubicBezTo>
                    <a:pt x="12949" y="5765"/>
                    <a:pt x="13230" y="5483"/>
                    <a:pt x="13230" y="5153"/>
                  </a:cubicBezTo>
                  <a:lnTo>
                    <a:pt x="13230" y="612"/>
                  </a:lnTo>
                  <a:cubicBezTo>
                    <a:pt x="13230" y="269"/>
                    <a:pt x="12949" y="0"/>
                    <a:pt x="126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19" name="Google Shape;1719;p31"/>
            <p:cNvSpPr/>
            <p:nvPr/>
          </p:nvSpPr>
          <p:spPr>
            <a:xfrm>
              <a:off x="3674471" y="2012612"/>
              <a:ext cx="616943" cy="271062"/>
            </a:xfrm>
            <a:custGeom>
              <a:avLst/>
              <a:gdLst/>
              <a:ahLst/>
              <a:cxnLst/>
              <a:rect l="l" t="t" r="r" b="b"/>
              <a:pathLst>
                <a:path w="13317" h="5851" extrusionOk="0">
                  <a:moveTo>
                    <a:pt x="12667" y="98"/>
                  </a:moveTo>
                  <a:cubicBezTo>
                    <a:pt x="12974" y="98"/>
                    <a:pt x="13230" y="343"/>
                    <a:pt x="13230" y="661"/>
                  </a:cubicBezTo>
                  <a:lnTo>
                    <a:pt x="13230" y="5202"/>
                  </a:lnTo>
                  <a:cubicBezTo>
                    <a:pt x="13230" y="5508"/>
                    <a:pt x="12974" y="5765"/>
                    <a:pt x="12667" y="5765"/>
                  </a:cubicBezTo>
                  <a:lnTo>
                    <a:pt x="648" y="5765"/>
                  </a:lnTo>
                  <a:cubicBezTo>
                    <a:pt x="343" y="5765"/>
                    <a:pt x="85" y="5508"/>
                    <a:pt x="85" y="5202"/>
                  </a:cubicBezTo>
                  <a:lnTo>
                    <a:pt x="85" y="661"/>
                  </a:lnTo>
                  <a:cubicBezTo>
                    <a:pt x="85" y="343"/>
                    <a:pt x="343" y="98"/>
                    <a:pt x="648" y="98"/>
                  </a:cubicBezTo>
                  <a:close/>
                  <a:moveTo>
                    <a:pt x="648" y="0"/>
                  </a:moveTo>
                  <a:cubicBezTo>
                    <a:pt x="294" y="0"/>
                    <a:pt x="0" y="294"/>
                    <a:pt x="0" y="661"/>
                  </a:cubicBezTo>
                  <a:lnTo>
                    <a:pt x="0" y="5202"/>
                  </a:lnTo>
                  <a:cubicBezTo>
                    <a:pt x="0" y="5570"/>
                    <a:pt x="294" y="5851"/>
                    <a:pt x="648" y="5851"/>
                  </a:cubicBezTo>
                  <a:lnTo>
                    <a:pt x="12667" y="5851"/>
                  </a:lnTo>
                  <a:cubicBezTo>
                    <a:pt x="13023" y="5851"/>
                    <a:pt x="13317" y="5570"/>
                    <a:pt x="13317" y="5202"/>
                  </a:cubicBezTo>
                  <a:lnTo>
                    <a:pt x="13317" y="661"/>
                  </a:lnTo>
                  <a:cubicBezTo>
                    <a:pt x="13317" y="294"/>
                    <a:pt x="13023" y="0"/>
                    <a:pt x="12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20" name="Google Shape;1720;p31"/>
            <p:cNvSpPr/>
            <p:nvPr/>
          </p:nvSpPr>
          <p:spPr>
            <a:xfrm>
              <a:off x="3676741" y="2014882"/>
              <a:ext cx="612959" cy="56195"/>
            </a:xfrm>
            <a:custGeom>
              <a:avLst/>
              <a:gdLst/>
              <a:ahLst/>
              <a:cxnLst/>
              <a:rect l="l" t="t" r="r" b="b"/>
              <a:pathLst>
                <a:path w="13231" h="1213" extrusionOk="0">
                  <a:moveTo>
                    <a:pt x="599" y="0"/>
                  </a:moveTo>
                  <a:cubicBezTo>
                    <a:pt x="269" y="0"/>
                    <a:pt x="0" y="269"/>
                    <a:pt x="0" y="612"/>
                  </a:cubicBezTo>
                  <a:lnTo>
                    <a:pt x="0" y="1212"/>
                  </a:lnTo>
                  <a:lnTo>
                    <a:pt x="13230" y="1212"/>
                  </a:lnTo>
                  <a:lnTo>
                    <a:pt x="13230" y="612"/>
                  </a:lnTo>
                  <a:cubicBezTo>
                    <a:pt x="13230" y="269"/>
                    <a:pt x="12949" y="0"/>
                    <a:pt x="126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21" name="Google Shape;1721;p31"/>
            <p:cNvSpPr/>
            <p:nvPr/>
          </p:nvSpPr>
          <p:spPr>
            <a:xfrm>
              <a:off x="3674471" y="2012612"/>
              <a:ext cx="616943" cy="60735"/>
            </a:xfrm>
            <a:custGeom>
              <a:avLst/>
              <a:gdLst/>
              <a:ahLst/>
              <a:cxnLst/>
              <a:rect l="l" t="t" r="r" b="b"/>
              <a:pathLst>
                <a:path w="13317" h="1311" extrusionOk="0">
                  <a:moveTo>
                    <a:pt x="12667" y="98"/>
                  </a:moveTo>
                  <a:cubicBezTo>
                    <a:pt x="12974" y="98"/>
                    <a:pt x="13230" y="343"/>
                    <a:pt x="13230" y="661"/>
                  </a:cubicBezTo>
                  <a:lnTo>
                    <a:pt x="13230" y="1212"/>
                  </a:lnTo>
                  <a:lnTo>
                    <a:pt x="85" y="1212"/>
                  </a:lnTo>
                  <a:lnTo>
                    <a:pt x="85" y="661"/>
                  </a:lnTo>
                  <a:cubicBezTo>
                    <a:pt x="85" y="343"/>
                    <a:pt x="343" y="98"/>
                    <a:pt x="648" y="98"/>
                  </a:cubicBezTo>
                  <a:close/>
                  <a:moveTo>
                    <a:pt x="648" y="0"/>
                  </a:moveTo>
                  <a:cubicBezTo>
                    <a:pt x="294" y="0"/>
                    <a:pt x="0" y="294"/>
                    <a:pt x="0" y="661"/>
                  </a:cubicBezTo>
                  <a:lnTo>
                    <a:pt x="0" y="1310"/>
                  </a:lnTo>
                  <a:lnTo>
                    <a:pt x="13317" y="1310"/>
                  </a:lnTo>
                  <a:lnTo>
                    <a:pt x="13317" y="661"/>
                  </a:lnTo>
                  <a:cubicBezTo>
                    <a:pt x="13317" y="294"/>
                    <a:pt x="13023" y="0"/>
                    <a:pt x="12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22" name="Google Shape;1722;p31"/>
            <p:cNvSpPr/>
            <p:nvPr/>
          </p:nvSpPr>
          <p:spPr>
            <a:xfrm>
              <a:off x="3633054" y="2052871"/>
              <a:ext cx="613005" cy="267078"/>
            </a:xfrm>
            <a:custGeom>
              <a:avLst/>
              <a:gdLst/>
              <a:ahLst/>
              <a:cxnLst/>
              <a:rect l="l" t="t" r="r" b="b"/>
              <a:pathLst>
                <a:path w="13232" h="5765" extrusionOk="0">
                  <a:moveTo>
                    <a:pt x="612" y="1"/>
                  </a:moveTo>
                  <a:cubicBezTo>
                    <a:pt x="282" y="1"/>
                    <a:pt x="0" y="282"/>
                    <a:pt x="0" y="613"/>
                  </a:cubicBezTo>
                  <a:lnTo>
                    <a:pt x="0" y="5153"/>
                  </a:lnTo>
                  <a:cubicBezTo>
                    <a:pt x="0" y="5496"/>
                    <a:pt x="282" y="5765"/>
                    <a:pt x="612" y="5765"/>
                  </a:cubicBezTo>
                  <a:lnTo>
                    <a:pt x="12631" y="5765"/>
                  </a:lnTo>
                  <a:cubicBezTo>
                    <a:pt x="12962" y="5765"/>
                    <a:pt x="13231" y="5496"/>
                    <a:pt x="13231" y="5153"/>
                  </a:cubicBezTo>
                  <a:lnTo>
                    <a:pt x="13231" y="613"/>
                  </a:lnTo>
                  <a:cubicBezTo>
                    <a:pt x="13231" y="282"/>
                    <a:pt x="12962" y="1"/>
                    <a:pt x="126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23" name="Google Shape;1723;p31"/>
            <p:cNvSpPr/>
            <p:nvPr/>
          </p:nvSpPr>
          <p:spPr>
            <a:xfrm>
              <a:off x="3631386" y="2051157"/>
              <a:ext cx="616943" cy="271062"/>
            </a:xfrm>
            <a:custGeom>
              <a:avLst/>
              <a:gdLst/>
              <a:ahLst/>
              <a:cxnLst/>
              <a:rect l="l" t="t" r="r" b="b"/>
              <a:pathLst>
                <a:path w="13317" h="5851" extrusionOk="0">
                  <a:moveTo>
                    <a:pt x="12667" y="87"/>
                  </a:moveTo>
                  <a:cubicBezTo>
                    <a:pt x="12974" y="87"/>
                    <a:pt x="13230" y="343"/>
                    <a:pt x="13230" y="650"/>
                  </a:cubicBezTo>
                  <a:lnTo>
                    <a:pt x="13230" y="5190"/>
                  </a:lnTo>
                  <a:cubicBezTo>
                    <a:pt x="13230" y="5508"/>
                    <a:pt x="12974" y="5753"/>
                    <a:pt x="12667" y="5753"/>
                  </a:cubicBezTo>
                  <a:lnTo>
                    <a:pt x="648" y="5753"/>
                  </a:lnTo>
                  <a:cubicBezTo>
                    <a:pt x="343" y="5753"/>
                    <a:pt x="85" y="5508"/>
                    <a:pt x="85" y="5190"/>
                  </a:cubicBezTo>
                  <a:lnTo>
                    <a:pt x="85" y="650"/>
                  </a:lnTo>
                  <a:cubicBezTo>
                    <a:pt x="85" y="343"/>
                    <a:pt x="343" y="87"/>
                    <a:pt x="648" y="87"/>
                  </a:cubicBezTo>
                  <a:close/>
                  <a:moveTo>
                    <a:pt x="648" y="0"/>
                  </a:moveTo>
                  <a:cubicBezTo>
                    <a:pt x="281" y="0"/>
                    <a:pt x="0" y="294"/>
                    <a:pt x="0" y="650"/>
                  </a:cubicBezTo>
                  <a:lnTo>
                    <a:pt x="0" y="5190"/>
                  </a:lnTo>
                  <a:cubicBezTo>
                    <a:pt x="0" y="5557"/>
                    <a:pt x="281" y="5851"/>
                    <a:pt x="648" y="5851"/>
                  </a:cubicBezTo>
                  <a:lnTo>
                    <a:pt x="12667" y="5851"/>
                  </a:lnTo>
                  <a:cubicBezTo>
                    <a:pt x="13023" y="5851"/>
                    <a:pt x="13316" y="5557"/>
                    <a:pt x="13316" y="5190"/>
                  </a:cubicBezTo>
                  <a:lnTo>
                    <a:pt x="13316" y="650"/>
                  </a:lnTo>
                  <a:cubicBezTo>
                    <a:pt x="13316" y="294"/>
                    <a:pt x="13023" y="0"/>
                    <a:pt x="12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24" name="Google Shape;1724;p31"/>
            <p:cNvSpPr/>
            <p:nvPr/>
          </p:nvSpPr>
          <p:spPr>
            <a:xfrm>
              <a:off x="3633054" y="2052871"/>
              <a:ext cx="613005" cy="56149"/>
            </a:xfrm>
            <a:custGeom>
              <a:avLst/>
              <a:gdLst/>
              <a:ahLst/>
              <a:cxnLst/>
              <a:rect l="l" t="t" r="r" b="b"/>
              <a:pathLst>
                <a:path w="13232" h="1212" extrusionOk="0">
                  <a:moveTo>
                    <a:pt x="612" y="1"/>
                  </a:moveTo>
                  <a:cubicBezTo>
                    <a:pt x="282" y="1"/>
                    <a:pt x="0" y="282"/>
                    <a:pt x="0" y="613"/>
                  </a:cubicBezTo>
                  <a:lnTo>
                    <a:pt x="0" y="1212"/>
                  </a:lnTo>
                  <a:lnTo>
                    <a:pt x="13231" y="1212"/>
                  </a:lnTo>
                  <a:lnTo>
                    <a:pt x="13231" y="613"/>
                  </a:lnTo>
                  <a:cubicBezTo>
                    <a:pt x="13231" y="282"/>
                    <a:pt x="12962" y="1"/>
                    <a:pt x="126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25" name="Google Shape;1725;p31"/>
            <p:cNvSpPr/>
            <p:nvPr/>
          </p:nvSpPr>
          <p:spPr>
            <a:xfrm>
              <a:off x="3631386" y="2051157"/>
              <a:ext cx="616943" cy="60133"/>
            </a:xfrm>
            <a:custGeom>
              <a:avLst/>
              <a:gdLst/>
              <a:ahLst/>
              <a:cxnLst/>
              <a:rect l="l" t="t" r="r" b="b"/>
              <a:pathLst>
                <a:path w="13317" h="1298" extrusionOk="0">
                  <a:moveTo>
                    <a:pt x="12667" y="87"/>
                  </a:moveTo>
                  <a:cubicBezTo>
                    <a:pt x="12974" y="87"/>
                    <a:pt x="13230" y="343"/>
                    <a:pt x="13230" y="650"/>
                  </a:cubicBezTo>
                  <a:lnTo>
                    <a:pt x="13230" y="1200"/>
                  </a:lnTo>
                  <a:lnTo>
                    <a:pt x="85" y="1200"/>
                  </a:lnTo>
                  <a:lnTo>
                    <a:pt x="85" y="650"/>
                  </a:lnTo>
                  <a:cubicBezTo>
                    <a:pt x="85" y="343"/>
                    <a:pt x="343" y="87"/>
                    <a:pt x="648" y="87"/>
                  </a:cubicBezTo>
                  <a:close/>
                  <a:moveTo>
                    <a:pt x="648" y="0"/>
                  </a:moveTo>
                  <a:cubicBezTo>
                    <a:pt x="281" y="0"/>
                    <a:pt x="0" y="294"/>
                    <a:pt x="0" y="650"/>
                  </a:cubicBezTo>
                  <a:lnTo>
                    <a:pt x="0" y="1298"/>
                  </a:lnTo>
                  <a:lnTo>
                    <a:pt x="13316" y="1298"/>
                  </a:lnTo>
                  <a:lnTo>
                    <a:pt x="13316" y="650"/>
                  </a:lnTo>
                  <a:cubicBezTo>
                    <a:pt x="13316" y="294"/>
                    <a:pt x="13023" y="0"/>
                    <a:pt x="12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1726" name="Google Shape;1726;p31"/>
          <p:cNvSpPr txBox="1"/>
          <p:nvPr/>
        </p:nvSpPr>
        <p:spPr>
          <a:xfrm>
            <a:off x="1134420" y="1357198"/>
            <a:ext cx="237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2400" dirty="0">
                <a:latin typeface="Spline Sans Mono" panose="020B0604020202020204" charset="0"/>
              </a:rPr>
              <a:t>Topic Modeling</a:t>
            </a:r>
            <a:endParaRPr sz="2400" b="1" dirty="0">
              <a:solidFill>
                <a:schemeClr val="dk1"/>
              </a:solidFill>
              <a:latin typeface="Spline Sans Mono" panose="020B0604020202020204" charset="0"/>
              <a:ea typeface="Spline Sans Mono"/>
              <a:cs typeface="Spline Sans Mono"/>
              <a:sym typeface="Spline Sans Mono"/>
            </a:endParaRPr>
          </a:p>
        </p:txBody>
      </p:sp>
      <p:sp>
        <p:nvSpPr>
          <p:cNvPr id="1727" name="Google Shape;1727;p31"/>
          <p:cNvSpPr txBox="1"/>
          <p:nvPr/>
        </p:nvSpPr>
        <p:spPr>
          <a:xfrm>
            <a:off x="13305240" y="6350641"/>
            <a:ext cx="237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Spline Sans Mono" panose="020B0604020202020204" charset="0"/>
              </a:rPr>
              <a:t>Procesarea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Spline Sans Mono" panose="020B0604020202020204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Spline Sans Mono" panose="020B0604020202020204" charset="0"/>
              </a:rPr>
              <a:t>limbajului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Spline Sans Mono" panose="020B0604020202020204" charset="0"/>
              </a:rPr>
              <a:t> natural</a:t>
            </a:r>
            <a:endParaRPr sz="2000" dirty="0">
              <a:solidFill>
                <a:schemeClr val="tx1">
                  <a:lumMod val="50000"/>
                </a:schemeClr>
              </a:solidFill>
              <a:latin typeface="Spline Sans Mono" panose="020B0604020202020204" charset="0"/>
              <a:ea typeface="Spline Sans Mono"/>
              <a:cs typeface="Spline Sans Mono"/>
              <a:sym typeface="Spline Sans Mono"/>
            </a:endParaRPr>
          </a:p>
        </p:txBody>
      </p:sp>
    </p:spTree>
    <p:extLst>
      <p:ext uri="{BB962C8B-B14F-4D97-AF65-F5344CB8AC3E}">
        <p14:creationId xmlns:p14="http://schemas.microsoft.com/office/powerpoint/2010/main" val="15929219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Google Shape;2043;p38"/>
          <p:cNvSpPr txBox="1">
            <a:spLocks noGrp="1"/>
          </p:cNvSpPr>
          <p:nvPr>
            <p:ph type="subTitle" idx="1"/>
          </p:nvPr>
        </p:nvSpPr>
        <p:spPr>
          <a:xfrm>
            <a:off x="2204934" y="2370393"/>
            <a:ext cx="5640000" cy="462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-US" sz="4800" dirty="0"/>
              <a:t>LSA</a:t>
            </a:r>
          </a:p>
        </p:txBody>
      </p:sp>
      <p:sp>
        <p:nvSpPr>
          <p:cNvPr id="2045" name="Google Shape;2045;p38"/>
          <p:cNvSpPr txBox="1">
            <a:spLocks noGrp="1"/>
          </p:cNvSpPr>
          <p:nvPr>
            <p:ph type="subTitle" idx="3"/>
          </p:nvPr>
        </p:nvSpPr>
        <p:spPr>
          <a:xfrm>
            <a:off x="2204934" y="4403134"/>
            <a:ext cx="5640000" cy="462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-US" sz="4800" dirty="0"/>
              <a:t>LDA</a:t>
            </a:r>
          </a:p>
        </p:txBody>
      </p:sp>
      <p:grpSp>
        <p:nvGrpSpPr>
          <p:cNvPr id="2065" name="Google Shape;2065;p38"/>
          <p:cNvGrpSpPr/>
          <p:nvPr/>
        </p:nvGrpSpPr>
        <p:grpSpPr>
          <a:xfrm>
            <a:off x="881458" y="3757652"/>
            <a:ext cx="1177600" cy="1177600"/>
            <a:chOff x="742975" y="1304325"/>
            <a:chExt cx="883200" cy="883200"/>
          </a:xfrm>
        </p:grpSpPr>
        <p:sp>
          <p:nvSpPr>
            <p:cNvPr id="2066" name="Google Shape;2066;p38"/>
            <p:cNvSpPr/>
            <p:nvPr/>
          </p:nvSpPr>
          <p:spPr>
            <a:xfrm>
              <a:off x="742975" y="1304325"/>
              <a:ext cx="883200" cy="883200"/>
            </a:xfrm>
            <a:prstGeom prst="roundRect">
              <a:avLst>
                <a:gd name="adj" fmla="val 9412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67" name="Google Shape;2067;p38"/>
            <p:cNvSpPr/>
            <p:nvPr/>
          </p:nvSpPr>
          <p:spPr>
            <a:xfrm>
              <a:off x="742975" y="1304325"/>
              <a:ext cx="883200" cy="1161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2068" name="Google Shape;2068;p38"/>
          <p:cNvGrpSpPr/>
          <p:nvPr/>
        </p:nvGrpSpPr>
        <p:grpSpPr>
          <a:xfrm>
            <a:off x="881458" y="1655593"/>
            <a:ext cx="1177600" cy="1177600"/>
            <a:chOff x="742975" y="1304325"/>
            <a:chExt cx="883200" cy="883200"/>
          </a:xfrm>
        </p:grpSpPr>
        <p:sp>
          <p:nvSpPr>
            <p:cNvPr id="2069" name="Google Shape;2069;p38"/>
            <p:cNvSpPr/>
            <p:nvPr/>
          </p:nvSpPr>
          <p:spPr>
            <a:xfrm>
              <a:off x="742975" y="1304325"/>
              <a:ext cx="883200" cy="883200"/>
            </a:xfrm>
            <a:prstGeom prst="roundRect">
              <a:avLst>
                <a:gd name="adj" fmla="val 9412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70" name="Google Shape;2070;p38"/>
            <p:cNvSpPr/>
            <p:nvPr/>
          </p:nvSpPr>
          <p:spPr>
            <a:xfrm>
              <a:off x="742975" y="1304325"/>
              <a:ext cx="883200" cy="1161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2095" name="Google Shape;2095;p38"/>
          <p:cNvGrpSpPr/>
          <p:nvPr/>
        </p:nvGrpSpPr>
        <p:grpSpPr>
          <a:xfrm>
            <a:off x="1161282" y="4108003"/>
            <a:ext cx="527509" cy="630901"/>
            <a:chOff x="1562373" y="3424974"/>
            <a:chExt cx="395632" cy="473176"/>
          </a:xfrm>
        </p:grpSpPr>
        <p:sp>
          <p:nvSpPr>
            <p:cNvPr id="2096" name="Google Shape;2096;p38"/>
            <p:cNvSpPr/>
            <p:nvPr/>
          </p:nvSpPr>
          <p:spPr>
            <a:xfrm>
              <a:off x="1562373" y="3494252"/>
              <a:ext cx="194025" cy="194025"/>
            </a:xfrm>
            <a:custGeom>
              <a:avLst/>
              <a:gdLst/>
              <a:ahLst/>
              <a:cxnLst/>
              <a:rect l="l" t="t" r="r" b="b"/>
              <a:pathLst>
                <a:path w="3428" h="3428" extrusionOk="0">
                  <a:moveTo>
                    <a:pt x="1836" y="257"/>
                  </a:moveTo>
                  <a:cubicBezTo>
                    <a:pt x="2595" y="319"/>
                    <a:pt x="3182" y="942"/>
                    <a:pt x="3182" y="1714"/>
                  </a:cubicBezTo>
                  <a:lnTo>
                    <a:pt x="1836" y="1714"/>
                  </a:lnTo>
                  <a:lnTo>
                    <a:pt x="1836" y="257"/>
                  </a:lnTo>
                  <a:close/>
                  <a:moveTo>
                    <a:pt x="1591" y="257"/>
                  </a:moveTo>
                  <a:lnTo>
                    <a:pt x="1591" y="1787"/>
                  </a:lnTo>
                  <a:lnTo>
                    <a:pt x="661" y="2729"/>
                  </a:lnTo>
                  <a:cubicBezTo>
                    <a:pt x="404" y="2460"/>
                    <a:pt x="245" y="2106"/>
                    <a:pt x="245" y="1714"/>
                  </a:cubicBezTo>
                  <a:cubicBezTo>
                    <a:pt x="245" y="942"/>
                    <a:pt x="845" y="319"/>
                    <a:pt x="1591" y="257"/>
                  </a:cubicBezTo>
                  <a:close/>
                  <a:moveTo>
                    <a:pt x="3170" y="1959"/>
                  </a:moveTo>
                  <a:cubicBezTo>
                    <a:pt x="3048" y="2656"/>
                    <a:pt x="2448" y="3183"/>
                    <a:pt x="1714" y="3183"/>
                  </a:cubicBezTo>
                  <a:cubicBezTo>
                    <a:pt x="1384" y="3183"/>
                    <a:pt x="1090" y="3072"/>
                    <a:pt x="832" y="2889"/>
                  </a:cubicBezTo>
                  <a:lnTo>
                    <a:pt x="1775" y="1959"/>
                  </a:lnTo>
                  <a:close/>
                  <a:moveTo>
                    <a:pt x="1714" y="0"/>
                  </a:moveTo>
                  <a:cubicBezTo>
                    <a:pt x="772" y="0"/>
                    <a:pt x="0" y="771"/>
                    <a:pt x="0" y="1714"/>
                  </a:cubicBezTo>
                  <a:cubicBezTo>
                    <a:pt x="0" y="2656"/>
                    <a:pt x="772" y="3427"/>
                    <a:pt x="1714" y="3427"/>
                  </a:cubicBezTo>
                  <a:cubicBezTo>
                    <a:pt x="2668" y="3427"/>
                    <a:pt x="3427" y="2656"/>
                    <a:pt x="3427" y="1714"/>
                  </a:cubicBezTo>
                  <a:cubicBezTo>
                    <a:pt x="3427" y="771"/>
                    <a:pt x="2668" y="0"/>
                    <a:pt x="1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97" name="Google Shape;2097;p38"/>
            <p:cNvSpPr/>
            <p:nvPr/>
          </p:nvSpPr>
          <p:spPr>
            <a:xfrm>
              <a:off x="1652422" y="3424974"/>
              <a:ext cx="305583" cy="473176"/>
            </a:xfrm>
            <a:custGeom>
              <a:avLst/>
              <a:gdLst/>
              <a:ahLst/>
              <a:cxnLst/>
              <a:rect l="l" t="t" r="r" b="b"/>
              <a:pathLst>
                <a:path w="5399" h="8360" extrusionOk="0">
                  <a:moveTo>
                    <a:pt x="0" y="1"/>
                  </a:moveTo>
                  <a:lnTo>
                    <a:pt x="0" y="980"/>
                  </a:lnTo>
                  <a:lnTo>
                    <a:pt x="245" y="980"/>
                  </a:lnTo>
                  <a:lnTo>
                    <a:pt x="245" y="245"/>
                  </a:lnTo>
                  <a:lnTo>
                    <a:pt x="5141" y="245"/>
                  </a:lnTo>
                  <a:lnTo>
                    <a:pt x="5141" y="8115"/>
                  </a:lnTo>
                  <a:lnTo>
                    <a:pt x="245" y="8115"/>
                  </a:lnTo>
                  <a:lnTo>
                    <a:pt x="245" y="4896"/>
                  </a:lnTo>
                  <a:lnTo>
                    <a:pt x="0" y="4896"/>
                  </a:lnTo>
                  <a:lnTo>
                    <a:pt x="0" y="8359"/>
                  </a:lnTo>
                  <a:lnTo>
                    <a:pt x="5398" y="8359"/>
                  </a:lnTo>
                  <a:lnTo>
                    <a:pt x="53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 dirty="0"/>
            </a:p>
          </p:txBody>
        </p:sp>
        <p:sp>
          <p:nvSpPr>
            <p:cNvPr id="2098" name="Google Shape;2098;p38"/>
            <p:cNvSpPr/>
            <p:nvPr/>
          </p:nvSpPr>
          <p:spPr>
            <a:xfrm>
              <a:off x="1700872" y="3466518"/>
              <a:ext cx="76297" cy="13924"/>
            </a:xfrm>
            <a:custGeom>
              <a:avLst/>
              <a:gdLst/>
              <a:ahLst/>
              <a:cxnLst/>
              <a:rect l="l" t="t" r="r" b="b"/>
              <a:pathLst>
                <a:path w="1348" h="246" extrusionOk="0">
                  <a:moveTo>
                    <a:pt x="1" y="1"/>
                  </a:moveTo>
                  <a:lnTo>
                    <a:pt x="1" y="246"/>
                  </a:lnTo>
                  <a:lnTo>
                    <a:pt x="1347" y="246"/>
                  </a:lnTo>
                  <a:lnTo>
                    <a:pt x="13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99" name="Google Shape;2099;p38"/>
            <p:cNvSpPr/>
            <p:nvPr/>
          </p:nvSpPr>
          <p:spPr>
            <a:xfrm>
              <a:off x="1915667" y="3466518"/>
              <a:ext cx="13867" cy="13924"/>
            </a:xfrm>
            <a:custGeom>
              <a:avLst/>
              <a:gdLst/>
              <a:ahLst/>
              <a:cxnLst/>
              <a:rect l="l" t="t" r="r" b="b"/>
              <a:pathLst>
                <a:path w="245" h="246" extrusionOk="0">
                  <a:moveTo>
                    <a:pt x="0" y="1"/>
                  </a:moveTo>
                  <a:lnTo>
                    <a:pt x="0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00" name="Google Shape;2100;p38"/>
            <p:cNvSpPr/>
            <p:nvPr/>
          </p:nvSpPr>
          <p:spPr>
            <a:xfrm>
              <a:off x="1887933" y="3466518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0" y="1"/>
                  </a:moveTo>
                  <a:lnTo>
                    <a:pt x="0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01" name="Google Shape;2101;p38"/>
            <p:cNvSpPr/>
            <p:nvPr/>
          </p:nvSpPr>
          <p:spPr>
            <a:xfrm>
              <a:off x="1860199" y="3466518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1" y="1"/>
                  </a:moveTo>
                  <a:lnTo>
                    <a:pt x="1" y="246"/>
                  </a:lnTo>
                  <a:lnTo>
                    <a:pt x="246" y="246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02" name="Google Shape;2102;p38"/>
            <p:cNvSpPr/>
            <p:nvPr/>
          </p:nvSpPr>
          <p:spPr>
            <a:xfrm>
              <a:off x="1784016" y="3515024"/>
              <a:ext cx="55468" cy="13924"/>
            </a:xfrm>
            <a:custGeom>
              <a:avLst/>
              <a:gdLst/>
              <a:ahLst/>
              <a:cxnLst/>
              <a:rect l="l" t="t" r="r" b="b"/>
              <a:pathLst>
                <a:path w="980" h="246" extrusionOk="0">
                  <a:moveTo>
                    <a:pt x="1" y="1"/>
                  </a:moveTo>
                  <a:lnTo>
                    <a:pt x="1" y="245"/>
                  </a:lnTo>
                  <a:lnTo>
                    <a:pt x="980" y="245"/>
                  </a:lnTo>
                  <a:lnTo>
                    <a:pt x="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03" name="Google Shape;2103;p38"/>
            <p:cNvSpPr/>
            <p:nvPr/>
          </p:nvSpPr>
          <p:spPr>
            <a:xfrm>
              <a:off x="1797883" y="3542759"/>
              <a:ext cx="83202" cy="13867"/>
            </a:xfrm>
            <a:custGeom>
              <a:avLst/>
              <a:gdLst/>
              <a:ahLst/>
              <a:cxnLst/>
              <a:rect l="l" t="t" r="r" b="b"/>
              <a:pathLst>
                <a:path w="1470" h="245" extrusionOk="0">
                  <a:moveTo>
                    <a:pt x="0" y="0"/>
                  </a:moveTo>
                  <a:lnTo>
                    <a:pt x="0" y="245"/>
                  </a:lnTo>
                  <a:lnTo>
                    <a:pt x="1469" y="245"/>
                  </a:lnTo>
                  <a:lnTo>
                    <a:pt x="14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04" name="Google Shape;2104;p38"/>
            <p:cNvSpPr/>
            <p:nvPr/>
          </p:nvSpPr>
          <p:spPr>
            <a:xfrm>
              <a:off x="1797883" y="3570436"/>
              <a:ext cx="20829" cy="13924"/>
            </a:xfrm>
            <a:custGeom>
              <a:avLst/>
              <a:gdLst/>
              <a:ahLst/>
              <a:cxnLst/>
              <a:rect l="l" t="t" r="r" b="b"/>
              <a:pathLst>
                <a:path w="368" h="246" extrusionOk="0">
                  <a:moveTo>
                    <a:pt x="0" y="1"/>
                  </a:moveTo>
                  <a:lnTo>
                    <a:pt x="0" y="246"/>
                  </a:lnTo>
                  <a:lnTo>
                    <a:pt x="368" y="246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05" name="Google Shape;2105;p38"/>
            <p:cNvSpPr/>
            <p:nvPr/>
          </p:nvSpPr>
          <p:spPr>
            <a:xfrm>
              <a:off x="1761829" y="3625847"/>
              <a:ext cx="167706" cy="90164"/>
            </a:xfrm>
            <a:custGeom>
              <a:avLst/>
              <a:gdLst/>
              <a:ahLst/>
              <a:cxnLst/>
              <a:rect l="l" t="t" r="r" b="b"/>
              <a:pathLst>
                <a:path w="2963" h="1593" extrusionOk="0">
                  <a:moveTo>
                    <a:pt x="2596" y="1"/>
                  </a:moveTo>
                  <a:lnTo>
                    <a:pt x="2596" y="1347"/>
                  </a:lnTo>
                  <a:lnTo>
                    <a:pt x="2351" y="1347"/>
                  </a:lnTo>
                  <a:lnTo>
                    <a:pt x="2351" y="246"/>
                  </a:lnTo>
                  <a:lnTo>
                    <a:pt x="2106" y="246"/>
                  </a:lnTo>
                  <a:lnTo>
                    <a:pt x="2106" y="1347"/>
                  </a:lnTo>
                  <a:lnTo>
                    <a:pt x="1861" y="1347"/>
                  </a:lnTo>
                  <a:lnTo>
                    <a:pt x="1861" y="491"/>
                  </a:lnTo>
                  <a:lnTo>
                    <a:pt x="1617" y="491"/>
                  </a:lnTo>
                  <a:lnTo>
                    <a:pt x="1617" y="1347"/>
                  </a:lnTo>
                  <a:lnTo>
                    <a:pt x="1372" y="1347"/>
                  </a:lnTo>
                  <a:lnTo>
                    <a:pt x="1372" y="735"/>
                  </a:lnTo>
                  <a:lnTo>
                    <a:pt x="1127" y="735"/>
                  </a:lnTo>
                  <a:lnTo>
                    <a:pt x="1127" y="1347"/>
                  </a:lnTo>
                  <a:lnTo>
                    <a:pt x="882" y="1347"/>
                  </a:lnTo>
                  <a:lnTo>
                    <a:pt x="882" y="980"/>
                  </a:lnTo>
                  <a:lnTo>
                    <a:pt x="637" y="980"/>
                  </a:lnTo>
                  <a:lnTo>
                    <a:pt x="637" y="1347"/>
                  </a:lnTo>
                  <a:lnTo>
                    <a:pt x="393" y="1347"/>
                  </a:lnTo>
                  <a:lnTo>
                    <a:pt x="393" y="1225"/>
                  </a:lnTo>
                  <a:lnTo>
                    <a:pt x="148" y="1225"/>
                  </a:lnTo>
                  <a:lnTo>
                    <a:pt x="148" y="1347"/>
                  </a:lnTo>
                  <a:lnTo>
                    <a:pt x="1" y="1347"/>
                  </a:lnTo>
                  <a:lnTo>
                    <a:pt x="1" y="1592"/>
                  </a:lnTo>
                  <a:lnTo>
                    <a:pt x="2963" y="1592"/>
                  </a:lnTo>
                  <a:lnTo>
                    <a:pt x="2963" y="1347"/>
                  </a:lnTo>
                  <a:lnTo>
                    <a:pt x="2840" y="1347"/>
                  </a:lnTo>
                  <a:lnTo>
                    <a:pt x="28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06" name="Google Shape;2106;p38"/>
            <p:cNvSpPr/>
            <p:nvPr/>
          </p:nvSpPr>
          <p:spPr>
            <a:xfrm>
              <a:off x="1797883" y="3598170"/>
              <a:ext cx="48563" cy="13924"/>
            </a:xfrm>
            <a:custGeom>
              <a:avLst/>
              <a:gdLst/>
              <a:ahLst/>
              <a:cxnLst/>
              <a:rect l="l" t="t" r="r" b="b"/>
              <a:pathLst>
                <a:path w="858" h="246" extrusionOk="0">
                  <a:moveTo>
                    <a:pt x="0" y="0"/>
                  </a:moveTo>
                  <a:lnTo>
                    <a:pt x="0" y="245"/>
                  </a:lnTo>
                  <a:lnTo>
                    <a:pt x="857" y="245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07" name="Google Shape;2107;p38"/>
            <p:cNvSpPr/>
            <p:nvPr/>
          </p:nvSpPr>
          <p:spPr>
            <a:xfrm>
              <a:off x="1790922" y="3625847"/>
              <a:ext cx="20885" cy="13924"/>
            </a:xfrm>
            <a:custGeom>
              <a:avLst/>
              <a:gdLst/>
              <a:ahLst/>
              <a:cxnLst/>
              <a:rect l="l" t="t" r="r" b="b"/>
              <a:pathLst>
                <a:path w="369" h="246" extrusionOk="0">
                  <a:moveTo>
                    <a:pt x="1" y="1"/>
                  </a:moveTo>
                  <a:lnTo>
                    <a:pt x="1" y="246"/>
                  </a:lnTo>
                  <a:lnTo>
                    <a:pt x="368" y="246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08" name="Google Shape;2108;p38"/>
            <p:cNvSpPr/>
            <p:nvPr/>
          </p:nvSpPr>
          <p:spPr>
            <a:xfrm>
              <a:off x="1693966" y="3757499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0" y="0"/>
                  </a:moveTo>
                  <a:lnTo>
                    <a:pt x="0" y="245"/>
                  </a:lnTo>
                  <a:lnTo>
                    <a:pt x="245" y="245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09" name="Google Shape;2109;p38"/>
            <p:cNvSpPr/>
            <p:nvPr/>
          </p:nvSpPr>
          <p:spPr>
            <a:xfrm>
              <a:off x="1721700" y="3757499"/>
              <a:ext cx="180158" cy="13924"/>
            </a:xfrm>
            <a:custGeom>
              <a:avLst/>
              <a:gdLst/>
              <a:ahLst/>
              <a:cxnLst/>
              <a:rect l="l" t="t" r="r" b="b"/>
              <a:pathLst>
                <a:path w="3183" h="246" extrusionOk="0">
                  <a:moveTo>
                    <a:pt x="0" y="0"/>
                  </a:moveTo>
                  <a:lnTo>
                    <a:pt x="0" y="245"/>
                  </a:lnTo>
                  <a:lnTo>
                    <a:pt x="3182" y="245"/>
                  </a:lnTo>
                  <a:lnTo>
                    <a:pt x="31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10" name="Google Shape;2110;p38"/>
            <p:cNvSpPr/>
            <p:nvPr/>
          </p:nvSpPr>
          <p:spPr>
            <a:xfrm>
              <a:off x="1693966" y="3785177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0" y="1"/>
                  </a:moveTo>
                  <a:lnTo>
                    <a:pt x="0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11" name="Google Shape;2111;p38"/>
            <p:cNvSpPr/>
            <p:nvPr/>
          </p:nvSpPr>
          <p:spPr>
            <a:xfrm>
              <a:off x="1721700" y="3785177"/>
              <a:ext cx="180158" cy="13924"/>
            </a:xfrm>
            <a:custGeom>
              <a:avLst/>
              <a:gdLst/>
              <a:ahLst/>
              <a:cxnLst/>
              <a:rect l="l" t="t" r="r" b="b"/>
              <a:pathLst>
                <a:path w="3183" h="246" extrusionOk="0">
                  <a:moveTo>
                    <a:pt x="0" y="1"/>
                  </a:moveTo>
                  <a:lnTo>
                    <a:pt x="0" y="246"/>
                  </a:lnTo>
                  <a:lnTo>
                    <a:pt x="3182" y="246"/>
                  </a:lnTo>
                  <a:lnTo>
                    <a:pt x="31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12" name="Google Shape;2112;p38"/>
            <p:cNvSpPr/>
            <p:nvPr/>
          </p:nvSpPr>
          <p:spPr>
            <a:xfrm>
              <a:off x="1693966" y="3812911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0" y="1"/>
                  </a:moveTo>
                  <a:lnTo>
                    <a:pt x="0" y="245"/>
                  </a:lnTo>
                  <a:lnTo>
                    <a:pt x="245" y="245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13" name="Google Shape;2113;p38"/>
            <p:cNvSpPr/>
            <p:nvPr/>
          </p:nvSpPr>
          <p:spPr>
            <a:xfrm>
              <a:off x="1721700" y="3812911"/>
              <a:ext cx="180158" cy="13924"/>
            </a:xfrm>
            <a:custGeom>
              <a:avLst/>
              <a:gdLst/>
              <a:ahLst/>
              <a:cxnLst/>
              <a:rect l="l" t="t" r="r" b="b"/>
              <a:pathLst>
                <a:path w="3183" h="246" extrusionOk="0">
                  <a:moveTo>
                    <a:pt x="0" y="1"/>
                  </a:moveTo>
                  <a:lnTo>
                    <a:pt x="0" y="245"/>
                  </a:lnTo>
                  <a:lnTo>
                    <a:pt x="3182" y="245"/>
                  </a:lnTo>
                  <a:lnTo>
                    <a:pt x="31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14" name="Google Shape;2114;p38"/>
            <p:cNvSpPr/>
            <p:nvPr/>
          </p:nvSpPr>
          <p:spPr>
            <a:xfrm>
              <a:off x="1908705" y="3854455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1" y="1"/>
                  </a:moveTo>
                  <a:lnTo>
                    <a:pt x="1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15" name="Google Shape;2115;p38"/>
            <p:cNvSpPr/>
            <p:nvPr/>
          </p:nvSpPr>
          <p:spPr>
            <a:xfrm>
              <a:off x="1881028" y="3854455"/>
              <a:ext cx="13867" cy="13924"/>
            </a:xfrm>
            <a:custGeom>
              <a:avLst/>
              <a:gdLst/>
              <a:ahLst/>
              <a:cxnLst/>
              <a:rect l="l" t="t" r="r" b="b"/>
              <a:pathLst>
                <a:path w="245" h="246" extrusionOk="0">
                  <a:moveTo>
                    <a:pt x="0" y="1"/>
                  </a:moveTo>
                  <a:lnTo>
                    <a:pt x="0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16" name="Google Shape;2116;p38"/>
            <p:cNvSpPr/>
            <p:nvPr/>
          </p:nvSpPr>
          <p:spPr>
            <a:xfrm>
              <a:off x="1853294" y="3854455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1" y="1"/>
                  </a:moveTo>
                  <a:lnTo>
                    <a:pt x="1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8" name="Google Shape;2095;p38">
            <a:extLst>
              <a:ext uri="{FF2B5EF4-FFF2-40B4-BE49-F238E27FC236}">
                <a16:creationId xmlns:a16="http://schemas.microsoft.com/office/drawing/2014/main" id="{6B85DD9B-4C89-C378-951B-E0E3EE044589}"/>
              </a:ext>
            </a:extLst>
          </p:cNvPr>
          <p:cNvGrpSpPr/>
          <p:nvPr/>
        </p:nvGrpSpPr>
        <p:grpSpPr>
          <a:xfrm>
            <a:off x="1133056" y="2008267"/>
            <a:ext cx="527509" cy="630901"/>
            <a:chOff x="1562373" y="3424974"/>
            <a:chExt cx="395632" cy="473176"/>
          </a:xfrm>
        </p:grpSpPr>
        <p:sp>
          <p:nvSpPr>
            <p:cNvPr id="9" name="Google Shape;2096;p38">
              <a:extLst>
                <a:ext uri="{FF2B5EF4-FFF2-40B4-BE49-F238E27FC236}">
                  <a16:creationId xmlns:a16="http://schemas.microsoft.com/office/drawing/2014/main" id="{246E637A-5C64-42BB-D380-AD8C7D11EDB5}"/>
                </a:ext>
              </a:extLst>
            </p:cNvPr>
            <p:cNvSpPr/>
            <p:nvPr/>
          </p:nvSpPr>
          <p:spPr>
            <a:xfrm>
              <a:off x="1562373" y="3494252"/>
              <a:ext cx="194025" cy="194025"/>
            </a:xfrm>
            <a:custGeom>
              <a:avLst/>
              <a:gdLst/>
              <a:ahLst/>
              <a:cxnLst/>
              <a:rect l="l" t="t" r="r" b="b"/>
              <a:pathLst>
                <a:path w="3428" h="3428" extrusionOk="0">
                  <a:moveTo>
                    <a:pt x="1836" y="257"/>
                  </a:moveTo>
                  <a:cubicBezTo>
                    <a:pt x="2595" y="319"/>
                    <a:pt x="3182" y="942"/>
                    <a:pt x="3182" y="1714"/>
                  </a:cubicBezTo>
                  <a:lnTo>
                    <a:pt x="1836" y="1714"/>
                  </a:lnTo>
                  <a:lnTo>
                    <a:pt x="1836" y="257"/>
                  </a:lnTo>
                  <a:close/>
                  <a:moveTo>
                    <a:pt x="1591" y="257"/>
                  </a:moveTo>
                  <a:lnTo>
                    <a:pt x="1591" y="1787"/>
                  </a:lnTo>
                  <a:lnTo>
                    <a:pt x="661" y="2729"/>
                  </a:lnTo>
                  <a:cubicBezTo>
                    <a:pt x="404" y="2460"/>
                    <a:pt x="245" y="2106"/>
                    <a:pt x="245" y="1714"/>
                  </a:cubicBezTo>
                  <a:cubicBezTo>
                    <a:pt x="245" y="942"/>
                    <a:pt x="845" y="319"/>
                    <a:pt x="1591" y="257"/>
                  </a:cubicBezTo>
                  <a:close/>
                  <a:moveTo>
                    <a:pt x="3170" y="1959"/>
                  </a:moveTo>
                  <a:cubicBezTo>
                    <a:pt x="3048" y="2656"/>
                    <a:pt x="2448" y="3183"/>
                    <a:pt x="1714" y="3183"/>
                  </a:cubicBezTo>
                  <a:cubicBezTo>
                    <a:pt x="1384" y="3183"/>
                    <a:pt x="1090" y="3072"/>
                    <a:pt x="832" y="2889"/>
                  </a:cubicBezTo>
                  <a:lnTo>
                    <a:pt x="1775" y="1959"/>
                  </a:lnTo>
                  <a:close/>
                  <a:moveTo>
                    <a:pt x="1714" y="0"/>
                  </a:moveTo>
                  <a:cubicBezTo>
                    <a:pt x="772" y="0"/>
                    <a:pt x="0" y="771"/>
                    <a:pt x="0" y="1714"/>
                  </a:cubicBezTo>
                  <a:cubicBezTo>
                    <a:pt x="0" y="2656"/>
                    <a:pt x="772" y="3427"/>
                    <a:pt x="1714" y="3427"/>
                  </a:cubicBezTo>
                  <a:cubicBezTo>
                    <a:pt x="2668" y="3427"/>
                    <a:pt x="3427" y="2656"/>
                    <a:pt x="3427" y="1714"/>
                  </a:cubicBezTo>
                  <a:cubicBezTo>
                    <a:pt x="3427" y="771"/>
                    <a:pt x="2668" y="0"/>
                    <a:pt x="1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" name="Google Shape;2097;p38">
              <a:extLst>
                <a:ext uri="{FF2B5EF4-FFF2-40B4-BE49-F238E27FC236}">
                  <a16:creationId xmlns:a16="http://schemas.microsoft.com/office/drawing/2014/main" id="{66C077A0-E3BD-EDD9-48D5-63C30119EF8A}"/>
                </a:ext>
              </a:extLst>
            </p:cNvPr>
            <p:cNvSpPr/>
            <p:nvPr/>
          </p:nvSpPr>
          <p:spPr>
            <a:xfrm>
              <a:off x="1652422" y="3424974"/>
              <a:ext cx="305583" cy="473176"/>
            </a:xfrm>
            <a:custGeom>
              <a:avLst/>
              <a:gdLst/>
              <a:ahLst/>
              <a:cxnLst/>
              <a:rect l="l" t="t" r="r" b="b"/>
              <a:pathLst>
                <a:path w="5399" h="8360" extrusionOk="0">
                  <a:moveTo>
                    <a:pt x="0" y="1"/>
                  </a:moveTo>
                  <a:lnTo>
                    <a:pt x="0" y="980"/>
                  </a:lnTo>
                  <a:lnTo>
                    <a:pt x="245" y="980"/>
                  </a:lnTo>
                  <a:lnTo>
                    <a:pt x="245" y="245"/>
                  </a:lnTo>
                  <a:lnTo>
                    <a:pt x="5141" y="245"/>
                  </a:lnTo>
                  <a:lnTo>
                    <a:pt x="5141" y="8115"/>
                  </a:lnTo>
                  <a:lnTo>
                    <a:pt x="245" y="8115"/>
                  </a:lnTo>
                  <a:lnTo>
                    <a:pt x="245" y="4896"/>
                  </a:lnTo>
                  <a:lnTo>
                    <a:pt x="0" y="4896"/>
                  </a:lnTo>
                  <a:lnTo>
                    <a:pt x="0" y="8359"/>
                  </a:lnTo>
                  <a:lnTo>
                    <a:pt x="5398" y="8359"/>
                  </a:lnTo>
                  <a:lnTo>
                    <a:pt x="53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 dirty="0"/>
            </a:p>
          </p:txBody>
        </p:sp>
        <p:sp>
          <p:nvSpPr>
            <p:cNvPr id="11" name="Google Shape;2098;p38">
              <a:extLst>
                <a:ext uri="{FF2B5EF4-FFF2-40B4-BE49-F238E27FC236}">
                  <a16:creationId xmlns:a16="http://schemas.microsoft.com/office/drawing/2014/main" id="{1BDB9642-B89F-9C97-AE3E-51154E8A549F}"/>
                </a:ext>
              </a:extLst>
            </p:cNvPr>
            <p:cNvSpPr/>
            <p:nvPr/>
          </p:nvSpPr>
          <p:spPr>
            <a:xfrm>
              <a:off x="1700872" y="3466518"/>
              <a:ext cx="76297" cy="13924"/>
            </a:xfrm>
            <a:custGeom>
              <a:avLst/>
              <a:gdLst/>
              <a:ahLst/>
              <a:cxnLst/>
              <a:rect l="l" t="t" r="r" b="b"/>
              <a:pathLst>
                <a:path w="1348" h="246" extrusionOk="0">
                  <a:moveTo>
                    <a:pt x="1" y="1"/>
                  </a:moveTo>
                  <a:lnTo>
                    <a:pt x="1" y="246"/>
                  </a:lnTo>
                  <a:lnTo>
                    <a:pt x="1347" y="246"/>
                  </a:lnTo>
                  <a:lnTo>
                    <a:pt x="13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" name="Google Shape;2099;p38">
              <a:extLst>
                <a:ext uri="{FF2B5EF4-FFF2-40B4-BE49-F238E27FC236}">
                  <a16:creationId xmlns:a16="http://schemas.microsoft.com/office/drawing/2014/main" id="{58DE69B7-4F24-3139-5F0A-58B1CC9AE0B2}"/>
                </a:ext>
              </a:extLst>
            </p:cNvPr>
            <p:cNvSpPr/>
            <p:nvPr/>
          </p:nvSpPr>
          <p:spPr>
            <a:xfrm>
              <a:off x="1915667" y="3466518"/>
              <a:ext cx="13867" cy="13924"/>
            </a:xfrm>
            <a:custGeom>
              <a:avLst/>
              <a:gdLst/>
              <a:ahLst/>
              <a:cxnLst/>
              <a:rect l="l" t="t" r="r" b="b"/>
              <a:pathLst>
                <a:path w="245" h="246" extrusionOk="0">
                  <a:moveTo>
                    <a:pt x="0" y="1"/>
                  </a:moveTo>
                  <a:lnTo>
                    <a:pt x="0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" name="Google Shape;2100;p38">
              <a:extLst>
                <a:ext uri="{FF2B5EF4-FFF2-40B4-BE49-F238E27FC236}">
                  <a16:creationId xmlns:a16="http://schemas.microsoft.com/office/drawing/2014/main" id="{660C9AC3-62F0-867B-99C1-AA9C8BA06E57}"/>
                </a:ext>
              </a:extLst>
            </p:cNvPr>
            <p:cNvSpPr/>
            <p:nvPr/>
          </p:nvSpPr>
          <p:spPr>
            <a:xfrm>
              <a:off x="1887933" y="3466518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0" y="1"/>
                  </a:moveTo>
                  <a:lnTo>
                    <a:pt x="0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" name="Google Shape;2101;p38">
              <a:extLst>
                <a:ext uri="{FF2B5EF4-FFF2-40B4-BE49-F238E27FC236}">
                  <a16:creationId xmlns:a16="http://schemas.microsoft.com/office/drawing/2014/main" id="{7E7A75BC-4A0A-1294-F2FB-10C4CF3D8E2B}"/>
                </a:ext>
              </a:extLst>
            </p:cNvPr>
            <p:cNvSpPr/>
            <p:nvPr/>
          </p:nvSpPr>
          <p:spPr>
            <a:xfrm>
              <a:off x="1860199" y="3466518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1" y="1"/>
                  </a:moveTo>
                  <a:lnTo>
                    <a:pt x="1" y="246"/>
                  </a:lnTo>
                  <a:lnTo>
                    <a:pt x="246" y="246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" name="Google Shape;2102;p38">
              <a:extLst>
                <a:ext uri="{FF2B5EF4-FFF2-40B4-BE49-F238E27FC236}">
                  <a16:creationId xmlns:a16="http://schemas.microsoft.com/office/drawing/2014/main" id="{98850CB3-4497-B370-A1E6-AA784EC44C37}"/>
                </a:ext>
              </a:extLst>
            </p:cNvPr>
            <p:cNvSpPr/>
            <p:nvPr/>
          </p:nvSpPr>
          <p:spPr>
            <a:xfrm>
              <a:off x="1784016" y="3515024"/>
              <a:ext cx="55468" cy="13924"/>
            </a:xfrm>
            <a:custGeom>
              <a:avLst/>
              <a:gdLst/>
              <a:ahLst/>
              <a:cxnLst/>
              <a:rect l="l" t="t" r="r" b="b"/>
              <a:pathLst>
                <a:path w="980" h="246" extrusionOk="0">
                  <a:moveTo>
                    <a:pt x="1" y="1"/>
                  </a:moveTo>
                  <a:lnTo>
                    <a:pt x="1" y="245"/>
                  </a:lnTo>
                  <a:lnTo>
                    <a:pt x="980" y="245"/>
                  </a:lnTo>
                  <a:lnTo>
                    <a:pt x="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" name="Google Shape;2103;p38">
              <a:extLst>
                <a:ext uri="{FF2B5EF4-FFF2-40B4-BE49-F238E27FC236}">
                  <a16:creationId xmlns:a16="http://schemas.microsoft.com/office/drawing/2014/main" id="{5084533E-6A32-B470-6515-F4EA9CB3C5B7}"/>
                </a:ext>
              </a:extLst>
            </p:cNvPr>
            <p:cNvSpPr/>
            <p:nvPr/>
          </p:nvSpPr>
          <p:spPr>
            <a:xfrm>
              <a:off x="1797883" y="3542759"/>
              <a:ext cx="83202" cy="13867"/>
            </a:xfrm>
            <a:custGeom>
              <a:avLst/>
              <a:gdLst/>
              <a:ahLst/>
              <a:cxnLst/>
              <a:rect l="l" t="t" r="r" b="b"/>
              <a:pathLst>
                <a:path w="1470" h="245" extrusionOk="0">
                  <a:moveTo>
                    <a:pt x="0" y="0"/>
                  </a:moveTo>
                  <a:lnTo>
                    <a:pt x="0" y="245"/>
                  </a:lnTo>
                  <a:lnTo>
                    <a:pt x="1469" y="245"/>
                  </a:lnTo>
                  <a:lnTo>
                    <a:pt x="14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" name="Google Shape;2104;p38">
              <a:extLst>
                <a:ext uri="{FF2B5EF4-FFF2-40B4-BE49-F238E27FC236}">
                  <a16:creationId xmlns:a16="http://schemas.microsoft.com/office/drawing/2014/main" id="{31702D8F-5B23-FE7E-6BBE-D07ECDAEC38A}"/>
                </a:ext>
              </a:extLst>
            </p:cNvPr>
            <p:cNvSpPr/>
            <p:nvPr/>
          </p:nvSpPr>
          <p:spPr>
            <a:xfrm>
              <a:off x="1797883" y="3570436"/>
              <a:ext cx="20829" cy="13924"/>
            </a:xfrm>
            <a:custGeom>
              <a:avLst/>
              <a:gdLst/>
              <a:ahLst/>
              <a:cxnLst/>
              <a:rect l="l" t="t" r="r" b="b"/>
              <a:pathLst>
                <a:path w="368" h="246" extrusionOk="0">
                  <a:moveTo>
                    <a:pt x="0" y="1"/>
                  </a:moveTo>
                  <a:lnTo>
                    <a:pt x="0" y="246"/>
                  </a:lnTo>
                  <a:lnTo>
                    <a:pt x="368" y="246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" name="Google Shape;2105;p38">
              <a:extLst>
                <a:ext uri="{FF2B5EF4-FFF2-40B4-BE49-F238E27FC236}">
                  <a16:creationId xmlns:a16="http://schemas.microsoft.com/office/drawing/2014/main" id="{725EA764-3689-529E-1247-AF9D123476CE}"/>
                </a:ext>
              </a:extLst>
            </p:cNvPr>
            <p:cNvSpPr/>
            <p:nvPr/>
          </p:nvSpPr>
          <p:spPr>
            <a:xfrm>
              <a:off x="1761829" y="3625847"/>
              <a:ext cx="167706" cy="90164"/>
            </a:xfrm>
            <a:custGeom>
              <a:avLst/>
              <a:gdLst/>
              <a:ahLst/>
              <a:cxnLst/>
              <a:rect l="l" t="t" r="r" b="b"/>
              <a:pathLst>
                <a:path w="2963" h="1593" extrusionOk="0">
                  <a:moveTo>
                    <a:pt x="2596" y="1"/>
                  </a:moveTo>
                  <a:lnTo>
                    <a:pt x="2596" y="1347"/>
                  </a:lnTo>
                  <a:lnTo>
                    <a:pt x="2351" y="1347"/>
                  </a:lnTo>
                  <a:lnTo>
                    <a:pt x="2351" y="246"/>
                  </a:lnTo>
                  <a:lnTo>
                    <a:pt x="2106" y="246"/>
                  </a:lnTo>
                  <a:lnTo>
                    <a:pt x="2106" y="1347"/>
                  </a:lnTo>
                  <a:lnTo>
                    <a:pt x="1861" y="1347"/>
                  </a:lnTo>
                  <a:lnTo>
                    <a:pt x="1861" y="491"/>
                  </a:lnTo>
                  <a:lnTo>
                    <a:pt x="1617" y="491"/>
                  </a:lnTo>
                  <a:lnTo>
                    <a:pt x="1617" y="1347"/>
                  </a:lnTo>
                  <a:lnTo>
                    <a:pt x="1372" y="1347"/>
                  </a:lnTo>
                  <a:lnTo>
                    <a:pt x="1372" y="735"/>
                  </a:lnTo>
                  <a:lnTo>
                    <a:pt x="1127" y="735"/>
                  </a:lnTo>
                  <a:lnTo>
                    <a:pt x="1127" y="1347"/>
                  </a:lnTo>
                  <a:lnTo>
                    <a:pt x="882" y="1347"/>
                  </a:lnTo>
                  <a:lnTo>
                    <a:pt x="882" y="980"/>
                  </a:lnTo>
                  <a:lnTo>
                    <a:pt x="637" y="980"/>
                  </a:lnTo>
                  <a:lnTo>
                    <a:pt x="637" y="1347"/>
                  </a:lnTo>
                  <a:lnTo>
                    <a:pt x="393" y="1347"/>
                  </a:lnTo>
                  <a:lnTo>
                    <a:pt x="393" y="1225"/>
                  </a:lnTo>
                  <a:lnTo>
                    <a:pt x="148" y="1225"/>
                  </a:lnTo>
                  <a:lnTo>
                    <a:pt x="148" y="1347"/>
                  </a:lnTo>
                  <a:lnTo>
                    <a:pt x="1" y="1347"/>
                  </a:lnTo>
                  <a:lnTo>
                    <a:pt x="1" y="1592"/>
                  </a:lnTo>
                  <a:lnTo>
                    <a:pt x="2963" y="1592"/>
                  </a:lnTo>
                  <a:lnTo>
                    <a:pt x="2963" y="1347"/>
                  </a:lnTo>
                  <a:lnTo>
                    <a:pt x="2840" y="1347"/>
                  </a:lnTo>
                  <a:lnTo>
                    <a:pt x="28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" name="Google Shape;2106;p38">
              <a:extLst>
                <a:ext uri="{FF2B5EF4-FFF2-40B4-BE49-F238E27FC236}">
                  <a16:creationId xmlns:a16="http://schemas.microsoft.com/office/drawing/2014/main" id="{88D7A2C3-43D9-FEA3-B024-0733F25EA76D}"/>
                </a:ext>
              </a:extLst>
            </p:cNvPr>
            <p:cNvSpPr/>
            <p:nvPr/>
          </p:nvSpPr>
          <p:spPr>
            <a:xfrm>
              <a:off x="1797883" y="3598170"/>
              <a:ext cx="48563" cy="13924"/>
            </a:xfrm>
            <a:custGeom>
              <a:avLst/>
              <a:gdLst/>
              <a:ahLst/>
              <a:cxnLst/>
              <a:rect l="l" t="t" r="r" b="b"/>
              <a:pathLst>
                <a:path w="858" h="246" extrusionOk="0">
                  <a:moveTo>
                    <a:pt x="0" y="0"/>
                  </a:moveTo>
                  <a:lnTo>
                    <a:pt x="0" y="245"/>
                  </a:lnTo>
                  <a:lnTo>
                    <a:pt x="857" y="245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" name="Google Shape;2107;p38">
              <a:extLst>
                <a:ext uri="{FF2B5EF4-FFF2-40B4-BE49-F238E27FC236}">
                  <a16:creationId xmlns:a16="http://schemas.microsoft.com/office/drawing/2014/main" id="{011A7836-B362-638E-827B-7440D3D4957E}"/>
                </a:ext>
              </a:extLst>
            </p:cNvPr>
            <p:cNvSpPr/>
            <p:nvPr/>
          </p:nvSpPr>
          <p:spPr>
            <a:xfrm>
              <a:off x="1790922" y="3625847"/>
              <a:ext cx="20885" cy="13924"/>
            </a:xfrm>
            <a:custGeom>
              <a:avLst/>
              <a:gdLst/>
              <a:ahLst/>
              <a:cxnLst/>
              <a:rect l="l" t="t" r="r" b="b"/>
              <a:pathLst>
                <a:path w="369" h="246" extrusionOk="0">
                  <a:moveTo>
                    <a:pt x="1" y="1"/>
                  </a:moveTo>
                  <a:lnTo>
                    <a:pt x="1" y="246"/>
                  </a:lnTo>
                  <a:lnTo>
                    <a:pt x="368" y="246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" name="Google Shape;2108;p38">
              <a:extLst>
                <a:ext uri="{FF2B5EF4-FFF2-40B4-BE49-F238E27FC236}">
                  <a16:creationId xmlns:a16="http://schemas.microsoft.com/office/drawing/2014/main" id="{42EE3D66-037E-F7DA-C556-CF265427BE98}"/>
                </a:ext>
              </a:extLst>
            </p:cNvPr>
            <p:cNvSpPr/>
            <p:nvPr/>
          </p:nvSpPr>
          <p:spPr>
            <a:xfrm>
              <a:off x="1693966" y="3757499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0" y="0"/>
                  </a:moveTo>
                  <a:lnTo>
                    <a:pt x="0" y="245"/>
                  </a:lnTo>
                  <a:lnTo>
                    <a:pt x="245" y="245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" name="Google Shape;2109;p38">
              <a:extLst>
                <a:ext uri="{FF2B5EF4-FFF2-40B4-BE49-F238E27FC236}">
                  <a16:creationId xmlns:a16="http://schemas.microsoft.com/office/drawing/2014/main" id="{625B4E98-BA23-E377-C695-450A6D8D0F09}"/>
                </a:ext>
              </a:extLst>
            </p:cNvPr>
            <p:cNvSpPr/>
            <p:nvPr/>
          </p:nvSpPr>
          <p:spPr>
            <a:xfrm>
              <a:off x="1721700" y="3757499"/>
              <a:ext cx="180158" cy="13924"/>
            </a:xfrm>
            <a:custGeom>
              <a:avLst/>
              <a:gdLst/>
              <a:ahLst/>
              <a:cxnLst/>
              <a:rect l="l" t="t" r="r" b="b"/>
              <a:pathLst>
                <a:path w="3183" h="246" extrusionOk="0">
                  <a:moveTo>
                    <a:pt x="0" y="0"/>
                  </a:moveTo>
                  <a:lnTo>
                    <a:pt x="0" y="245"/>
                  </a:lnTo>
                  <a:lnTo>
                    <a:pt x="3182" y="245"/>
                  </a:lnTo>
                  <a:lnTo>
                    <a:pt x="31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" name="Google Shape;2110;p38">
              <a:extLst>
                <a:ext uri="{FF2B5EF4-FFF2-40B4-BE49-F238E27FC236}">
                  <a16:creationId xmlns:a16="http://schemas.microsoft.com/office/drawing/2014/main" id="{2DAF122C-0A74-54C1-C157-AF45591B3D74}"/>
                </a:ext>
              </a:extLst>
            </p:cNvPr>
            <p:cNvSpPr/>
            <p:nvPr/>
          </p:nvSpPr>
          <p:spPr>
            <a:xfrm>
              <a:off x="1693966" y="3785177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0" y="1"/>
                  </a:moveTo>
                  <a:lnTo>
                    <a:pt x="0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4" name="Google Shape;2111;p38">
              <a:extLst>
                <a:ext uri="{FF2B5EF4-FFF2-40B4-BE49-F238E27FC236}">
                  <a16:creationId xmlns:a16="http://schemas.microsoft.com/office/drawing/2014/main" id="{62FAA006-D748-014B-1AD6-4FC858430897}"/>
                </a:ext>
              </a:extLst>
            </p:cNvPr>
            <p:cNvSpPr/>
            <p:nvPr/>
          </p:nvSpPr>
          <p:spPr>
            <a:xfrm>
              <a:off x="1721700" y="3785177"/>
              <a:ext cx="180158" cy="13924"/>
            </a:xfrm>
            <a:custGeom>
              <a:avLst/>
              <a:gdLst/>
              <a:ahLst/>
              <a:cxnLst/>
              <a:rect l="l" t="t" r="r" b="b"/>
              <a:pathLst>
                <a:path w="3183" h="246" extrusionOk="0">
                  <a:moveTo>
                    <a:pt x="0" y="1"/>
                  </a:moveTo>
                  <a:lnTo>
                    <a:pt x="0" y="246"/>
                  </a:lnTo>
                  <a:lnTo>
                    <a:pt x="3182" y="246"/>
                  </a:lnTo>
                  <a:lnTo>
                    <a:pt x="31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" name="Google Shape;2112;p38">
              <a:extLst>
                <a:ext uri="{FF2B5EF4-FFF2-40B4-BE49-F238E27FC236}">
                  <a16:creationId xmlns:a16="http://schemas.microsoft.com/office/drawing/2014/main" id="{0D757565-7834-313A-75F3-5FCFDEBB763A}"/>
                </a:ext>
              </a:extLst>
            </p:cNvPr>
            <p:cNvSpPr/>
            <p:nvPr/>
          </p:nvSpPr>
          <p:spPr>
            <a:xfrm>
              <a:off x="1693966" y="3812911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0" y="1"/>
                  </a:moveTo>
                  <a:lnTo>
                    <a:pt x="0" y="245"/>
                  </a:lnTo>
                  <a:lnTo>
                    <a:pt x="245" y="245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6" name="Google Shape;2113;p38">
              <a:extLst>
                <a:ext uri="{FF2B5EF4-FFF2-40B4-BE49-F238E27FC236}">
                  <a16:creationId xmlns:a16="http://schemas.microsoft.com/office/drawing/2014/main" id="{2FE4FD0B-4920-790F-F769-5DE1E58F355B}"/>
                </a:ext>
              </a:extLst>
            </p:cNvPr>
            <p:cNvSpPr/>
            <p:nvPr/>
          </p:nvSpPr>
          <p:spPr>
            <a:xfrm>
              <a:off x="1721700" y="3812911"/>
              <a:ext cx="180158" cy="13924"/>
            </a:xfrm>
            <a:custGeom>
              <a:avLst/>
              <a:gdLst/>
              <a:ahLst/>
              <a:cxnLst/>
              <a:rect l="l" t="t" r="r" b="b"/>
              <a:pathLst>
                <a:path w="3183" h="246" extrusionOk="0">
                  <a:moveTo>
                    <a:pt x="0" y="1"/>
                  </a:moveTo>
                  <a:lnTo>
                    <a:pt x="0" y="245"/>
                  </a:lnTo>
                  <a:lnTo>
                    <a:pt x="3182" y="245"/>
                  </a:lnTo>
                  <a:lnTo>
                    <a:pt x="31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" name="Google Shape;2114;p38">
              <a:extLst>
                <a:ext uri="{FF2B5EF4-FFF2-40B4-BE49-F238E27FC236}">
                  <a16:creationId xmlns:a16="http://schemas.microsoft.com/office/drawing/2014/main" id="{1EBB479F-CC44-F88B-5DFC-C290D2E642A8}"/>
                </a:ext>
              </a:extLst>
            </p:cNvPr>
            <p:cNvSpPr/>
            <p:nvPr/>
          </p:nvSpPr>
          <p:spPr>
            <a:xfrm>
              <a:off x="1908705" y="3854455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1" y="1"/>
                  </a:moveTo>
                  <a:lnTo>
                    <a:pt x="1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" name="Google Shape;2115;p38">
              <a:extLst>
                <a:ext uri="{FF2B5EF4-FFF2-40B4-BE49-F238E27FC236}">
                  <a16:creationId xmlns:a16="http://schemas.microsoft.com/office/drawing/2014/main" id="{89A884E1-D21A-9D2F-C4A1-491A9D7045E5}"/>
                </a:ext>
              </a:extLst>
            </p:cNvPr>
            <p:cNvSpPr/>
            <p:nvPr/>
          </p:nvSpPr>
          <p:spPr>
            <a:xfrm>
              <a:off x="1881028" y="3854455"/>
              <a:ext cx="13867" cy="13924"/>
            </a:xfrm>
            <a:custGeom>
              <a:avLst/>
              <a:gdLst/>
              <a:ahLst/>
              <a:cxnLst/>
              <a:rect l="l" t="t" r="r" b="b"/>
              <a:pathLst>
                <a:path w="245" h="246" extrusionOk="0">
                  <a:moveTo>
                    <a:pt x="0" y="1"/>
                  </a:moveTo>
                  <a:lnTo>
                    <a:pt x="0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" name="Google Shape;2116;p38">
              <a:extLst>
                <a:ext uri="{FF2B5EF4-FFF2-40B4-BE49-F238E27FC236}">
                  <a16:creationId xmlns:a16="http://schemas.microsoft.com/office/drawing/2014/main" id="{A247D1A6-B185-B53F-D6EF-CB78570ACC58}"/>
                </a:ext>
              </a:extLst>
            </p:cNvPr>
            <p:cNvSpPr/>
            <p:nvPr/>
          </p:nvSpPr>
          <p:spPr>
            <a:xfrm>
              <a:off x="1853294" y="3854455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1" y="1"/>
                  </a:moveTo>
                  <a:lnTo>
                    <a:pt x="1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0" name="Google Shape;3056;p55">
            <a:extLst>
              <a:ext uri="{FF2B5EF4-FFF2-40B4-BE49-F238E27FC236}">
                <a16:creationId xmlns:a16="http://schemas.microsoft.com/office/drawing/2014/main" id="{8E410E85-81AE-37FE-48FA-DFEF8B269760}"/>
              </a:ext>
            </a:extLst>
          </p:cNvPr>
          <p:cNvGrpSpPr/>
          <p:nvPr/>
        </p:nvGrpSpPr>
        <p:grpSpPr>
          <a:xfrm>
            <a:off x="6272860" y="1727801"/>
            <a:ext cx="3435900" cy="2244650"/>
            <a:chOff x="4988100" y="1450650"/>
            <a:chExt cx="3435900" cy="2244650"/>
          </a:xfrm>
        </p:grpSpPr>
        <p:sp>
          <p:nvSpPr>
            <p:cNvPr id="31" name="Google Shape;3057;p55">
              <a:extLst>
                <a:ext uri="{FF2B5EF4-FFF2-40B4-BE49-F238E27FC236}">
                  <a16:creationId xmlns:a16="http://schemas.microsoft.com/office/drawing/2014/main" id="{E33F983F-D7E1-5850-0930-1F39A001A814}"/>
                </a:ext>
              </a:extLst>
            </p:cNvPr>
            <p:cNvSpPr/>
            <p:nvPr/>
          </p:nvSpPr>
          <p:spPr>
            <a:xfrm>
              <a:off x="5206050" y="1450650"/>
              <a:ext cx="3000000" cy="1907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058;p55">
              <a:extLst>
                <a:ext uri="{FF2B5EF4-FFF2-40B4-BE49-F238E27FC236}">
                  <a16:creationId xmlns:a16="http://schemas.microsoft.com/office/drawing/2014/main" id="{E19BDA9D-107D-3690-DC74-367ABF7A22AE}"/>
                </a:ext>
              </a:extLst>
            </p:cNvPr>
            <p:cNvSpPr/>
            <p:nvPr/>
          </p:nvSpPr>
          <p:spPr>
            <a:xfrm rot="10800000">
              <a:off x="4988100" y="3472400"/>
              <a:ext cx="3435900" cy="2229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198DFA82-46DB-7947-AB72-5B84191A7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101" y="1968439"/>
            <a:ext cx="2609417" cy="146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536554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Google Shape;2043;p38"/>
          <p:cNvSpPr txBox="1">
            <a:spLocks noGrp="1"/>
          </p:cNvSpPr>
          <p:nvPr>
            <p:ph type="subTitle" idx="1"/>
          </p:nvPr>
        </p:nvSpPr>
        <p:spPr>
          <a:xfrm>
            <a:off x="-2066835" y="2218701"/>
            <a:ext cx="5640000" cy="462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-US" sz="4800" dirty="0"/>
              <a:t>LSA</a:t>
            </a:r>
          </a:p>
        </p:txBody>
      </p:sp>
      <p:sp>
        <p:nvSpPr>
          <p:cNvPr id="2045" name="Google Shape;2045;p38"/>
          <p:cNvSpPr txBox="1">
            <a:spLocks noGrp="1"/>
          </p:cNvSpPr>
          <p:nvPr>
            <p:ph type="subTitle" idx="3"/>
          </p:nvPr>
        </p:nvSpPr>
        <p:spPr>
          <a:xfrm>
            <a:off x="753165" y="4112374"/>
            <a:ext cx="5640000" cy="462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-US" sz="4800" dirty="0"/>
              <a:t>L</a:t>
            </a:r>
          </a:p>
          <a:p>
            <a:pPr marL="0" indent="0"/>
            <a:r>
              <a:rPr lang="en-US" sz="4800" dirty="0"/>
              <a:t>D</a:t>
            </a:r>
          </a:p>
          <a:p>
            <a:pPr marL="0" indent="0"/>
            <a:r>
              <a:rPr lang="en-US" sz="4800" dirty="0"/>
              <a:t>A</a:t>
            </a:r>
          </a:p>
        </p:txBody>
      </p:sp>
      <p:grpSp>
        <p:nvGrpSpPr>
          <p:cNvPr id="2065" name="Google Shape;2065;p38"/>
          <p:cNvGrpSpPr/>
          <p:nvPr/>
        </p:nvGrpSpPr>
        <p:grpSpPr>
          <a:xfrm>
            <a:off x="-2046474" y="3429000"/>
            <a:ext cx="1177600" cy="1177600"/>
            <a:chOff x="742975" y="1304325"/>
            <a:chExt cx="883200" cy="883200"/>
          </a:xfrm>
        </p:grpSpPr>
        <p:sp>
          <p:nvSpPr>
            <p:cNvPr id="2066" name="Google Shape;2066;p38"/>
            <p:cNvSpPr/>
            <p:nvPr/>
          </p:nvSpPr>
          <p:spPr>
            <a:xfrm>
              <a:off x="742975" y="1304325"/>
              <a:ext cx="883200" cy="883200"/>
            </a:xfrm>
            <a:prstGeom prst="roundRect">
              <a:avLst>
                <a:gd name="adj" fmla="val 9412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67" name="Google Shape;2067;p38"/>
            <p:cNvSpPr/>
            <p:nvPr/>
          </p:nvSpPr>
          <p:spPr>
            <a:xfrm>
              <a:off x="742975" y="1304325"/>
              <a:ext cx="883200" cy="1161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2068" name="Google Shape;2068;p38"/>
          <p:cNvGrpSpPr/>
          <p:nvPr/>
        </p:nvGrpSpPr>
        <p:grpSpPr>
          <a:xfrm>
            <a:off x="-2041851" y="200865"/>
            <a:ext cx="1177600" cy="1177600"/>
            <a:chOff x="742975" y="1304325"/>
            <a:chExt cx="883200" cy="883200"/>
          </a:xfrm>
        </p:grpSpPr>
        <p:sp>
          <p:nvSpPr>
            <p:cNvPr id="2069" name="Google Shape;2069;p38"/>
            <p:cNvSpPr/>
            <p:nvPr/>
          </p:nvSpPr>
          <p:spPr>
            <a:xfrm>
              <a:off x="742975" y="1304325"/>
              <a:ext cx="883200" cy="883200"/>
            </a:xfrm>
            <a:prstGeom prst="roundRect">
              <a:avLst>
                <a:gd name="adj" fmla="val 9412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70" name="Google Shape;2070;p38"/>
            <p:cNvSpPr/>
            <p:nvPr/>
          </p:nvSpPr>
          <p:spPr>
            <a:xfrm>
              <a:off x="742975" y="1304325"/>
              <a:ext cx="883200" cy="1161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2095" name="Google Shape;2095;p38"/>
          <p:cNvGrpSpPr/>
          <p:nvPr/>
        </p:nvGrpSpPr>
        <p:grpSpPr>
          <a:xfrm>
            <a:off x="-1766650" y="3779351"/>
            <a:ext cx="527509" cy="630901"/>
            <a:chOff x="1562373" y="3424974"/>
            <a:chExt cx="395632" cy="473176"/>
          </a:xfrm>
        </p:grpSpPr>
        <p:sp>
          <p:nvSpPr>
            <p:cNvPr id="2096" name="Google Shape;2096;p38"/>
            <p:cNvSpPr/>
            <p:nvPr/>
          </p:nvSpPr>
          <p:spPr>
            <a:xfrm>
              <a:off x="1562373" y="3494252"/>
              <a:ext cx="194025" cy="194025"/>
            </a:xfrm>
            <a:custGeom>
              <a:avLst/>
              <a:gdLst/>
              <a:ahLst/>
              <a:cxnLst/>
              <a:rect l="l" t="t" r="r" b="b"/>
              <a:pathLst>
                <a:path w="3428" h="3428" extrusionOk="0">
                  <a:moveTo>
                    <a:pt x="1836" y="257"/>
                  </a:moveTo>
                  <a:cubicBezTo>
                    <a:pt x="2595" y="319"/>
                    <a:pt x="3182" y="942"/>
                    <a:pt x="3182" y="1714"/>
                  </a:cubicBezTo>
                  <a:lnTo>
                    <a:pt x="1836" y="1714"/>
                  </a:lnTo>
                  <a:lnTo>
                    <a:pt x="1836" y="257"/>
                  </a:lnTo>
                  <a:close/>
                  <a:moveTo>
                    <a:pt x="1591" y="257"/>
                  </a:moveTo>
                  <a:lnTo>
                    <a:pt x="1591" y="1787"/>
                  </a:lnTo>
                  <a:lnTo>
                    <a:pt x="661" y="2729"/>
                  </a:lnTo>
                  <a:cubicBezTo>
                    <a:pt x="404" y="2460"/>
                    <a:pt x="245" y="2106"/>
                    <a:pt x="245" y="1714"/>
                  </a:cubicBezTo>
                  <a:cubicBezTo>
                    <a:pt x="245" y="942"/>
                    <a:pt x="845" y="319"/>
                    <a:pt x="1591" y="257"/>
                  </a:cubicBezTo>
                  <a:close/>
                  <a:moveTo>
                    <a:pt x="3170" y="1959"/>
                  </a:moveTo>
                  <a:cubicBezTo>
                    <a:pt x="3048" y="2656"/>
                    <a:pt x="2448" y="3183"/>
                    <a:pt x="1714" y="3183"/>
                  </a:cubicBezTo>
                  <a:cubicBezTo>
                    <a:pt x="1384" y="3183"/>
                    <a:pt x="1090" y="3072"/>
                    <a:pt x="832" y="2889"/>
                  </a:cubicBezTo>
                  <a:lnTo>
                    <a:pt x="1775" y="1959"/>
                  </a:lnTo>
                  <a:close/>
                  <a:moveTo>
                    <a:pt x="1714" y="0"/>
                  </a:moveTo>
                  <a:cubicBezTo>
                    <a:pt x="772" y="0"/>
                    <a:pt x="0" y="771"/>
                    <a:pt x="0" y="1714"/>
                  </a:cubicBezTo>
                  <a:cubicBezTo>
                    <a:pt x="0" y="2656"/>
                    <a:pt x="772" y="3427"/>
                    <a:pt x="1714" y="3427"/>
                  </a:cubicBezTo>
                  <a:cubicBezTo>
                    <a:pt x="2668" y="3427"/>
                    <a:pt x="3427" y="2656"/>
                    <a:pt x="3427" y="1714"/>
                  </a:cubicBezTo>
                  <a:cubicBezTo>
                    <a:pt x="3427" y="771"/>
                    <a:pt x="2668" y="0"/>
                    <a:pt x="1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97" name="Google Shape;2097;p38"/>
            <p:cNvSpPr/>
            <p:nvPr/>
          </p:nvSpPr>
          <p:spPr>
            <a:xfrm>
              <a:off x="1652422" y="3424974"/>
              <a:ext cx="305583" cy="473176"/>
            </a:xfrm>
            <a:custGeom>
              <a:avLst/>
              <a:gdLst/>
              <a:ahLst/>
              <a:cxnLst/>
              <a:rect l="l" t="t" r="r" b="b"/>
              <a:pathLst>
                <a:path w="5399" h="8360" extrusionOk="0">
                  <a:moveTo>
                    <a:pt x="0" y="1"/>
                  </a:moveTo>
                  <a:lnTo>
                    <a:pt x="0" y="980"/>
                  </a:lnTo>
                  <a:lnTo>
                    <a:pt x="245" y="980"/>
                  </a:lnTo>
                  <a:lnTo>
                    <a:pt x="245" y="245"/>
                  </a:lnTo>
                  <a:lnTo>
                    <a:pt x="5141" y="245"/>
                  </a:lnTo>
                  <a:lnTo>
                    <a:pt x="5141" y="8115"/>
                  </a:lnTo>
                  <a:lnTo>
                    <a:pt x="245" y="8115"/>
                  </a:lnTo>
                  <a:lnTo>
                    <a:pt x="245" y="4896"/>
                  </a:lnTo>
                  <a:lnTo>
                    <a:pt x="0" y="4896"/>
                  </a:lnTo>
                  <a:lnTo>
                    <a:pt x="0" y="8359"/>
                  </a:lnTo>
                  <a:lnTo>
                    <a:pt x="5398" y="8359"/>
                  </a:lnTo>
                  <a:lnTo>
                    <a:pt x="53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 dirty="0"/>
            </a:p>
          </p:txBody>
        </p:sp>
        <p:sp>
          <p:nvSpPr>
            <p:cNvPr id="2098" name="Google Shape;2098;p38"/>
            <p:cNvSpPr/>
            <p:nvPr/>
          </p:nvSpPr>
          <p:spPr>
            <a:xfrm>
              <a:off x="1700872" y="3466518"/>
              <a:ext cx="76297" cy="13924"/>
            </a:xfrm>
            <a:custGeom>
              <a:avLst/>
              <a:gdLst/>
              <a:ahLst/>
              <a:cxnLst/>
              <a:rect l="l" t="t" r="r" b="b"/>
              <a:pathLst>
                <a:path w="1348" h="246" extrusionOk="0">
                  <a:moveTo>
                    <a:pt x="1" y="1"/>
                  </a:moveTo>
                  <a:lnTo>
                    <a:pt x="1" y="246"/>
                  </a:lnTo>
                  <a:lnTo>
                    <a:pt x="1347" y="246"/>
                  </a:lnTo>
                  <a:lnTo>
                    <a:pt x="13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99" name="Google Shape;2099;p38"/>
            <p:cNvSpPr/>
            <p:nvPr/>
          </p:nvSpPr>
          <p:spPr>
            <a:xfrm>
              <a:off x="1915667" y="3466518"/>
              <a:ext cx="13867" cy="13924"/>
            </a:xfrm>
            <a:custGeom>
              <a:avLst/>
              <a:gdLst/>
              <a:ahLst/>
              <a:cxnLst/>
              <a:rect l="l" t="t" r="r" b="b"/>
              <a:pathLst>
                <a:path w="245" h="246" extrusionOk="0">
                  <a:moveTo>
                    <a:pt x="0" y="1"/>
                  </a:moveTo>
                  <a:lnTo>
                    <a:pt x="0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00" name="Google Shape;2100;p38"/>
            <p:cNvSpPr/>
            <p:nvPr/>
          </p:nvSpPr>
          <p:spPr>
            <a:xfrm>
              <a:off x="1887933" y="3466518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0" y="1"/>
                  </a:moveTo>
                  <a:lnTo>
                    <a:pt x="0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01" name="Google Shape;2101;p38"/>
            <p:cNvSpPr/>
            <p:nvPr/>
          </p:nvSpPr>
          <p:spPr>
            <a:xfrm>
              <a:off x="1860199" y="3466518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1" y="1"/>
                  </a:moveTo>
                  <a:lnTo>
                    <a:pt x="1" y="246"/>
                  </a:lnTo>
                  <a:lnTo>
                    <a:pt x="246" y="246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02" name="Google Shape;2102;p38"/>
            <p:cNvSpPr/>
            <p:nvPr/>
          </p:nvSpPr>
          <p:spPr>
            <a:xfrm>
              <a:off x="1784016" y="3515024"/>
              <a:ext cx="55468" cy="13924"/>
            </a:xfrm>
            <a:custGeom>
              <a:avLst/>
              <a:gdLst/>
              <a:ahLst/>
              <a:cxnLst/>
              <a:rect l="l" t="t" r="r" b="b"/>
              <a:pathLst>
                <a:path w="980" h="246" extrusionOk="0">
                  <a:moveTo>
                    <a:pt x="1" y="1"/>
                  </a:moveTo>
                  <a:lnTo>
                    <a:pt x="1" y="245"/>
                  </a:lnTo>
                  <a:lnTo>
                    <a:pt x="980" y="245"/>
                  </a:lnTo>
                  <a:lnTo>
                    <a:pt x="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03" name="Google Shape;2103;p38"/>
            <p:cNvSpPr/>
            <p:nvPr/>
          </p:nvSpPr>
          <p:spPr>
            <a:xfrm>
              <a:off x="1797883" y="3542759"/>
              <a:ext cx="83202" cy="13867"/>
            </a:xfrm>
            <a:custGeom>
              <a:avLst/>
              <a:gdLst/>
              <a:ahLst/>
              <a:cxnLst/>
              <a:rect l="l" t="t" r="r" b="b"/>
              <a:pathLst>
                <a:path w="1470" h="245" extrusionOk="0">
                  <a:moveTo>
                    <a:pt x="0" y="0"/>
                  </a:moveTo>
                  <a:lnTo>
                    <a:pt x="0" y="245"/>
                  </a:lnTo>
                  <a:lnTo>
                    <a:pt x="1469" y="245"/>
                  </a:lnTo>
                  <a:lnTo>
                    <a:pt x="14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04" name="Google Shape;2104;p38"/>
            <p:cNvSpPr/>
            <p:nvPr/>
          </p:nvSpPr>
          <p:spPr>
            <a:xfrm>
              <a:off x="1797883" y="3570436"/>
              <a:ext cx="20829" cy="13924"/>
            </a:xfrm>
            <a:custGeom>
              <a:avLst/>
              <a:gdLst/>
              <a:ahLst/>
              <a:cxnLst/>
              <a:rect l="l" t="t" r="r" b="b"/>
              <a:pathLst>
                <a:path w="368" h="246" extrusionOk="0">
                  <a:moveTo>
                    <a:pt x="0" y="1"/>
                  </a:moveTo>
                  <a:lnTo>
                    <a:pt x="0" y="246"/>
                  </a:lnTo>
                  <a:lnTo>
                    <a:pt x="368" y="246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05" name="Google Shape;2105;p38"/>
            <p:cNvSpPr/>
            <p:nvPr/>
          </p:nvSpPr>
          <p:spPr>
            <a:xfrm>
              <a:off x="1761829" y="3625847"/>
              <a:ext cx="167706" cy="90164"/>
            </a:xfrm>
            <a:custGeom>
              <a:avLst/>
              <a:gdLst/>
              <a:ahLst/>
              <a:cxnLst/>
              <a:rect l="l" t="t" r="r" b="b"/>
              <a:pathLst>
                <a:path w="2963" h="1593" extrusionOk="0">
                  <a:moveTo>
                    <a:pt x="2596" y="1"/>
                  </a:moveTo>
                  <a:lnTo>
                    <a:pt x="2596" y="1347"/>
                  </a:lnTo>
                  <a:lnTo>
                    <a:pt x="2351" y="1347"/>
                  </a:lnTo>
                  <a:lnTo>
                    <a:pt x="2351" y="246"/>
                  </a:lnTo>
                  <a:lnTo>
                    <a:pt x="2106" y="246"/>
                  </a:lnTo>
                  <a:lnTo>
                    <a:pt x="2106" y="1347"/>
                  </a:lnTo>
                  <a:lnTo>
                    <a:pt x="1861" y="1347"/>
                  </a:lnTo>
                  <a:lnTo>
                    <a:pt x="1861" y="491"/>
                  </a:lnTo>
                  <a:lnTo>
                    <a:pt x="1617" y="491"/>
                  </a:lnTo>
                  <a:lnTo>
                    <a:pt x="1617" y="1347"/>
                  </a:lnTo>
                  <a:lnTo>
                    <a:pt x="1372" y="1347"/>
                  </a:lnTo>
                  <a:lnTo>
                    <a:pt x="1372" y="735"/>
                  </a:lnTo>
                  <a:lnTo>
                    <a:pt x="1127" y="735"/>
                  </a:lnTo>
                  <a:lnTo>
                    <a:pt x="1127" y="1347"/>
                  </a:lnTo>
                  <a:lnTo>
                    <a:pt x="882" y="1347"/>
                  </a:lnTo>
                  <a:lnTo>
                    <a:pt x="882" y="980"/>
                  </a:lnTo>
                  <a:lnTo>
                    <a:pt x="637" y="980"/>
                  </a:lnTo>
                  <a:lnTo>
                    <a:pt x="637" y="1347"/>
                  </a:lnTo>
                  <a:lnTo>
                    <a:pt x="393" y="1347"/>
                  </a:lnTo>
                  <a:lnTo>
                    <a:pt x="393" y="1225"/>
                  </a:lnTo>
                  <a:lnTo>
                    <a:pt x="148" y="1225"/>
                  </a:lnTo>
                  <a:lnTo>
                    <a:pt x="148" y="1347"/>
                  </a:lnTo>
                  <a:lnTo>
                    <a:pt x="1" y="1347"/>
                  </a:lnTo>
                  <a:lnTo>
                    <a:pt x="1" y="1592"/>
                  </a:lnTo>
                  <a:lnTo>
                    <a:pt x="2963" y="1592"/>
                  </a:lnTo>
                  <a:lnTo>
                    <a:pt x="2963" y="1347"/>
                  </a:lnTo>
                  <a:lnTo>
                    <a:pt x="2840" y="1347"/>
                  </a:lnTo>
                  <a:lnTo>
                    <a:pt x="28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06" name="Google Shape;2106;p38"/>
            <p:cNvSpPr/>
            <p:nvPr/>
          </p:nvSpPr>
          <p:spPr>
            <a:xfrm>
              <a:off x="1797883" y="3598170"/>
              <a:ext cx="48563" cy="13924"/>
            </a:xfrm>
            <a:custGeom>
              <a:avLst/>
              <a:gdLst/>
              <a:ahLst/>
              <a:cxnLst/>
              <a:rect l="l" t="t" r="r" b="b"/>
              <a:pathLst>
                <a:path w="858" h="246" extrusionOk="0">
                  <a:moveTo>
                    <a:pt x="0" y="0"/>
                  </a:moveTo>
                  <a:lnTo>
                    <a:pt x="0" y="245"/>
                  </a:lnTo>
                  <a:lnTo>
                    <a:pt x="857" y="245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07" name="Google Shape;2107;p38"/>
            <p:cNvSpPr/>
            <p:nvPr/>
          </p:nvSpPr>
          <p:spPr>
            <a:xfrm>
              <a:off x="1790922" y="3625847"/>
              <a:ext cx="20885" cy="13924"/>
            </a:xfrm>
            <a:custGeom>
              <a:avLst/>
              <a:gdLst/>
              <a:ahLst/>
              <a:cxnLst/>
              <a:rect l="l" t="t" r="r" b="b"/>
              <a:pathLst>
                <a:path w="369" h="246" extrusionOk="0">
                  <a:moveTo>
                    <a:pt x="1" y="1"/>
                  </a:moveTo>
                  <a:lnTo>
                    <a:pt x="1" y="246"/>
                  </a:lnTo>
                  <a:lnTo>
                    <a:pt x="368" y="246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08" name="Google Shape;2108;p38"/>
            <p:cNvSpPr/>
            <p:nvPr/>
          </p:nvSpPr>
          <p:spPr>
            <a:xfrm>
              <a:off x="1693966" y="3757499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0" y="0"/>
                  </a:moveTo>
                  <a:lnTo>
                    <a:pt x="0" y="245"/>
                  </a:lnTo>
                  <a:lnTo>
                    <a:pt x="245" y="245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09" name="Google Shape;2109;p38"/>
            <p:cNvSpPr/>
            <p:nvPr/>
          </p:nvSpPr>
          <p:spPr>
            <a:xfrm>
              <a:off x="1721700" y="3757499"/>
              <a:ext cx="180158" cy="13924"/>
            </a:xfrm>
            <a:custGeom>
              <a:avLst/>
              <a:gdLst/>
              <a:ahLst/>
              <a:cxnLst/>
              <a:rect l="l" t="t" r="r" b="b"/>
              <a:pathLst>
                <a:path w="3183" h="246" extrusionOk="0">
                  <a:moveTo>
                    <a:pt x="0" y="0"/>
                  </a:moveTo>
                  <a:lnTo>
                    <a:pt x="0" y="245"/>
                  </a:lnTo>
                  <a:lnTo>
                    <a:pt x="3182" y="245"/>
                  </a:lnTo>
                  <a:lnTo>
                    <a:pt x="31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10" name="Google Shape;2110;p38"/>
            <p:cNvSpPr/>
            <p:nvPr/>
          </p:nvSpPr>
          <p:spPr>
            <a:xfrm>
              <a:off x="1693966" y="3785177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0" y="1"/>
                  </a:moveTo>
                  <a:lnTo>
                    <a:pt x="0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11" name="Google Shape;2111;p38"/>
            <p:cNvSpPr/>
            <p:nvPr/>
          </p:nvSpPr>
          <p:spPr>
            <a:xfrm>
              <a:off x="1721700" y="3785177"/>
              <a:ext cx="180158" cy="13924"/>
            </a:xfrm>
            <a:custGeom>
              <a:avLst/>
              <a:gdLst/>
              <a:ahLst/>
              <a:cxnLst/>
              <a:rect l="l" t="t" r="r" b="b"/>
              <a:pathLst>
                <a:path w="3183" h="246" extrusionOk="0">
                  <a:moveTo>
                    <a:pt x="0" y="1"/>
                  </a:moveTo>
                  <a:lnTo>
                    <a:pt x="0" y="246"/>
                  </a:lnTo>
                  <a:lnTo>
                    <a:pt x="3182" y="246"/>
                  </a:lnTo>
                  <a:lnTo>
                    <a:pt x="31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12" name="Google Shape;2112;p38"/>
            <p:cNvSpPr/>
            <p:nvPr/>
          </p:nvSpPr>
          <p:spPr>
            <a:xfrm>
              <a:off x="1693966" y="3812911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0" y="1"/>
                  </a:moveTo>
                  <a:lnTo>
                    <a:pt x="0" y="245"/>
                  </a:lnTo>
                  <a:lnTo>
                    <a:pt x="245" y="245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13" name="Google Shape;2113;p38"/>
            <p:cNvSpPr/>
            <p:nvPr/>
          </p:nvSpPr>
          <p:spPr>
            <a:xfrm>
              <a:off x="1721700" y="3812911"/>
              <a:ext cx="180158" cy="13924"/>
            </a:xfrm>
            <a:custGeom>
              <a:avLst/>
              <a:gdLst/>
              <a:ahLst/>
              <a:cxnLst/>
              <a:rect l="l" t="t" r="r" b="b"/>
              <a:pathLst>
                <a:path w="3183" h="246" extrusionOk="0">
                  <a:moveTo>
                    <a:pt x="0" y="1"/>
                  </a:moveTo>
                  <a:lnTo>
                    <a:pt x="0" y="245"/>
                  </a:lnTo>
                  <a:lnTo>
                    <a:pt x="3182" y="245"/>
                  </a:lnTo>
                  <a:lnTo>
                    <a:pt x="31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14" name="Google Shape;2114;p38"/>
            <p:cNvSpPr/>
            <p:nvPr/>
          </p:nvSpPr>
          <p:spPr>
            <a:xfrm>
              <a:off x="1908705" y="3854455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1" y="1"/>
                  </a:moveTo>
                  <a:lnTo>
                    <a:pt x="1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15" name="Google Shape;2115;p38"/>
            <p:cNvSpPr/>
            <p:nvPr/>
          </p:nvSpPr>
          <p:spPr>
            <a:xfrm>
              <a:off x="1881028" y="3854455"/>
              <a:ext cx="13867" cy="13924"/>
            </a:xfrm>
            <a:custGeom>
              <a:avLst/>
              <a:gdLst/>
              <a:ahLst/>
              <a:cxnLst/>
              <a:rect l="l" t="t" r="r" b="b"/>
              <a:pathLst>
                <a:path w="245" h="246" extrusionOk="0">
                  <a:moveTo>
                    <a:pt x="0" y="1"/>
                  </a:moveTo>
                  <a:lnTo>
                    <a:pt x="0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16" name="Google Shape;2116;p38"/>
            <p:cNvSpPr/>
            <p:nvPr/>
          </p:nvSpPr>
          <p:spPr>
            <a:xfrm>
              <a:off x="1853294" y="3854455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1" y="1"/>
                  </a:moveTo>
                  <a:lnTo>
                    <a:pt x="1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8" name="Google Shape;2095;p38">
            <a:extLst>
              <a:ext uri="{FF2B5EF4-FFF2-40B4-BE49-F238E27FC236}">
                <a16:creationId xmlns:a16="http://schemas.microsoft.com/office/drawing/2014/main" id="{6B85DD9B-4C89-C378-951B-E0E3EE044589}"/>
              </a:ext>
            </a:extLst>
          </p:cNvPr>
          <p:cNvGrpSpPr/>
          <p:nvPr/>
        </p:nvGrpSpPr>
        <p:grpSpPr>
          <a:xfrm>
            <a:off x="-1790253" y="553539"/>
            <a:ext cx="527509" cy="630901"/>
            <a:chOff x="1562373" y="3424974"/>
            <a:chExt cx="395632" cy="473176"/>
          </a:xfrm>
        </p:grpSpPr>
        <p:sp>
          <p:nvSpPr>
            <p:cNvPr id="9" name="Google Shape;2096;p38">
              <a:extLst>
                <a:ext uri="{FF2B5EF4-FFF2-40B4-BE49-F238E27FC236}">
                  <a16:creationId xmlns:a16="http://schemas.microsoft.com/office/drawing/2014/main" id="{246E637A-5C64-42BB-D380-AD8C7D11EDB5}"/>
                </a:ext>
              </a:extLst>
            </p:cNvPr>
            <p:cNvSpPr/>
            <p:nvPr/>
          </p:nvSpPr>
          <p:spPr>
            <a:xfrm>
              <a:off x="1562373" y="3494252"/>
              <a:ext cx="194025" cy="194025"/>
            </a:xfrm>
            <a:custGeom>
              <a:avLst/>
              <a:gdLst/>
              <a:ahLst/>
              <a:cxnLst/>
              <a:rect l="l" t="t" r="r" b="b"/>
              <a:pathLst>
                <a:path w="3428" h="3428" extrusionOk="0">
                  <a:moveTo>
                    <a:pt x="1836" y="257"/>
                  </a:moveTo>
                  <a:cubicBezTo>
                    <a:pt x="2595" y="319"/>
                    <a:pt x="3182" y="942"/>
                    <a:pt x="3182" y="1714"/>
                  </a:cubicBezTo>
                  <a:lnTo>
                    <a:pt x="1836" y="1714"/>
                  </a:lnTo>
                  <a:lnTo>
                    <a:pt x="1836" y="257"/>
                  </a:lnTo>
                  <a:close/>
                  <a:moveTo>
                    <a:pt x="1591" y="257"/>
                  </a:moveTo>
                  <a:lnTo>
                    <a:pt x="1591" y="1787"/>
                  </a:lnTo>
                  <a:lnTo>
                    <a:pt x="661" y="2729"/>
                  </a:lnTo>
                  <a:cubicBezTo>
                    <a:pt x="404" y="2460"/>
                    <a:pt x="245" y="2106"/>
                    <a:pt x="245" y="1714"/>
                  </a:cubicBezTo>
                  <a:cubicBezTo>
                    <a:pt x="245" y="942"/>
                    <a:pt x="845" y="319"/>
                    <a:pt x="1591" y="257"/>
                  </a:cubicBezTo>
                  <a:close/>
                  <a:moveTo>
                    <a:pt x="3170" y="1959"/>
                  </a:moveTo>
                  <a:cubicBezTo>
                    <a:pt x="3048" y="2656"/>
                    <a:pt x="2448" y="3183"/>
                    <a:pt x="1714" y="3183"/>
                  </a:cubicBezTo>
                  <a:cubicBezTo>
                    <a:pt x="1384" y="3183"/>
                    <a:pt x="1090" y="3072"/>
                    <a:pt x="832" y="2889"/>
                  </a:cubicBezTo>
                  <a:lnTo>
                    <a:pt x="1775" y="1959"/>
                  </a:lnTo>
                  <a:close/>
                  <a:moveTo>
                    <a:pt x="1714" y="0"/>
                  </a:moveTo>
                  <a:cubicBezTo>
                    <a:pt x="772" y="0"/>
                    <a:pt x="0" y="771"/>
                    <a:pt x="0" y="1714"/>
                  </a:cubicBezTo>
                  <a:cubicBezTo>
                    <a:pt x="0" y="2656"/>
                    <a:pt x="772" y="3427"/>
                    <a:pt x="1714" y="3427"/>
                  </a:cubicBezTo>
                  <a:cubicBezTo>
                    <a:pt x="2668" y="3427"/>
                    <a:pt x="3427" y="2656"/>
                    <a:pt x="3427" y="1714"/>
                  </a:cubicBezTo>
                  <a:cubicBezTo>
                    <a:pt x="3427" y="771"/>
                    <a:pt x="2668" y="0"/>
                    <a:pt x="1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" name="Google Shape;2097;p38">
              <a:extLst>
                <a:ext uri="{FF2B5EF4-FFF2-40B4-BE49-F238E27FC236}">
                  <a16:creationId xmlns:a16="http://schemas.microsoft.com/office/drawing/2014/main" id="{66C077A0-E3BD-EDD9-48D5-63C30119EF8A}"/>
                </a:ext>
              </a:extLst>
            </p:cNvPr>
            <p:cNvSpPr/>
            <p:nvPr/>
          </p:nvSpPr>
          <p:spPr>
            <a:xfrm>
              <a:off x="1652422" y="3424974"/>
              <a:ext cx="305583" cy="473176"/>
            </a:xfrm>
            <a:custGeom>
              <a:avLst/>
              <a:gdLst/>
              <a:ahLst/>
              <a:cxnLst/>
              <a:rect l="l" t="t" r="r" b="b"/>
              <a:pathLst>
                <a:path w="5399" h="8360" extrusionOk="0">
                  <a:moveTo>
                    <a:pt x="0" y="1"/>
                  </a:moveTo>
                  <a:lnTo>
                    <a:pt x="0" y="980"/>
                  </a:lnTo>
                  <a:lnTo>
                    <a:pt x="245" y="980"/>
                  </a:lnTo>
                  <a:lnTo>
                    <a:pt x="245" y="245"/>
                  </a:lnTo>
                  <a:lnTo>
                    <a:pt x="5141" y="245"/>
                  </a:lnTo>
                  <a:lnTo>
                    <a:pt x="5141" y="8115"/>
                  </a:lnTo>
                  <a:lnTo>
                    <a:pt x="245" y="8115"/>
                  </a:lnTo>
                  <a:lnTo>
                    <a:pt x="245" y="4896"/>
                  </a:lnTo>
                  <a:lnTo>
                    <a:pt x="0" y="4896"/>
                  </a:lnTo>
                  <a:lnTo>
                    <a:pt x="0" y="8359"/>
                  </a:lnTo>
                  <a:lnTo>
                    <a:pt x="5398" y="8359"/>
                  </a:lnTo>
                  <a:lnTo>
                    <a:pt x="53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 dirty="0"/>
            </a:p>
          </p:txBody>
        </p:sp>
        <p:sp>
          <p:nvSpPr>
            <p:cNvPr id="11" name="Google Shape;2098;p38">
              <a:extLst>
                <a:ext uri="{FF2B5EF4-FFF2-40B4-BE49-F238E27FC236}">
                  <a16:creationId xmlns:a16="http://schemas.microsoft.com/office/drawing/2014/main" id="{1BDB9642-B89F-9C97-AE3E-51154E8A549F}"/>
                </a:ext>
              </a:extLst>
            </p:cNvPr>
            <p:cNvSpPr/>
            <p:nvPr/>
          </p:nvSpPr>
          <p:spPr>
            <a:xfrm>
              <a:off x="1700872" y="3466518"/>
              <a:ext cx="76297" cy="13924"/>
            </a:xfrm>
            <a:custGeom>
              <a:avLst/>
              <a:gdLst/>
              <a:ahLst/>
              <a:cxnLst/>
              <a:rect l="l" t="t" r="r" b="b"/>
              <a:pathLst>
                <a:path w="1348" h="246" extrusionOk="0">
                  <a:moveTo>
                    <a:pt x="1" y="1"/>
                  </a:moveTo>
                  <a:lnTo>
                    <a:pt x="1" y="246"/>
                  </a:lnTo>
                  <a:lnTo>
                    <a:pt x="1347" y="246"/>
                  </a:lnTo>
                  <a:lnTo>
                    <a:pt x="13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" name="Google Shape;2099;p38">
              <a:extLst>
                <a:ext uri="{FF2B5EF4-FFF2-40B4-BE49-F238E27FC236}">
                  <a16:creationId xmlns:a16="http://schemas.microsoft.com/office/drawing/2014/main" id="{58DE69B7-4F24-3139-5F0A-58B1CC9AE0B2}"/>
                </a:ext>
              </a:extLst>
            </p:cNvPr>
            <p:cNvSpPr/>
            <p:nvPr/>
          </p:nvSpPr>
          <p:spPr>
            <a:xfrm>
              <a:off x="1915667" y="3466518"/>
              <a:ext cx="13867" cy="13924"/>
            </a:xfrm>
            <a:custGeom>
              <a:avLst/>
              <a:gdLst/>
              <a:ahLst/>
              <a:cxnLst/>
              <a:rect l="l" t="t" r="r" b="b"/>
              <a:pathLst>
                <a:path w="245" h="246" extrusionOk="0">
                  <a:moveTo>
                    <a:pt x="0" y="1"/>
                  </a:moveTo>
                  <a:lnTo>
                    <a:pt x="0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" name="Google Shape;2100;p38">
              <a:extLst>
                <a:ext uri="{FF2B5EF4-FFF2-40B4-BE49-F238E27FC236}">
                  <a16:creationId xmlns:a16="http://schemas.microsoft.com/office/drawing/2014/main" id="{660C9AC3-62F0-867B-99C1-AA9C8BA06E57}"/>
                </a:ext>
              </a:extLst>
            </p:cNvPr>
            <p:cNvSpPr/>
            <p:nvPr/>
          </p:nvSpPr>
          <p:spPr>
            <a:xfrm>
              <a:off x="1887933" y="3466518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0" y="1"/>
                  </a:moveTo>
                  <a:lnTo>
                    <a:pt x="0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" name="Google Shape;2101;p38">
              <a:extLst>
                <a:ext uri="{FF2B5EF4-FFF2-40B4-BE49-F238E27FC236}">
                  <a16:creationId xmlns:a16="http://schemas.microsoft.com/office/drawing/2014/main" id="{7E7A75BC-4A0A-1294-F2FB-10C4CF3D8E2B}"/>
                </a:ext>
              </a:extLst>
            </p:cNvPr>
            <p:cNvSpPr/>
            <p:nvPr/>
          </p:nvSpPr>
          <p:spPr>
            <a:xfrm>
              <a:off x="1860199" y="3466518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1" y="1"/>
                  </a:moveTo>
                  <a:lnTo>
                    <a:pt x="1" y="246"/>
                  </a:lnTo>
                  <a:lnTo>
                    <a:pt x="246" y="246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" name="Google Shape;2102;p38">
              <a:extLst>
                <a:ext uri="{FF2B5EF4-FFF2-40B4-BE49-F238E27FC236}">
                  <a16:creationId xmlns:a16="http://schemas.microsoft.com/office/drawing/2014/main" id="{98850CB3-4497-B370-A1E6-AA784EC44C37}"/>
                </a:ext>
              </a:extLst>
            </p:cNvPr>
            <p:cNvSpPr/>
            <p:nvPr/>
          </p:nvSpPr>
          <p:spPr>
            <a:xfrm>
              <a:off x="1784016" y="3515024"/>
              <a:ext cx="55468" cy="13924"/>
            </a:xfrm>
            <a:custGeom>
              <a:avLst/>
              <a:gdLst/>
              <a:ahLst/>
              <a:cxnLst/>
              <a:rect l="l" t="t" r="r" b="b"/>
              <a:pathLst>
                <a:path w="980" h="246" extrusionOk="0">
                  <a:moveTo>
                    <a:pt x="1" y="1"/>
                  </a:moveTo>
                  <a:lnTo>
                    <a:pt x="1" y="245"/>
                  </a:lnTo>
                  <a:lnTo>
                    <a:pt x="980" y="245"/>
                  </a:lnTo>
                  <a:lnTo>
                    <a:pt x="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" name="Google Shape;2103;p38">
              <a:extLst>
                <a:ext uri="{FF2B5EF4-FFF2-40B4-BE49-F238E27FC236}">
                  <a16:creationId xmlns:a16="http://schemas.microsoft.com/office/drawing/2014/main" id="{5084533E-6A32-B470-6515-F4EA9CB3C5B7}"/>
                </a:ext>
              </a:extLst>
            </p:cNvPr>
            <p:cNvSpPr/>
            <p:nvPr/>
          </p:nvSpPr>
          <p:spPr>
            <a:xfrm>
              <a:off x="1797883" y="3542759"/>
              <a:ext cx="83202" cy="13867"/>
            </a:xfrm>
            <a:custGeom>
              <a:avLst/>
              <a:gdLst/>
              <a:ahLst/>
              <a:cxnLst/>
              <a:rect l="l" t="t" r="r" b="b"/>
              <a:pathLst>
                <a:path w="1470" h="245" extrusionOk="0">
                  <a:moveTo>
                    <a:pt x="0" y="0"/>
                  </a:moveTo>
                  <a:lnTo>
                    <a:pt x="0" y="245"/>
                  </a:lnTo>
                  <a:lnTo>
                    <a:pt x="1469" y="245"/>
                  </a:lnTo>
                  <a:lnTo>
                    <a:pt x="14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" name="Google Shape;2104;p38">
              <a:extLst>
                <a:ext uri="{FF2B5EF4-FFF2-40B4-BE49-F238E27FC236}">
                  <a16:creationId xmlns:a16="http://schemas.microsoft.com/office/drawing/2014/main" id="{31702D8F-5B23-FE7E-6BBE-D07ECDAEC38A}"/>
                </a:ext>
              </a:extLst>
            </p:cNvPr>
            <p:cNvSpPr/>
            <p:nvPr/>
          </p:nvSpPr>
          <p:spPr>
            <a:xfrm>
              <a:off x="1797883" y="3570436"/>
              <a:ext cx="20829" cy="13924"/>
            </a:xfrm>
            <a:custGeom>
              <a:avLst/>
              <a:gdLst/>
              <a:ahLst/>
              <a:cxnLst/>
              <a:rect l="l" t="t" r="r" b="b"/>
              <a:pathLst>
                <a:path w="368" h="246" extrusionOk="0">
                  <a:moveTo>
                    <a:pt x="0" y="1"/>
                  </a:moveTo>
                  <a:lnTo>
                    <a:pt x="0" y="246"/>
                  </a:lnTo>
                  <a:lnTo>
                    <a:pt x="368" y="246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" name="Google Shape;2105;p38">
              <a:extLst>
                <a:ext uri="{FF2B5EF4-FFF2-40B4-BE49-F238E27FC236}">
                  <a16:creationId xmlns:a16="http://schemas.microsoft.com/office/drawing/2014/main" id="{725EA764-3689-529E-1247-AF9D123476CE}"/>
                </a:ext>
              </a:extLst>
            </p:cNvPr>
            <p:cNvSpPr/>
            <p:nvPr/>
          </p:nvSpPr>
          <p:spPr>
            <a:xfrm>
              <a:off x="1761829" y="3625847"/>
              <a:ext cx="167706" cy="90164"/>
            </a:xfrm>
            <a:custGeom>
              <a:avLst/>
              <a:gdLst/>
              <a:ahLst/>
              <a:cxnLst/>
              <a:rect l="l" t="t" r="r" b="b"/>
              <a:pathLst>
                <a:path w="2963" h="1593" extrusionOk="0">
                  <a:moveTo>
                    <a:pt x="2596" y="1"/>
                  </a:moveTo>
                  <a:lnTo>
                    <a:pt x="2596" y="1347"/>
                  </a:lnTo>
                  <a:lnTo>
                    <a:pt x="2351" y="1347"/>
                  </a:lnTo>
                  <a:lnTo>
                    <a:pt x="2351" y="246"/>
                  </a:lnTo>
                  <a:lnTo>
                    <a:pt x="2106" y="246"/>
                  </a:lnTo>
                  <a:lnTo>
                    <a:pt x="2106" y="1347"/>
                  </a:lnTo>
                  <a:lnTo>
                    <a:pt x="1861" y="1347"/>
                  </a:lnTo>
                  <a:lnTo>
                    <a:pt x="1861" y="491"/>
                  </a:lnTo>
                  <a:lnTo>
                    <a:pt x="1617" y="491"/>
                  </a:lnTo>
                  <a:lnTo>
                    <a:pt x="1617" y="1347"/>
                  </a:lnTo>
                  <a:lnTo>
                    <a:pt x="1372" y="1347"/>
                  </a:lnTo>
                  <a:lnTo>
                    <a:pt x="1372" y="735"/>
                  </a:lnTo>
                  <a:lnTo>
                    <a:pt x="1127" y="735"/>
                  </a:lnTo>
                  <a:lnTo>
                    <a:pt x="1127" y="1347"/>
                  </a:lnTo>
                  <a:lnTo>
                    <a:pt x="882" y="1347"/>
                  </a:lnTo>
                  <a:lnTo>
                    <a:pt x="882" y="980"/>
                  </a:lnTo>
                  <a:lnTo>
                    <a:pt x="637" y="980"/>
                  </a:lnTo>
                  <a:lnTo>
                    <a:pt x="637" y="1347"/>
                  </a:lnTo>
                  <a:lnTo>
                    <a:pt x="393" y="1347"/>
                  </a:lnTo>
                  <a:lnTo>
                    <a:pt x="393" y="1225"/>
                  </a:lnTo>
                  <a:lnTo>
                    <a:pt x="148" y="1225"/>
                  </a:lnTo>
                  <a:lnTo>
                    <a:pt x="148" y="1347"/>
                  </a:lnTo>
                  <a:lnTo>
                    <a:pt x="1" y="1347"/>
                  </a:lnTo>
                  <a:lnTo>
                    <a:pt x="1" y="1592"/>
                  </a:lnTo>
                  <a:lnTo>
                    <a:pt x="2963" y="1592"/>
                  </a:lnTo>
                  <a:lnTo>
                    <a:pt x="2963" y="1347"/>
                  </a:lnTo>
                  <a:lnTo>
                    <a:pt x="2840" y="1347"/>
                  </a:lnTo>
                  <a:lnTo>
                    <a:pt x="28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" name="Google Shape;2106;p38">
              <a:extLst>
                <a:ext uri="{FF2B5EF4-FFF2-40B4-BE49-F238E27FC236}">
                  <a16:creationId xmlns:a16="http://schemas.microsoft.com/office/drawing/2014/main" id="{88D7A2C3-43D9-FEA3-B024-0733F25EA76D}"/>
                </a:ext>
              </a:extLst>
            </p:cNvPr>
            <p:cNvSpPr/>
            <p:nvPr/>
          </p:nvSpPr>
          <p:spPr>
            <a:xfrm>
              <a:off x="1797883" y="3598170"/>
              <a:ext cx="48563" cy="13924"/>
            </a:xfrm>
            <a:custGeom>
              <a:avLst/>
              <a:gdLst/>
              <a:ahLst/>
              <a:cxnLst/>
              <a:rect l="l" t="t" r="r" b="b"/>
              <a:pathLst>
                <a:path w="858" h="246" extrusionOk="0">
                  <a:moveTo>
                    <a:pt x="0" y="0"/>
                  </a:moveTo>
                  <a:lnTo>
                    <a:pt x="0" y="245"/>
                  </a:lnTo>
                  <a:lnTo>
                    <a:pt x="857" y="245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" name="Google Shape;2107;p38">
              <a:extLst>
                <a:ext uri="{FF2B5EF4-FFF2-40B4-BE49-F238E27FC236}">
                  <a16:creationId xmlns:a16="http://schemas.microsoft.com/office/drawing/2014/main" id="{011A7836-B362-638E-827B-7440D3D4957E}"/>
                </a:ext>
              </a:extLst>
            </p:cNvPr>
            <p:cNvSpPr/>
            <p:nvPr/>
          </p:nvSpPr>
          <p:spPr>
            <a:xfrm>
              <a:off x="1790922" y="3625847"/>
              <a:ext cx="20885" cy="13924"/>
            </a:xfrm>
            <a:custGeom>
              <a:avLst/>
              <a:gdLst/>
              <a:ahLst/>
              <a:cxnLst/>
              <a:rect l="l" t="t" r="r" b="b"/>
              <a:pathLst>
                <a:path w="369" h="246" extrusionOk="0">
                  <a:moveTo>
                    <a:pt x="1" y="1"/>
                  </a:moveTo>
                  <a:lnTo>
                    <a:pt x="1" y="246"/>
                  </a:lnTo>
                  <a:lnTo>
                    <a:pt x="368" y="246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" name="Google Shape;2108;p38">
              <a:extLst>
                <a:ext uri="{FF2B5EF4-FFF2-40B4-BE49-F238E27FC236}">
                  <a16:creationId xmlns:a16="http://schemas.microsoft.com/office/drawing/2014/main" id="{42EE3D66-037E-F7DA-C556-CF265427BE98}"/>
                </a:ext>
              </a:extLst>
            </p:cNvPr>
            <p:cNvSpPr/>
            <p:nvPr/>
          </p:nvSpPr>
          <p:spPr>
            <a:xfrm>
              <a:off x="1693966" y="3757499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0" y="0"/>
                  </a:moveTo>
                  <a:lnTo>
                    <a:pt x="0" y="245"/>
                  </a:lnTo>
                  <a:lnTo>
                    <a:pt x="245" y="245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" name="Google Shape;2109;p38">
              <a:extLst>
                <a:ext uri="{FF2B5EF4-FFF2-40B4-BE49-F238E27FC236}">
                  <a16:creationId xmlns:a16="http://schemas.microsoft.com/office/drawing/2014/main" id="{625B4E98-BA23-E377-C695-450A6D8D0F09}"/>
                </a:ext>
              </a:extLst>
            </p:cNvPr>
            <p:cNvSpPr/>
            <p:nvPr/>
          </p:nvSpPr>
          <p:spPr>
            <a:xfrm>
              <a:off x="1721700" y="3757499"/>
              <a:ext cx="180158" cy="13924"/>
            </a:xfrm>
            <a:custGeom>
              <a:avLst/>
              <a:gdLst/>
              <a:ahLst/>
              <a:cxnLst/>
              <a:rect l="l" t="t" r="r" b="b"/>
              <a:pathLst>
                <a:path w="3183" h="246" extrusionOk="0">
                  <a:moveTo>
                    <a:pt x="0" y="0"/>
                  </a:moveTo>
                  <a:lnTo>
                    <a:pt x="0" y="245"/>
                  </a:lnTo>
                  <a:lnTo>
                    <a:pt x="3182" y="245"/>
                  </a:lnTo>
                  <a:lnTo>
                    <a:pt x="31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" name="Google Shape;2110;p38">
              <a:extLst>
                <a:ext uri="{FF2B5EF4-FFF2-40B4-BE49-F238E27FC236}">
                  <a16:creationId xmlns:a16="http://schemas.microsoft.com/office/drawing/2014/main" id="{2DAF122C-0A74-54C1-C157-AF45591B3D74}"/>
                </a:ext>
              </a:extLst>
            </p:cNvPr>
            <p:cNvSpPr/>
            <p:nvPr/>
          </p:nvSpPr>
          <p:spPr>
            <a:xfrm>
              <a:off x="1693966" y="3785177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0" y="1"/>
                  </a:moveTo>
                  <a:lnTo>
                    <a:pt x="0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4" name="Google Shape;2111;p38">
              <a:extLst>
                <a:ext uri="{FF2B5EF4-FFF2-40B4-BE49-F238E27FC236}">
                  <a16:creationId xmlns:a16="http://schemas.microsoft.com/office/drawing/2014/main" id="{62FAA006-D748-014B-1AD6-4FC858430897}"/>
                </a:ext>
              </a:extLst>
            </p:cNvPr>
            <p:cNvSpPr/>
            <p:nvPr/>
          </p:nvSpPr>
          <p:spPr>
            <a:xfrm>
              <a:off x="1721700" y="3785177"/>
              <a:ext cx="180158" cy="13924"/>
            </a:xfrm>
            <a:custGeom>
              <a:avLst/>
              <a:gdLst/>
              <a:ahLst/>
              <a:cxnLst/>
              <a:rect l="l" t="t" r="r" b="b"/>
              <a:pathLst>
                <a:path w="3183" h="246" extrusionOk="0">
                  <a:moveTo>
                    <a:pt x="0" y="1"/>
                  </a:moveTo>
                  <a:lnTo>
                    <a:pt x="0" y="246"/>
                  </a:lnTo>
                  <a:lnTo>
                    <a:pt x="3182" y="246"/>
                  </a:lnTo>
                  <a:lnTo>
                    <a:pt x="31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" name="Google Shape;2112;p38">
              <a:extLst>
                <a:ext uri="{FF2B5EF4-FFF2-40B4-BE49-F238E27FC236}">
                  <a16:creationId xmlns:a16="http://schemas.microsoft.com/office/drawing/2014/main" id="{0D757565-7834-313A-75F3-5FCFDEBB763A}"/>
                </a:ext>
              </a:extLst>
            </p:cNvPr>
            <p:cNvSpPr/>
            <p:nvPr/>
          </p:nvSpPr>
          <p:spPr>
            <a:xfrm>
              <a:off x="1693966" y="3812911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0" y="1"/>
                  </a:moveTo>
                  <a:lnTo>
                    <a:pt x="0" y="245"/>
                  </a:lnTo>
                  <a:lnTo>
                    <a:pt x="245" y="245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6" name="Google Shape;2113;p38">
              <a:extLst>
                <a:ext uri="{FF2B5EF4-FFF2-40B4-BE49-F238E27FC236}">
                  <a16:creationId xmlns:a16="http://schemas.microsoft.com/office/drawing/2014/main" id="{2FE4FD0B-4920-790F-F769-5DE1E58F355B}"/>
                </a:ext>
              </a:extLst>
            </p:cNvPr>
            <p:cNvSpPr/>
            <p:nvPr/>
          </p:nvSpPr>
          <p:spPr>
            <a:xfrm>
              <a:off x="1721700" y="3812911"/>
              <a:ext cx="180158" cy="13924"/>
            </a:xfrm>
            <a:custGeom>
              <a:avLst/>
              <a:gdLst/>
              <a:ahLst/>
              <a:cxnLst/>
              <a:rect l="l" t="t" r="r" b="b"/>
              <a:pathLst>
                <a:path w="3183" h="246" extrusionOk="0">
                  <a:moveTo>
                    <a:pt x="0" y="1"/>
                  </a:moveTo>
                  <a:lnTo>
                    <a:pt x="0" y="245"/>
                  </a:lnTo>
                  <a:lnTo>
                    <a:pt x="3182" y="245"/>
                  </a:lnTo>
                  <a:lnTo>
                    <a:pt x="31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" name="Google Shape;2114;p38">
              <a:extLst>
                <a:ext uri="{FF2B5EF4-FFF2-40B4-BE49-F238E27FC236}">
                  <a16:creationId xmlns:a16="http://schemas.microsoft.com/office/drawing/2014/main" id="{1EBB479F-CC44-F88B-5DFC-C290D2E642A8}"/>
                </a:ext>
              </a:extLst>
            </p:cNvPr>
            <p:cNvSpPr/>
            <p:nvPr/>
          </p:nvSpPr>
          <p:spPr>
            <a:xfrm>
              <a:off x="1908705" y="3854455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1" y="1"/>
                  </a:moveTo>
                  <a:lnTo>
                    <a:pt x="1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" name="Google Shape;2115;p38">
              <a:extLst>
                <a:ext uri="{FF2B5EF4-FFF2-40B4-BE49-F238E27FC236}">
                  <a16:creationId xmlns:a16="http://schemas.microsoft.com/office/drawing/2014/main" id="{89A884E1-D21A-9D2F-C4A1-491A9D7045E5}"/>
                </a:ext>
              </a:extLst>
            </p:cNvPr>
            <p:cNvSpPr/>
            <p:nvPr/>
          </p:nvSpPr>
          <p:spPr>
            <a:xfrm>
              <a:off x="1881028" y="3854455"/>
              <a:ext cx="13867" cy="13924"/>
            </a:xfrm>
            <a:custGeom>
              <a:avLst/>
              <a:gdLst/>
              <a:ahLst/>
              <a:cxnLst/>
              <a:rect l="l" t="t" r="r" b="b"/>
              <a:pathLst>
                <a:path w="245" h="246" extrusionOk="0">
                  <a:moveTo>
                    <a:pt x="0" y="1"/>
                  </a:moveTo>
                  <a:lnTo>
                    <a:pt x="0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" name="Google Shape;2116;p38">
              <a:extLst>
                <a:ext uri="{FF2B5EF4-FFF2-40B4-BE49-F238E27FC236}">
                  <a16:creationId xmlns:a16="http://schemas.microsoft.com/office/drawing/2014/main" id="{A247D1A6-B185-B53F-D6EF-CB78570ACC58}"/>
                </a:ext>
              </a:extLst>
            </p:cNvPr>
            <p:cNvSpPr/>
            <p:nvPr/>
          </p:nvSpPr>
          <p:spPr>
            <a:xfrm>
              <a:off x="1853294" y="3854455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1" y="1"/>
                  </a:moveTo>
                  <a:lnTo>
                    <a:pt x="1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0" name="Google Shape;3056;p55">
            <a:extLst>
              <a:ext uri="{FF2B5EF4-FFF2-40B4-BE49-F238E27FC236}">
                <a16:creationId xmlns:a16="http://schemas.microsoft.com/office/drawing/2014/main" id="{8E410E85-81AE-37FE-48FA-DFEF8B269760}"/>
              </a:ext>
            </a:extLst>
          </p:cNvPr>
          <p:cNvGrpSpPr/>
          <p:nvPr/>
        </p:nvGrpSpPr>
        <p:grpSpPr>
          <a:xfrm>
            <a:off x="15357867" y="1720935"/>
            <a:ext cx="3435900" cy="2244650"/>
            <a:chOff x="4988100" y="1450650"/>
            <a:chExt cx="3435900" cy="2244650"/>
          </a:xfrm>
        </p:grpSpPr>
        <p:sp>
          <p:nvSpPr>
            <p:cNvPr id="31" name="Google Shape;3057;p55">
              <a:extLst>
                <a:ext uri="{FF2B5EF4-FFF2-40B4-BE49-F238E27FC236}">
                  <a16:creationId xmlns:a16="http://schemas.microsoft.com/office/drawing/2014/main" id="{E33F983F-D7E1-5850-0930-1F39A001A814}"/>
                </a:ext>
              </a:extLst>
            </p:cNvPr>
            <p:cNvSpPr/>
            <p:nvPr/>
          </p:nvSpPr>
          <p:spPr>
            <a:xfrm>
              <a:off x="5206050" y="1450650"/>
              <a:ext cx="3000000" cy="1907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058;p55">
              <a:extLst>
                <a:ext uri="{FF2B5EF4-FFF2-40B4-BE49-F238E27FC236}">
                  <a16:creationId xmlns:a16="http://schemas.microsoft.com/office/drawing/2014/main" id="{E19BDA9D-107D-3690-DC74-367ABF7A22AE}"/>
                </a:ext>
              </a:extLst>
            </p:cNvPr>
            <p:cNvSpPr/>
            <p:nvPr/>
          </p:nvSpPr>
          <p:spPr>
            <a:xfrm rot="10800000">
              <a:off x="4988100" y="3472400"/>
              <a:ext cx="3435900" cy="2229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198DFA82-46DB-7947-AB72-5B84191A7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1108" y="1961573"/>
            <a:ext cx="2609417" cy="14674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2765F66-302E-FD49-4EB1-6B3FFBB2214B}"/>
              </a:ext>
            </a:extLst>
          </p:cNvPr>
          <p:cNvSpPr txBox="1"/>
          <p:nvPr/>
        </p:nvSpPr>
        <p:spPr>
          <a:xfrm>
            <a:off x="1257300" y="2028304"/>
            <a:ext cx="2647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tx1">
                    <a:lumMod val="75000"/>
                  </a:schemeClr>
                </a:solidFill>
                <a:latin typeface="Spline Sans Mono" panose="020B0604020202020204" charset="0"/>
              </a:rPr>
              <a:t>atent</a:t>
            </a:r>
            <a:endParaRPr lang="ro-RO" sz="3600" b="1" dirty="0">
              <a:solidFill>
                <a:schemeClr val="tx1">
                  <a:lumMod val="75000"/>
                </a:schemeClr>
              </a:solidFill>
              <a:latin typeface="Spline Sans Mono" panose="020B060402020202020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649A84-821B-54AA-5F0C-D85192F6939E}"/>
              </a:ext>
            </a:extLst>
          </p:cNvPr>
          <p:cNvSpPr txBox="1"/>
          <p:nvPr/>
        </p:nvSpPr>
        <p:spPr>
          <a:xfrm>
            <a:off x="1257300" y="2860069"/>
            <a:ext cx="2647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tx1">
                    <a:lumMod val="75000"/>
                  </a:schemeClr>
                </a:solidFill>
                <a:latin typeface="Spline Sans Mono" panose="020B0604020202020204" charset="0"/>
              </a:rPr>
              <a:t>irichlet</a:t>
            </a:r>
            <a:endParaRPr lang="ro-RO" sz="3600" b="1" dirty="0">
              <a:solidFill>
                <a:schemeClr val="tx1">
                  <a:lumMod val="75000"/>
                </a:schemeClr>
              </a:solidFill>
              <a:latin typeface="Spline Sans Mono" panose="020B060402020202020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25CC69-22EE-9C67-3C34-F86837209D33}"/>
              </a:ext>
            </a:extLst>
          </p:cNvPr>
          <p:cNvSpPr txBox="1"/>
          <p:nvPr/>
        </p:nvSpPr>
        <p:spPr>
          <a:xfrm>
            <a:off x="1257300" y="3731146"/>
            <a:ext cx="2647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tx1">
                    <a:lumMod val="75000"/>
                  </a:schemeClr>
                </a:solidFill>
                <a:latin typeface="Spline Sans Mono" panose="020B0604020202020204" charset="0"/>
              </a:rPr>
              <a:t>llocation</a:t>
            </a:r>
            <a:endParaRPr lang="ro-RO" sz="3600" b="1" dirty="0">
              <a:solidFill>
                <a:schemeClr val="tx1">
                  <a:lumMod val="75000"/>
                </a:schemeClr>
              </a:solidFill>
              <a:latin typeface="Spline Sans Mon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4028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Google Shape;2043;p38"/>
          <p:cNvSpPr txBox="1">
            <a:spLocks noGrp="1"/>
          </p:cNvSpPr>
          <p:nvPr>
            <p:ph type="subTitle" idx="1"/>
          </p:nvPr>
        </p:nvSpPr>
        <p:spPr>
          <a:xfrm>
            <a:off x="-2066835" y="2218701"/>
            <a:ext cx="5640000" cy="462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-US" sz="4800" dirty="0"/>
              <a:t>LSA</a:t>
            </a:r>
          </a:p>
        </p:txBody>
      </p:sp>
      <p:sp>
        <p:nvSpPr>
          <p:cNvPr id="2045" name="Google Shape;2045;p38"/>
          <p:cNvSpPr txBox="1">
            <a:spLocks noGrp="1"/>
          </p:cNvSpPr>
          <p:nvPr>
            <p:ph type="subTitle" idx="3"/>
          </p:nvPr>
        </p:nvSpPr>
        <p:spPr>
          <a:xfrm>
            <a:off x="1342537" y="1006187"/>
            <a:ext cx="5640000" cy="462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-US" sz="4800" dirty="0"/>
              <a:t>LDA</a:t>
            </a:r>
          </a:p>
        </p:txBody>
      </p:sp>
      <p:grpSp>
        <p:nvGrpSpPr>
          <p:cNvPr id="2065" name="Google Shape;2065;p38"/>
          <p:cNvGrpSpPr/>
          <p:nvPr/>
        </p:nvGrpSpPr>
        <p:grpSpPr>
          <a:xfrm>
            <a:off x="44872" y="278265"/>
            <a:ext cx="1177600" cy="1177600"/>
            <a:chOff x="742975" y="1304325"/>
            <a:chExt cx="883200" cy="883200"/>
          </a:xfrm>
        </p:grpSpPr>
        <p:sp>
          <p:nvSpPr>
            <p:cNvPr id="2066" name="Google Shape;2066;p38"/>
            <p:cNvSpPr/>
            <p:nvPr/>
          </p:nvSpPr>
          <p:spPr>
            <a:xfrm>
              <a:off x="742975" y="1304325"/>
              <a:ext cx="883200" cy="883200"/>
            </a:xfrm>
            <a:prstGeom prst="roundRect">
              <a:avLst>
                <a:gd name="adj" fmla="val 9412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67" name="Google Shape;2067;p38"/>
            <p:cNvSpPr/>
            <p:nvPr/>
          </p:nvSpPr>
          <p:spPr>
            <a:xfrm>
              <a:off x="742975" y="1304325"/>
              <a:ext cx="883200" cy="1161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2068" name="Google Shape;2068;p38"/>
          <p:cNvGrpSpPr/>
          <p:nvPr/>
        </p:nvGrpSpPr>
        <p:grpSpPr>
          <a:xfrm>
            <a:off x="-2041851" y="200865"/>
            <a:ext cx="1177600" cy="1177600"/>
            <a:chOff x="742975" y="1304325"/>
            <a:chExt cx="883200" cy="883200"/>
          </a:xfrm>
        </p:grpSpPr>
        <p:sp>
          <p:nvSpPr>
            <p:cNvPr id="2069" name="Google Shape;2069;p38"/>
            <p:cNvSpPr/>
            <p:nvPr/>
          </p:nvSpPr>
          <p:spPr>
            <a:xfrm>
              <a:off x="742975" y="1304325"/>
              <a:ext cx="883200" cy="883200"/>
            </a:xfrm>
            <a:prstGeom prst="roundRect">
              <a:avLst>
                <a:gd name="adj" fmla="val 9412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70" name="Google Shape;2070;p38"/>
            <p:cNvSpPr/>
            <p:nvPr/>
          </p:nvSpPr>
          <p:spPr>
            <a:xfrm>
              <a:off x="742975" y="1304325"/>
              <a:ext cx="883200" cy="1161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2095" name="Google Shape;2095;p38"/>
          <p:cNvGrpSpPr/>
          <p:nvPr/>
        </p:nvGrpSpPr>
        <p:grpSpPr>
          <a:xfrm>
            <a:off x="332302" y="564249"/>
            <a:ext cx="527509" cy="630901"/>
            <a:chOff x="1562373" y="3424974"/>
            <a:chExt cx="395632" cy="473176"/>
          </a:xfrm>
        </p:grpSpPr>
        <p:sp>
          <p:nvSpPr>
            <p:cNvPr id="2096" name="Google Shape;2096;p38"/>
            <p:cNvSpPr/>
            <p:nvPr/>
          </p:nvSpPr>
          <p:spPr>
            <a:xfrm>
              <a:off x="1562373" y="3494252"/>
              <a:ext cx="194025" cy="194025"/>
            </a:xfrm>
            <a:custGeom>
              <a:avLst/>
              <a:gdLst/>
              <a:ahLst/>
              <a:cxnLst/>
              <a:rect l="l" t="t" r="r" b="b"/>
              <a:pathLst>
                <a:path w="3428" h="3428" extrusionOk="0">
                  <a:moveTo>
                    <a:pt x="1836" y="257"/>
                  </a:moveTo>
                  <a:cubicBezTo>
                    <a:pt x="2595" y="319"/>
                    <a:pt x="3182" y="942"/>
                    <a:pt x="3182" y="1714"/>
                  </a:cubicBezTo>
                  <a:lnTo>
                    <a:pt x="1836" y="1714"/>
                  </a:lnTo>
                  <a:lnTo>
                    <a:pt x="1836" y="257"/>
                  </a:lnTo>
                  <a:close/>
                  <a:moveTo>
                    <a:pt x="1591" y="257"/>
                  </a:moveTo>
                  <a:lnTo>
                    <a:pt x="1591" y="1787"/>
                  </a:lnTo>
                  <a:lnTo>
                    <a:pt x="661" y="2729"/>
                  </a:lnTo>
                  <a:cubicBezTo>
                    <a:pt x="404" y="2460"/>
                    <a:pt x="245" y="2106"/>
                    <a:pt x="245" y="1714"/>
                  </a:cubicBezTo>
                  <a:cubicBezTo>
                    <a:pt x="245" y="942"/>
                    <a:pt x="845" y="319"/>
                    <a:pt x="1591" y="257"/>
                  </a:cubicBezTo>
                  <a:close/>
                  <a:moveTo>
                    <a:pt x="3170" y="1959"/>
                  </a:moveTo>
                  <a:cubicBezTo>
                    <a:pt x="3048" y="2656"/>
                    <a:pt x="2448" y="3183"/>
                    <a:pt x="1714" y="3183"/>
                  </a:cubicBezTo>
                  <a:cubicBezTo>
                    <a:pt x="1384" y="3183"/>
                    <a:pt x="1090" y="3072"/>
                    <a:pt x="832" y="2889"/>
                  </a:cubicBezTo>
                  <a:lnTo>
                    <a:pt x="1775" y="1959"/>
                  </a:lnTo>
                  <a:close/>
                  <a:moveTo>
                    <a:pt x="1714" y="0"/>
                  </a:moveTo>
                  <a:cubicBezTo>
                    <a:pt x="772" y="0"/>
                    <a:pt x="0" y="771"/>
                    <a:pt x="0" y="1714"/>
                  </a:cubicBezTo>
                  <a:cubicBezTo>
                    <a:pt x="0" y="2656"/>
                    <a:pt x="772" y="3427"/>
                    <a:pt x="1714" y="3427"/>
                  </a:cubicBezTo>
                  <a:cubicBezTo>
                    <a:pt x="2668" y="3427"/>
                    <a:pt x="3427" y="2656"/>
                    <a:pt x="3427" y="1714"/>
                  </a:cubicBezTo>
                  <a:cubicBezTo>
                    <a:pt x="3427" y="771"/>
                    <a:pt x="2668" y="0"/>
                    <a:pt x="1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97" name="Google Shape;2097;p38"/>
            <p:cNvSpPr/>
            <p:nvPr/>
          </p:nvSpPr>
          <p:spPr>
            <a:xfrm>
              <a:off x="1652422" y="3424974"/>
              <a:ext cx="305583" cy="473176"/>
            </a:xfrm>
            <a:custGeom>
              <a:avLst/>
              <a:gdLst/>
              <a:ahLst/>
              <a:cxnLst/>
              <a:rect l="l" t="t" r="r" b="b"/>
              <a:pathLst>
                <a:path w="5399" h="8360" extrusionOk="0">
                  <a:moveTo>
                    <a:pt x="0" y="1"/>
                  </a:moveTo>
                  <a:lnTo>
                    <a:pt x="0" y="980"/>
                  </a:lnTo>
                  <a:lnTo>
                    <a:pt x="245" y="980"/>
                  </a:lnTo>
                  <a:lnTo>
                    <a:pt x="245" y="245"/>
                  </a:lnTo>
                  <a:lnTo>
                    <a:pt x="5141" y="245"/>
                  </a:lnTo>
                  <a:lnTo>
                    <a:pt x="5141" y="8115"/>
                  </a:lnTo>
                  <a:lnTo>
                    <a:pt x="245" y="8115"/>
                  </a:lnTo>
                  <a:lnTo>
                    <a:pt x="245" y="4896"/>
                  </a:lnTo>
                  <a:lnTo>
                    <a:pt x="0" y="4896"/>
                  </a:lnTo>
                  <a:lnTo>
                    <a:pt x="0" y="8359"/>
                  </a:lnTo>
                  <a:lnTo>
                    <a:pt x="5398" y="8359"/>
                  </a:lnTo>
                  <a:lnTo>
                    <a:pt x="53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 dirty="0"/>
            </a:p>
          </p:txBody>
        </p:sp>
        <p:sp>
          <p:nvSpPr>
            <p:cNvPr id="2098" name="Google Shape;2098;p38"/>
            <p:cNvSpPr/>
            <p:nvPr/>
          </p:nvSpPr>
          <p:spPr>
            <a:xfrm>
              <a:off x="1700872" y="3466518"/>
              <a:ext cx="76297" cy="13924"/>
            </a:xfrm>
            <a:custGeom>
              <a:avLst/>
              <a:gdLst/>
              <a:ahLst/>
              <a:cxnLst/>
              <a:rect l="l" t="t" r="r" b="b"/>
              <a:pathLst>
                <a:path w="1348" h="246" extrusionOk="0">
                  <a:moveTo>
                    <a:pt x="1" y="1"/>
                  </a:moveTo>
                  <a:lnTo>
                    <a:pt x="1" y="246"/>
                  </a:lnTo>
                  <a:lnTo>
                    <a:pt x="1347" y="246"/>
                  </a:lnTo>
                  <a:lnTo>
                    <a:pt x="13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99" name="Google Shape;2099;p38"/>
            <p:cNvSpPr/>
            <p:nvPr/>
          </p:nvSpPr>
          <p:spPr>
            <a:xfrm>
              <a:off x="1915667" y="3466518"/>
              <a:ext cx="13867" cy="13924"/>
            </a:xfrm>
            <a:custGeom>
              <a:avLst/>
              <a:gdLst/>
              <a:ahLst/>
              <a:cxnLst/>
              <a:rect l="l" t="t" r="r" b="b"/>
              <a:pathLst>
                <a:path w="245" h="246" extrusionOk="0">
                  <a:moveTo>
                    <a:pt x="0" y="1"/>
                  </a:moveTo>
                  <a:lnTo>
                    <a:pt x="0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00" name="Google Shape;2100;p38"/>
            <p:cNvSpPr/>
            <p:nvPr/>
          </p:nvSpPr>
          <p:spPr>
            <a:xfrm>
              <a:off x="1887933" y="3466518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0" y="1"/>
                  </a:moveTo>
                  <a:lnTo>
                    <a:pt x="0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01" name="Google Shape;2101;p38"/>
            <p:cNvSpPr/>
            <p:nvPr/>
          </p:nvSpPr>
          <p:spPr>
            <a:xfrm>
              <a:off x="1860199" y="3466518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1" y="1"/>
                  </a:moveTo>
                  <a:lnTo>
                    <a:pt x="1" y="246"/>
                  </a:lnTo>
                  <a:lnTo>
                    <a:pt x="246" y="246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02" name="Google Shape;2102;p38"/>
            <p:cNvSpPr/>
            <p:nvPr/>
          </p:nvSpPr>
          <p:spPr>
            <a:xfrm>
              <a:off x="1784016" y="3515024"/>
              <a:ext cx="55468" cy="13924"/>
            </a:xfrm>
            <a:custGeom>
              <a:avLst/>
              <a:gdLst/>
              <a:ahLst/>
              <a:cxnLst/>
              <a:rect l="l" t="t" r="r" b="b"/>
              <a:pathLst>
                <a:path w="980" h="246" extrusionOk="0">
                  <a:moveTo>
                    <a:pt x="1" y="1"/>
                  </a:moveTo>
                  <a:lnTo>
                    <a:pt x="1" y="245"/>
                  </a:lnTo>
                  <a:lnTo>
                    <a:pt x="980" y="245"/>
                  </a:lnTo>
                  <a:lnTo>
                    <a:pt x="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03" name="Google Shape;2103;p38"/>
            <p:cNvSpPr/>
            <p:nvPr/>
          </p:nvSpPr>
          <p:spPr>
            <a:xfrm>
              <a:off x="1797883" y="3542759"/>
              <a:ext cx="83202" cy="13867"/>
            </a:xfrm>
            <a:custGeom>
              <a:avLst/>
              <a:gdLst/>
              <a:ahLst/>
              <a:cxnLst/>
              <a:rect l="l" t="t" r="r" b="b"/>
              <a:pathLst>
                <a:path w="1470" h="245" extrusionOk="0">
                  <a:moveTo>
                    <a:pt x="0" y="0"/>
                  </a:moveTo>
                  <a:lnTo>
                    <a:pt x="0" y="245"/>
                  </a:lnTo>
                  <a:lnTo>
                    <a:pt x="1469" y="245"/>
                  </a:lnTo>
                  <a:lnTo>
                    <a:pt x="14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04" name="Google Shape;2104;p38"/>
            <p:cNvSpPr/>
            <p:nvPr/>
          </p:nvSpPr>
          <p:spPr>
            <a:xfrm>
              <a:off x="1797883" y="3570436"/>
              <a:ext cx="20829" cy="13924"/>
            </a:xfrm>
            <a:custGeom>
              <a:avLst/>
              <a:gdLst/>
              <a:ahLst/>
              <a:cxnLst/>
              <a:rect l="l" t="t" r="r" b="b"/>
              <a:pathLst>
                <a:path w="368" h="246" extrusionOk="0">
                  <a:moveTo>
                    <a:pt x="0" y="1"/>
                  </a:moveTo>
                  <a:lnTo>
                    <a:pt x="0" y="246"/>
                  </a:lnTo>
                  <a:lnTo>
                    <a:pt x="368" y="246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05" name="Google Shape;2105;p38"/>
            <p:cNvSpPr/>
            <p:nvPr/>
          </p:nvSpPr>
          <p:spPr>
            <a:xfrm>
              <a:off x="1761829" y="3625847"/>
              <a:ext cx="167706" cy="90164"/>
            </a:xfrm>
            <a:custGeom>
              <a:avLst/>
              <a:gdLst/>
              <a:ahLst/>
              <a:cxnLst/>
              <a:rect l="l" t="t" r="r" b="b"/>
              <a:pathLst>
                <a:path w="2963" h="1593" extrusionOk="0">
                  <a:moveTo>
                    <a:pt x="2596" y="1"/>
                  </a:moveTo>
                  <a:lnTo>
                    <a:pt x="2596" y="1347"/>
                  </a:lnTo>
                  <a:lnTo>
                    <a:pt x="2351" y="1347"/>
                  </a:lnTo>
                  <a:lnTo>
                    <a:pt x="2351" y="246"/>
                  </a:lnTo>
                  <a:lnTo>
                    <a:pt x="2106" y="246"/>
                  </a:lnTo>
                  <a:lnTo>
                    <a:pt x="2106" y="1347"/>
                  </a:lnTo>
                  <a:lnTo>
                    <a:pt x="1861" y="1347"/>
                  </a:lnTo>
                  <a:lnTo>
                    <a:pt x="1861" y="491"/>
                  </a:lnTo>
                  <a:lnTo>
                    <a:pt x="1617" y="491"/>
                  </a:lnTo>
                  <a:lnTo>
                    <a:pt x="1617" y="1347"/>
                  </a:lnTo>
                  <a:lnTo>
                    <a:pt x="1372" y="1347"/>
                  </a:lnTo>
                  <a:lnTo>
                    <a:pt x="1372" y="735"/>
                  </a:lnTo>
                  <a:lnTo>
                    <a:pt x="1127" y="735"/>
                  </a:lnTo>
                  <a:lnTo>
                    <a:pt x="1127" y="1347"/>
                  </a:lnTo>
                  <a:lnTo>
                    <a:pt x="882" y="1347"/>
                  </a:lnTo>
                  <a:lnTo>
                    <a:pt x="882" y="980"/>
                  </a:lnTo>
                  <a:lnTo>
                    <a:pt x="637" y="980"/>
                  </a:lnTo>
                  <a:lnTo>
                    <a:pt x="637" y="1347"/>
                  </a:lnTo>
                  <a:lnTo>
                    <a:pt x="393" y="1347"/>
                  </a:lnTo>
                  <a:lnTo>
                    <a:pt x="393" y="1225"/>
                  </a:lnTo>
                  <a:lnTo>
                    <a:pt x="148" y="1225"/>
                  </a:lnTo>
                  <a:lnTo>
                    <a:pt x="148" y="1347"/>
                  </a:lnTo>
                  <a:lnTo>
                    <a:pt x="1" y="1347"/>
                  </a:lnTo>
                  <a:lnTo>
                    <a:pt x="1" y="1592"/>
                  </a:lnTo>
                  <a:lnTo>
                    <a:pt x="2963" y="1592"/>
                  </a:lnTo>
                  <a:lnTo>
                    <a:pt x="2963" y="1347"/>
                  </a:lnTo>
                  <a:lnTo>
                    <a:pt x="2840" y="1347"/>
                  </a:lnTo>
                  <a:lnTo>
                    <a:pt x="28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06" name="Google Shape;2106;p38"/>
            <p:cNvSpPr/>
            <p:nvPr/>
          </p:nvSpPr>
          <p:spPr>
            <a:xfrm>
              <a:off x="1797883" y="3598170"/>
              <a:ext cx="48563" cy="13924"/>
            </a:xfrm>
            <a:custGeom>
              <a:avLst/>
              <a:gdLst/>
              <a:ahLst/>
              <a:cxnLst/>
              <a:rect l="l" t="t" r="r" b="b"/>
              <a:pathLst>
                <a:path w="858" h="246" extrusionOk="0">
                  <a:moveTo>
                    <a:pt x="0" y="0"/>
                  </a:moveTo>
                  <a:lnTo>
                    <a:pt x="0" y="245"/>
                  </a:lnTo>
                  <a:lnTo>
                    <a:pt x="857" y="245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07" name="Google Shape;2107;p38"/>
            <p:cNvSpPr/>
            <p:nvPr/>
          </p:nvSpPr>
          <p:spPr>
            <a:xfrm>
              <a:off x="1790922" y="3625847"/>
              <a:ext cx="20885" cy="13924"/>
            </a:xfrm>
            <a:custGeom>
              <a:avLst/>
              <a:gdLst/>
              <a:ahLst/>
              <a:cxnLst/>
              <a:rect l="l" t="t" r="r" b="b"/>
              <a:pathLst>
                <a:path w="369" h="246" extrusionOk="0">
                  <a:moveTo>
                    <a:pt x="1" y="1"/>
                  </a:moveTo>
                  <a:lnTo>
                    <a:pt x="1" y="246"/>
                  </a:lnTo>
                  <a:lnTo>
                    <a:pt x="368" y="246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08" name="Google Shape;2108;p38"/>
            <p:cNvSpPr/>
            <p:nvPr/>
          </p:nvSpPr>
          <p:spPr>
            <a:xfrm>
              <a:off x="1693966" y="3757499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0" y="0"/>
                  </a:moveTo>
                  <a:lnTo>
                    <a:pt x="0" y="245"/>
                  </a:lnTo>
                  <a:lnTo>
                    <a:pt x="245" y="245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09" name="Google Shape;2109;p38"/>
            <p:cNvSpPr/>
            <p:nvPr/>
          </p:nvSpPr>
          <p:spPr>
            <a:xfrm>
              <a:off x="1721700" y="3757499"/>
              <a:ext cx="180158" cy="13924"/>
            </a:xfrm>
            <a:custGeom>
              <a:avLst/>
              <a:gdLst/>
              <a:ahLst/>
              <a:cxnLst/>
              <a:rect l="l" t="t" r="r" b="b"/>
              <a:pathLst>
                <a:path w="3183" h="246" extrusionOk="0">
                  <a:moveTo>
                    <a:pt x="0" y="0"/>
                  </a:moveTo>
                  <a:lnTo>
                    <a:pt x="0" y="245"/>
                  </a:lnTo>
                  <a:lnTo>
                    <a:pt x="3182" y="245"/>
                  </a:lnTo>
                  <a:lnTo>
                    <a:pt x="31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10" name="Google Shape;2110;p38"/>
            <p:cNvSpPr/>
            <p:nvPr/>
          </p:nvSpPr>
          <p:spPr>
            <a:xfrm>
              <a:off x="1693966" y="3785177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0" y="1"/>
                  </a:moveTo>
                  <a:lnTo>
                    <a:pt x="0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11" name="Google Shape;2111;p38"/>
            <p:cNvSpPr/>
            <p:nvPr/>
          </p:nvSpPr>
          <p:spPr>
            <a:xfrm>
              <a:off x="1721700" y="3785177"/>
              <a:ext cx="180158" cy="13924"/>
            </a:xfrm>
            <a:custGeom>
              <a:avLst/>
              <a:gdLst/>
              <a:ahLst/>
              <a:cxnLst/>
              <a:rect l="l" t="t" r="r" b="b"/>
              <a:pathLst>
                <a:path w="3183" h="246" extrusionOk="0">
                  <a:moveTo>
                    <a:pt x="0" y="1"/>
                  </a:moveTo>
                  <a:lnTo>
                    <a:pt x="0" y="246"/>
                  </a:lnTo>
                  <a:lnTo>
                    <a:pt x="3182" y="246"/>
                  </a:lnTo>
                  <a:lnTo>
                    <a:pt x="31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12" name="Google Shape;2112;p38"/>
            <p:cNvSpPr/>
            <p:nvPr/>
          </p:nvSpPr>
          <p:spPr>
            <a:xfrm>
              <a:off x="1693966" y="3812911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0" y="1"/>
                  </a:moveTo>
                  <a:lnTo>
                    <a:pt x="0" y="245"/>
                  </a:lnTo>
                  <a:lnTo>
                    <a:pt x="245" y="245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13" name="Google Shape;2113;p38"/>
            <p:cNvSpPr/>
            <p:nvPr/>
          </p:nvSpPr>
          <p:spPr>
            <a:xfrm>
              <a:off x="1721700" y="3812911"/>
              <a:ext cx="180158" cy="13924"/>
            </a:xfrm>
            <a:custGeom>
              <a:avLst/>
              <a:gdLst/>
              <a:ahLst/>
              <a:cxnLst/>
              <a:rect l="l" t="t" r="r" b="b"/>
              <a:pathLst>
                <a:path w="3183" h="246" extrusionOk="0">
                  <a:moveTo>
                    <a:pt x="0" y="1"/>
                  </a:moveTo>
                  <a:lnTo>
                    <a:pt x="0" y="245"/>
                  </a:lnTo>
                  <a:lnTo>
                    <a:pt x="3182" y="245"/>
                  </a:lnTo>
                  <a:lnTo>
                    <a:pt x="31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14" name="Google Shape;2114;p38"/>
            <p:cNvSpPr/>
            <p:nvPr/>
          </p:nvSpPr>
          <p:spPr>
            <a:xfrm>
              <a:off x="1908705" y="3854455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1" y="1"/>
                  </a:moveTo>
                  <a:lnTo>
                    <a:pt x="1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15" name="Google Shape;2115;p38"/>
            <p:cNvSpPr/>
            <p:nvPr/>
          </p:nvSpPr>
          <p:spPr>
            <a:xfrm>
              <a:off x="1881028" y="3854455"/>
              <a:ext cx="13867" cy="13924"/>
            </a:xfrm>
            <a:custGeom>
              <a:avLst/>
              <a:gdLst/>
              <a:ahLst/>
              <a:cxnLst/>
              <a:rect l="l" t="t" r="r" b="b"/>
              <a:pathLst>
                <a:path w="245" h="246" extrusionOk="0">
                  <a:moveTo>
                    <a:pt x="0" y="1"/>
                  </a:moveTo>
                  <a:lnTo>
                    <a:pt x="0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16" name="Google Shape;2116;p38"/>
            <p:cNvSpPr/>
            <p:nvPr/>
          </p:nvSpPr>
          <p:spPr>
            <a:xfrm>
              <a:off x="1853294" y="3854455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1" y="1"/>
                  </a:moveTo>
                  <a:lnTo>
                    <a:pt x="1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8" name="Google Shape;2095;p38">
            <a:extLst>
              <a:ext uri="{FF2B5EF4-FFF2-40B4-BE49-F238E27FC236}">
                <a16:creationId xmlns:a16="http://schemas.microsoft.com/office/drawing/2014/main" id="{6B85DD9B-4C89-C378-951B-E0E3EE044589}"/>
              </a:ext>
            </a:extLst>
          </p:cNvPr>
          <p:cNvGrpSpPr/>
          <p:nvPr/>
        </p:nvGrpSpPr>
        <p:grpSpPr>
          <a:xfrm>
            <a:off x="-1790253" y="553539"/>
            <a:ext cx="527509" cy="630901"/>
            <a:chOff x="1562373" y="3424974"/>
            <a:chExt cx="395632" cy="473176"/>
          </a:xfrm>
        </p:grpSpPr>
        <p:sp>
          <p:nvSpPr>
            <p:cNvPr id="9" name="Google Shape;2096;p38">
              <a:extLst>
                <a:ext uri="{FF2B5EF4-FFF2-40B4-BE49-F238E27FC236}">
                  <a16:creationId xmlns:a16="http://schemas.microsoft.com/office/drawing/2014/main" id="{246E637A-5C64-42BB-D380-AD8C7D11EDB5}"/>
                </a:ext>
              </a:extLst>
            </p:cNvPr>
            <p:cNvSpPr/>
            <p:nvPr/>
          </p:nvSpPr>
          <p:spPr>
            <a:xfrm>
              <a:off x="1562373" y="3494252"/>
              <a:ext cx="194025" cy="194025"/>
            </a:xfrm>
            <a:custGeom>
              <a:avLst/>
              <a:gdLst/>
              <a:ahLst/>
              <a:cxnLst/>
              <a:rect l="l" t="t" r="r" b="b"/>
              <a:pathLst>
                <a:path w="3428" h="3428" extrusionOk="0">
                  <a:moveTo>
                    <a:pt x="1836" y="257"/>
                  </a:moveTo>
                  <a:cubicBezTo>
                    <a:pt x="2595" y="319"/>
                    <a:pt x="3182" y="942"/>
                    <a:pt x="3182" y="1714"/>
                  </a:cubicBezTo>
                  <a:lnTo>
                    <a:pt x="1836" y="1714"/>
                  </a:lnTo>
                  <a:lnTo>
                    <a:pt x="1836" y="257"/>
                  </a:lnTo>
                  <a:close/>
                  <a:moveTo>
                    <a:pt x="1591" y="257"/>
                  </a:moveTo>
                  <a:lnTo>
                    <a:pt x="1591" y="1787"/>
                  </a:lnTo>
                  <a:lnTo>
                    <a:pt x="661" y="2729"/>
                  </a:lnTo>
                  <a:cubicBezTo>
                    <a:pt x="404" y="2460"/>
                    <a:pt x="245" y="2106"/>
                    <a:pt x="245" y="1714"/>
                  </a:cubicBezTo>
                  <a:cubicBezTo>
                    <a:pt x="245" y="942"/>
                    <a:pt x="845" y="319"/>
                    <a:pt x="1591" y="257"/>
                  </a:cubicBezTo>
                  <a:close/>
                  <a:moveTo>
                    <a:pt x="3170" y="1959"/>
                  </a:moveTo>
                  <a:cubicBezTo>
                    <a:pt x="3048" y="2656"/>
                    <a:pt x="2448" y="3183"/>
                    <a:pt x="1714" y="3183"/>
                  </a:cubicBezTo>
                  <a:cubicBezTo>
                    <a:pt x="1384" y="3183"/>
                    <a:pt x="1090" y="3072"/>
                    <a:pt x="832" y="2889"/>
                  </a:cubicBezTo>
                  <a:lnTo>
                    <a:pt x="1775" y="1959"/>
                  </a:lnTo>
                  <a:close/>
                  <a:moveTo>
                    <a:pt x="1714" y="0"/>
                  </a:moveTo>
                  <a:cubicBezTo>
                    <a:pt x="772" y="0"/>
                    <a:pt x="0" y="771"/>
                    <a:pt x="0" y="1714"/>
                  </a:cubicBezTo>
                  <a:cubicBezTo>
                    <a:pt x="0" y="2656"/>
                    <a:pt x="772" y="3427"/>
                    <a:pt x="1714" y="3427"/>
                  </a:cubicBezTo>
                  <a:cubicBezTo>
                    <a:pt x="2668" y="3427"/>
                    <a:pt x="3427" y="2656"/>
                    <a:pt x="3427" y="1714"/>
                  </a:cubicBezTo>
                  <a:cubicBezTo>
                    <a:pt x="3427" y="771"/>
                    <a:pt x="2668" y="0"/>
                    <a:pt x="1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" name="Google Shape;2097;p38">
              <a:extLst>
                <a:ext uri="{FF2B5EF4-FFF2-40B4-BE49-F238E27FC236}">
                  <a16:creationId xmlns:a16="http://schemas.microsoft.com/office/drawing/2014/main" id="{66C077A0-E3BD-EDD9-48D5-63C30119EF8A}"/>
                </a:ext>
              </a:extLst>
            </p:cNvPr>
            <p:cNvSpPr/>
            <p:nvPr/>
          </p:nvSpPr>
          <p:spPr>
            <a:xfrm>
              <a:off x="1652422" y="3424974"/>
              <a:ext cx="305583" cy="473176"/>
            </a:xfrm>
            <a:custGeom>
              <a:avLst/>
              <a:gdLst/>
              <a:ahLst/>
              <a:cxnLst/>
              <a:rect l="l" t="t" r="r" b="b"/>
              <a:pathLst>
                <a:path w="5399" h="8360" extrusionOk="0">
                  <a:moveTo>
                    <a:pt x="0" y="1"/>
                  </a:moveTo>
                  <a:lnTo>
                    <a:pt x="0" y="980"/>
                  </a:lnTo>
                  <a:lnTo>
                    <a:pt x="245" y="980"/>
                  </a:lnTo>
                  <a:lnTo>
                    <a:pt x="245" y="245"/>
                  </a:lnTo>
                  <a:lnTo>
                    <a:pt x="5141" y="245"/>
                  </a:lnTo>
                  <a:lnTo>
                    <a:pt x="5141" y="8115"/>
                  </a:lnTo>
                  <a:lnTo>
                    <a:pt x="245" y="8115"/>
                  </a:lnTo>
                  <a:lnTo>
                    <a:pt x="245" y="4896"/>
                  </a:lnTo>
                  <a:lnTo>
                    <a:pt x="0" y="4896"/>
                  </a:lnTo>
                  <a:lnTo>
                    <a:pt x="0" y="8359"/>
                  </a:lnTo>
                  <a:lnTo>
                    <a:pt x="5398" y="8359"/>
                  </a:lnTo>
                  <a:lnTo>
                    <a:pt x="53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 dirty="0"/>
            </a:p>
          </p:txBody>
        </p:sp>
        <p:sp>
          <p:nvSpPr>
            <p:cNvPr id="11" name="Google Shape;2098;p38">
              <a:extLst>
                <a:ext uri="{FF2B5EF4-FFF2-40B4-BE49-F238E27FC236}">
                  <a16:creationId xmlns:a16="http://schemas.microsoft.com/office/drawing/2014/main" id="{1BDB9642-B89F-9C97-AE3E-51154E8A549F}"/>
                </a:ext>
              </a:extLst>
            </p:cNvPr>
            <p:cNvSpPr/>
            <p:nvPr/>
          </p:nvSpPr>
          <p:spPr>
            <a:xfrm>
              <a:off x="1700872" y="3466518"/>
              <a:ext cx="76297" cy="13924"/>
            </a:xfrm>
            <a:custGeom>
              <a:avLst/>
              <a:gdLst/>
              <a:ahLst/>
              <a:cxnLst/>
              <a:rect l="l" t="t" r="r" b="b"/>
              <a:pathLst>
                <a:path w="1348" h="246" extrusionOk="0">
                  <a:moveTo>
                    <a:pt x="1" y="1"/>
                  </a:moveTo>
                  <a:lnTo>
                    <a:pt x="1" y="246"/>
                  </a:lnTo>
                  <a:lnTo>
                    <a:pt x="1347" y="246"/>
                  </a:lnTo>
                  <a:lnTo>
                    <a:pt x="13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" name="Google Shape;2099;p38">
              <a:extLst>
                <a:ext uri="{FF2B5EF4-FFF2-40B4-BE49-F238E27FC236}">
                  <a16:creationId xmlns:a16="http://schemas.microsoft.com/office/drawing/2014/main" id="{58DE69B7-4F24-3139-5F0A-58B1CC9AE0B2}"/>
                </a:ext>
              </a:extLst>
            </p:cNvPr>
            <p:cNvSpPr/>
            <p:nvPr/>
          </p:nvSpPr>
          <p:spPr>
            <a:xfrm>
              <a:off x="1915667" y="3466518"/>
              <a:ext cx="13867" cy="13924"/>
            </a:xfrm>
            <a:custGeom>
              <a:avLst/>
              <a:gdLst/>
              <a:ahLst/>
              <a:cxnLst/>
              <a:rect l="l" t="t" r="r" b="b"/>
              <a:pathLst>
                <a:path w="245" h="246" extrusionOk="0">
                  <a:moveTo>
                    <a:pt x="0" y="1"/>
                  </a:moveTo>
                  <a:lnTo>
                    <a:pt x="0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" name="Google Shape;2100;p38">
              <a:extLst>
                <a:ext uri="{FF2B5EF4-FFF2-40B4-BE49-F238E27FC236}">
                  <a16:creationId xmlns:a16="http://schemas.microsoft.com/office/drawing/2014/main" id="{660C9AC3-62F0-867B-99C1-AA9C8BA06E57}"/>
                </a:ext>
              </a:extLst>
            </p:cNvPr>
            <p:cNvSpPr/>
            <p:nvPr/>
          </p:nvSpPr>
          <p:spPr>
            <a:xfrm>
              <a:off x="1887933" y="3466518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0" y="1"/>
                  </a:moveTo>
                  <a:lnTo>
                    <a:pt x="0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" name="Google Shape;2101;p38">
              <a:extLst>
                <a:ext uri="{FF2B5EF4-FFF2-40B4-BE49-F238E27FC236}">
                  <a16:creationId xmlns:a16="http://schemas.microsoft.com/office/drawing/2014/main" id="{7E7A75BC-4A0A-1294-F2FB-10C4CF3D8E2B}"/>
                </a:ext>
              </a:extLst>
            </p:cNvPr>
            <p:cNvSpPr/>
            <p:nvPr/>
          </p:nvSpPr>
          <p:spPr>
            <a:xfrm>
              <a:off x="1860199" y="3466518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1" y="1"/>
                  </a:moveTo>
                  <a:lnTo>
                    <a:pt x="1" y="246"/>
                  </a:lnTo>
                  <a:lnTo>
                    <a:pt x="246" y="246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" name="Google Shape;2102;p38">
              <a:extLst>
                <a:ext uri="{FF2B5EF4-FFF2-40B4-BE49-F238E27FC236}">
                  <a16:creationId xmlns:a16="http://schemas.microsoft.com/office/drawing/2014/main" id="{98850CB3-4497-B370-A1E6-AA784EC44C37}"/>
                </a:ext>
              </a:extLst>
            </p:cNvPr>
            <p:cNvSpPr/>
            <p:nvPr/>
          </p:nvSpPr>
          <p:spPr>
            <a:xfrm>
              <a:off x="1784016" y="3515024"/>
              <a:ext cx="55468" cy="13924"/>
            </a:xfrm>
            <a:custGeom>
              <a:avLst/>
              <a:gdLst/>
              <a:ahLst/>
              <a:cxnLst/>
              <a:rect l="l" t="t" r="r" b="b"/>
              <a:pathLst>
                <a:path w="980" h="246" extrusionOk="0">
                  <a:moveTo>
                    <a:pt x="1" y="1"/>
                  </a:moveTo>
                  <a:lnTo>
                    <a:pt x="1" y="245"/>
                  </a:lnTo>
                  <a:lnTo>
                    <a:pt x="980" y="245"/>
                  </a:lnTo>
                  <a:lnTo>
                    <a:pt x="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" name="Google Shape;2103;p38">
              <a:extLst>
                <a:ext uri="{FF2B5EF4-FFF2-40B4-BE49-F238E27FC236}">
                  <a16:creationId xmlns:a16="http://schemas.microsoft.com/office/drawing/2014/main" id="{5084533E-6A32-B470-6515-F4EA9CB3C5B7}"/>
                </a:ext>
              </a:extLst>
            </p:cNvPr>
            <p:cNvSpPr/>
            <p:nvPr/>
          </p:nvSpPr>
          <p:spPr>
            <a:xfrm>
              <a:off x="1797883" y="3542759"/>
              <a:ext cx="83202" cy="13867"/>
            </a:xfrm>
            <a:custGeom>
              <a:avLst/>
              <a:gdLst/>
              <a:ahLst/>
              <a:cxnLst/>
              <a:rect l="l" t="t" r="r" b="b"/>
              <a:pathLst>
                <a:path w="1470" h="245" extrusionOk="0">
                  <a:moveTo>
                    <a:pt x="0" y="0"/>
                  </a:moveTo>
                  <a:lnTo>
                    <a:pt x="0" y="245"/>
                  </a:lnTo>
                  <a:lnTo>
                    <a:pt x="1469" y="245"/>
                  </a:lnTo>
                  <a:lnTo>
                    <a:pt x="14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" name="Google Shape;2104;p38">
              <a:extLst>
                <a:ext uri="{FF2B5EF4-FFF2-40B4-BE49-F238E27FC236}">
                  <a16:creationId xmlns:a16="http://schemas.microsoft.com/office/drawing/2014/main" id="{31702D8F-5B23-FE7E-6BBE-D07ECDAEC38A}"/>
                </a:ext>
              </a:extLst>
            </p:cNvPr>
            <p:cNvSpPr/>
            <p:nvPr/>
          </p:nvSpPr>
          <p:spPr>
            <a:xfrm>
              <a:off x="1797883" y="3570436"/>
              <a:ext cx="20829" cy="13924"/>
            </a:xfrm>
            <a:custGeom>
              <a:avLst/>
              <a:gdLst/>
              <a:ahLst/>
              <a:cxnLst/>
              <a:rect l="l" t="t" r="r" b="b"/>
              <a:pathLst>
                <a:path w="368" h="246" extrusionOk="0">
                  <a:moveTo>
                    <a:pt x="0" y="1"/>
                  </a:moveTo>
                  <a:lnTo>
                    <a:pt x="0" y="246"/>
                  </a:lnTo>
                  <a:lnTo>
                    <a:pt x="368" y="246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" name="Google Shape;2105;p38">
              <a:extLst>
                <a:ext uri="{FF2B5EF4-FFF2-40B4-BE49-F238E27FC236}">
                  <a16:creationId xmlns:a16="http://schemas.microsoft.com/office/drawing/2014/main" id="{725EA764-3689-529E-1247-AF9D123476CE}"/>
                </a:ext>
              </a:extLst>
            </p:cNvPr>
            <p:cNvSpPr/>
            <p:nvPr/>
          </p:nvSpPr>
          <p:spPr>
            <a:xfrm>
              <a:off x="1761829" y="3625847"/>
              <a:ext cx="167706" cy="90164"/>
            </a:xfrm>
            <a:custGeom>
              <a:avLst/>
              <a:gdLst/>
              <a:ahLst/>
              <a:cxnLst/>
              <a:rect l="l" t="t" r="r" b="b"/>
              <a:pathLst>
                <a:path w="2963" h="1593" extrusionOk="0">
                  <a:moveTo>
                    <a:pt x="2596" y="1"/>
                  </a:moveTo>
                  <a:lnTo>
                    <a:pt x="2596" y="1347"/>
                  </a:lnTo>
                  <a:lnTo>
                    <a:pt x="2351" y="1347"/>
                  </a:lnTo>
                  <a:lnTo>
                    <a:pt x="2351" y="246"/>
                  </a:lnTo>
                  <a:lnTo>
                    <a:pt x="2106" y="246"/>
                  </a:lnTo>
                  <a:lnTo>
                    <a:pt x="2106" y="1347"/>
                  </a:lnTo>
                  <a:lnTo>
                    <a:pt x="1861" y="1347"/>
                  </a:lnTo>
                  <a:lnTo>
                    <a:pt x="1861" y="491"/>
                  </a:lnTo>
                  <a:lnTo>
                    <a:pt x="1617" y="491"/>
                  </a:lnTo>
                  <a:lnTo>
                    <a:pt x="1617" y="1347"/>
                  </a:lnTo>
                  <a:lnTo>
                    <a:pt x="1372" y="1347"/>
                  </a:lnTo>
                  <a:lnTo>
                    <a:pt x="1372" y="735"/>
                  </a:lnTo>
                  <a:lnTo>
                    <a:pt x="1127" y="735"/>
                  </a:lnTo>
                  <a:lnTo>
                    <a:pt x="1127" y="1347"/>
                  </a:lnTo>
                  <a:lnTo>
                    <a:pt x="882" y="1347"/>
                  </a:lnTo>
                  <a:lnTo>
                    <a:pt x="882" y="980"/>
                  </a:lnTo>
                  <a:lnTo>
                    <a:pt x="637" y="980"/>
                  </a:lnTo>
                  <a:lnTo>
                    <a:pt x="637" y="1347"/>
                  </a:lnTo>
                  <a:lnTo>
                    <a:pt x="393" y="1347"/>
                  </a:lnTo>
                  <a:lnTo>
                    <a:pt x="393" y="1225"/>
                  </a:lnTo>
                  <a:lnTo>
                    <a:pt x="148" y="1225"/>
                  </a:lnTo>
                  <a:lnTo>
                    <a:pt x="148" y="1347"/>
                  </a:lnTo>
                  <a:lnTo>
                    <a:pt x="1" y="1347"/>
                  </a:lnTo>
                  <a:lnTo>
                    <a:pt x="1" y="1592"/>
                  </a:lnTo>
                  <a:lnTo>
                    <a:pt x="2963" y="1592"/>
                  </a:lnTo>
                  <a:lnTo>
                    <a:pt x="2963" y="1347"/>
                  </a:lnTo>
                  <a:lnTo>
                    <a:pt x="2840" y="1347"/>
                  </a:lnTo>
                  <a:lnTo>
                    <a:pt x="28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" name="Google Shape;2106;p38">
              <a:extLst>
                <a:ext uri="{FF2B5EF4-FFF2-40B4-BE49-F238E27FC236}">
                  <a16:creationId xmlns:a16="http://schemas.microsoft.com/office/drawing/2014/main" id="{88D7A2C3-43D9-FEA3-B024-0733F25EA76D}"/>
                </a:ext>
              </a:extLst>
            </p:cNvPr>
            <p:cNvSpPr/>
            <p:nvPr/>
          </p:nvSpPr>
          <p:spPr>
            <a:xfrm>
              <a:off x="1797883" y="3598170"/>
              <a:ext cx="48563" cy="13924"/>
            </a:xfrm>
            <a:custGeom>
              <a:avLst/>
              <a:gdLst/>
              <a:ahLst/>
              <a:cxnLst/>
              <a:rect l="l" t="t" r="r" b="b"/>
              <a:pathLst>
                <a:path w="858" h="246" extrusionOk="0">
                  <a:moveTo>
                    <a:pt x="0" y="0"/>
                  </a:moveTo>
                  <a:lnTo>
                    <a:pt x="0" y="245"/>
                  </a:lnTo>
                  <a:lnTo>
                    <a:pt x="857" y="245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" name="Google Shape;2107;p38">
              <a:extLst>
                <a:ext uri="{FF2B5EF4-FFF2-40B4-BE49-F238E27FC236}">
                  <a16:creationId xmlns:a16="http://schemas.microsoft.com/office/drawing/2014/main" id="{011A7836-B362-638E-827B-7440D3D4957E}"/>
                </a:ext>
              </a:extLst>
            </p:cNvPr>
            <p:cNvSpPr/>
            <p:nvPr/>
          </p:nvSpPr>
          <p:spPr>
            <a:xfrm>
              <a:off x="1790922" y="3625847"/>
              <a:ext cx="20885" cy="13924"/>
            </a:xfrm>
            <a:custGeom>
              <a:avLst/>
              <a:gdLst/>
              <a:ahLst/>
              <a:cxnLst/>
              <a:rect l="l" t="t" r="r" b="b"/>
              <a:pathLst>
                <a:path w="369" h="246" extrusionOk="0">
                  <a:moveTo>
                    <a:pt x="1" y="1"/>
                  </a:moveTo>
                  <a:lnTo>
                    <a:pt x="1" y="246"/>
                  </a:lnTo>
                  <a:lnTo>
                    <a:pt x="368" y="246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" name="Google Shape;2108;p38">
              <a:extLst>
                <a:ext uri="{FF2B5EF4-FFF2-40B4-BE49-F238E27FC236}">
                  <a16:creationId xmlns:a16="http://schemas.microsoft.com/office/drawing/2014/main" id="{42EE3D66-037E-F7DA-C556-CF265427BE98}"/>
                </a:ext>
              </a:extLst>
            </p:cNvPr>
            <p:cNvSpPr/>
            <p:nvPr/>
          </p:nvSpPr>
          <p:spPr>
            <a:xfrm>
              <a:off x="1693966" y="3757499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0" y="0"/>
                  </a:moveTo>
                  <a:lnTo>
                    <a:pt x="0" y="245"/>
                  </a:lnTo>
                  <a:lnTo>
                    <a:pt x="245" y="245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" name="Google Shape;2109;p38">
              <a:extLst>
                <a:ext uri="{FF2B5EF4-FFF2-40B4-BE49-F238E27FC236}">
                  <a16:creationId xmlns:a16="http://schemas.microsoft.com/office/drawing/2014/main" id="{625B4E98-BA23-E377-C695-450A6D8D0F09}"/>
                </a:ext>
              </a:extLst>
            </p:cNvPr>
            <p:cNvSpPr/>
            <p:nvPr/>
          </p:nvSpPr>
          <p:spPr>
            <a:xfrm>
              <a:off x="1721700" y="3757499"/>
              <a:ext cx="180158" cy="13924"/>
            </a:xfrm>
            <a:custGeom>
              <a:avLst/>
              <a:gdLst/>
              <a:ahLst/>
              <a:cxnLst/>
              <a:rect l="l" t="t" r="r" b="b"/>
              <a:pathLst>
                <a:path w="3183" h="246" extrusionOk="0">
                  <a:moveTo>
                    <a:pt x="0" y="0"/>
                  </a:moveTo>
                  <a:lnTo>
                    <a:pt x="0" y="245"/>
                  </a:lnTo>
                  <a:lnTo>
                    <a:pt x="3182" y="245"/>
                  </a:lnTo>
                  <a:lnTo>
                    <a:pt x="31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" name="Google Shape;2110;p38">
              <a:extLst>
                <a:ext uri="{FF2B5EF4-FFF2-40B4-BE49-F238E27FC236}">
                  <a16:creationId xmlns:a16="http://schemas.microsoft.com/office/drawing/2014/main" id="{2DAF122C-0A74-54C1-C157-AF45591B3D74}"/>
                </a:ext>
              </a:extLst>
            </p:cNvPr>
            <p:cNvSpPr/>
            <p:nvPr/>
          </p:nvSpPr>
          <p:spPr>
            <a:xfrm>
              <a:off x="1693966" y="3785177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0" y="1"/>
                  </a:moveTo>
                  <a:lnTo>
                    <a:pt x="0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4" name="Google Shape;2111;p38">
              <a:extLst>
                <a:ext uri="{FF2B5EF4-FFF2-40B4-BE49-F238E27FC236}">
                  <a16:creationId xmlns:a16="http://schemas.microsoft.com/office/drawing/2014/main" id="{62FAA006-D748-014B-1AD6-4FC858430897}"/>
                </a:ext>
              </a:extLst>
            </p:cNvPr>
            <p:cNvSpPr/>
            <p:nvPr/>
          </p:nvSpPr>
          <p:spPr>
            <a:xfrm>
              <a:off x="1721700" y="3785177"/>
              <a:ext cx="180158" cy="13924"/>
            </a:xfrm>
            <a:custGeom>
              <a:avLst/>
              <a:gdLst/>
              <a:ahLst/>
              <a:cxnLst/>
              <a:rect l="l" t="t" r="r" b="b"/>
              <a:pathLst>
                <a:path w="3183" h="246" extrusionOk="0">
                  <a:moveTo>
                    <a:pt x="0" y="1"/>
                  </a:moveTo>
                  <a:lnTo>
                    <a:pt x="0" y="246"/>
                  </a:lnTo>
                  <a:lnTo>
                    <a:pt x="3182" y="246"/>
                  </a:lnTo>
                  <a:lnTo>
                    <a:pt x="31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" name="Google Shape;2112;p38">
              <a:extLst>
                <a:ext uri="{FF2B5EF4-FFF2-40B4-BE49-F238E27FC236}">
                  <a16:creationId xmlns:a16="http://schemas.microsoft.com/office/drawing/2014/main" id="{0D757565-7834-313A-75F3-5FCFDEBB763A}"/>
                </a:ext>
              </a:extLst>
            </p:cNvPr>
            <p:cNvSpPr/>
            <p:nvPr/>
          </p:nvSpPr>
          <p:spPr>
            <a:xfrm>
              <a:off x="1693966" y="3812911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0" y="1"/>
                  </a:moveTo>
                  <a:lnTo>
                    <a:pt x="0" y="245"/>
                  </a:lnTo>
                  <a:lnTo>
                    <a:pt x="245" y="245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6" name="Google Shape;2113;p38">
              <a:extLst>
                <a:ext uri="{FF2B5EF4-FFF2-40B4-BE49-F238E27FC236}">
                  <a16:creationId xmlns:a16="http://schemas.microsoft.com/office/drawing/2014/main" id="{2FE4FD0B-4920-790F-F769-5DE1E58F355B}"/>
                </a:ext>
              </a:extLst>
            </p:cNvPr>
            <p:cNvSpPr/>
            <p:nvPr/>
          </p:nvSpPr>
          <p:spPr>
            <a:xfrm>
              <a:off x="1721700" y="3812911"/>
              <a:ext cx="180158" cy="13924"/>
            </a:xfrm>
            <a:custGeom>
              <a:avLst/>
              <a:gdLst/>
              <a:ahLst/>
              <a:cxnLst/>
              <a:rect l="l" t="t" r="r" b="b"/>
              <a:pathLst>
                <a:path w="3183" h="246" extrusionOk="0">
                  <a:moveTo>
                    <a:pt x="0" y="1"/>
                  </a:moveTo>
                  <a:lnTo>
                    <a:pt x="0" y="245"/>
                  </a:lnTo>
                  <a:lnTo>
                    <a:pt x="3182" y="245"/>
                  </a:lnTo>
                  <a:lnTo>
                    <a:pt x="31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" name="Google Shape;2114;p38">
              <a:extLst>
                <a:ext uri="{FF2B5EF4-FFF2-40B4-BE49-F238E27FC236}">
                  <a16:creationId xmlns:a16="http://schemas.microsoft.com/office/drawing/2014/main" id="{1EBB479F-CC44-F88B-5DFC-C290D2E642A8}"/>
                </a:ext>
              </a:extLst>
            </p:cNvPr>
            <p:cNvSpPr/>
            <p:nvPr/>
          </p:nvSpPr>
          <p:spPr>
            <a:xfrm>
              <a:off x="1908705" y="3854455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1" y="1"/>
                  </a:moveTo>
                  <a:lnTo>
                    <a:pt x="1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" name="Google Shape;2115;p38">
              <a:extLst>
                <a:ext uri="{FF2B5EF4-FFF2-40B4-BE49-F238E27FC236}">
                  <a16:creationId xmlns:a16="http://schemas.microsoft.com/office/drawing/2014/main" id="{89A884E1-D21A-9D2F-C4A1-491A9D7045E5}"/>
                </a:ext>
              </a:extLst>
            </p:cNvPr>
            <p:cNvSpPr/>
            <p:nvPr/>
          </p:nvSpPr>
          <p:spPr>
            <a:xfrm>
              <a:off x="1881028" y="3854455"/>
              <a:ext cx="13867" cy="13924"/>
            </a:xfrm>
            <a:custGeom>
              <a:avLst/>
              <a:gdLst/>
              <a:ahLst/>
              <a:cxnLst/>
              <a:rect l="l" t="t" r="r" b="b"/>
              <a:pathLst>
                <a:path w="245" h="246" extrusionOk="0">
                  <a:moveTo>
                    <a:pt x="0" y="1"/>
                  </a:moveTo>
                  <a:lnTo>
                    <a:pt x="0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" name="Google Shape;2116;p38">
              <a:extLst>
                <a:ext uri="{FF2B5EF4-FFF2-40B4-BE49-F238E27FC236}">
                  <a16:creationId xmlns:a16="http://schemas.microsoft.com/office/drawing/2014/main" id="{A247D1A6-B185-B53F-D6EF-CB78570ACC58}"/>
                </a:ext>
              </a:extLst>
            </p:cNvPr>
            <p:cNvSpPr/>
            <p:nvPr/>
          </p:nvSpPr>
          <p:spPr>
            <a:xfrm>
              <a:off x="1853294" y="3854455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1" y="1"/>
                  </a:moveTo>
                  <a:lnTo>
                    <a:pt x="1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0" name="Google Shape;3056;p55">
            <a:extLst>
              <a:ext uri="{FF2B5EF4-FFF2-40B4-BE49-F238E27FC236}">
                <a16:creationId xmlns:a16="http://schemas.microsoft.com/office/drawing/2014/main" id="{8E410E85-81AE-37FE-48FA-DFEF8B269760}"/>
              </a:ext>
            </a:extLst>
          </p:cNvPr>
          <p:cNvGrpSpPr/>
          <p:nvPr/>
        </p:nvGrpSpPr>
        <p:grpSpPr>
          <a:xfrm>
            <a:off x="15357867" y="1720935"/>
            <a:ext cx="3435900" cy="2244650"/>
            <a:chOff x="4988100" y="1450650"/>
            <a:chExt cx="3435900" cy="2244650"/>
          </a:xfrm>
        </p:grpSpPr>
        <p:sp>
          <p:nvSpPr>
            <p:cNvPr id="31" name="Google Shape;3057;p55">
              <a:extLst>
                <a:ext uri="{FF2B5EF4-FFF2-40B4-BE49-F238E27FC236}">
                  <a16:creationId xmlns:a16="http://schemas.microsoft.com/office/drawing/2014/main" id="{E33F983F-D7E1-5850-0930-1F39A001A814}"/>
                </a:ext>
              </a:extLst>
            </p:cNvPr>
            <p:cNvSpPr/>
            <p:nvPr/>
          </p:nvSpPr>
          <p:spPr>
            <a:xfrm>
              <a:off x="5206050" y="1450650"/>
              <a:ext cx="3000000" cy="1907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058;p55">
              <a:extLst>
                <a:ext uri="{FF2B5EF4-FFF2-40B4-BE49-F238E27FC236}">
                  <a16:creationId xmlns:a16="http://schemas.microsoft.com/office/drawing/2014/main" id="{E19BDA9D-107D-3690-DC74-367ABF7A22AE}"/>
                </a:ext>
              </a:extLst>
            </p:cNvPr>
            <p:cNvSpPr/>
            <p:nvPr/>
          </p:nvSpPr>
          <p:spPr>
            <a:xfrm rot="10800000">
              <a:off x="4988100" y="3472400"/>
              <a:ext cx="3435900" cy="2229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198DFA82-46DB-7947-AB72-5B84191A7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1108" y="1961573"/>
            <a:ext cx="2609417" cy="1467427"/>
          </a:xfrm>
          <a:prstGeom prst="rect">
            <a:avLst/>
          </a:prstGeom>
        </p:spPr>
      </p:pic>
      <p:sp>
        <p:nvSpPr>
          <p:cNvPr id="5" name="Google Shape;2413;p42">
            <a:extLst>
              <a:ext uri="{FF2B5EF4-FFF2-40B4-BE49-F238E27FC236}">
                <a16:creationId xmlns:a16="http://schemas.microsoft.com/office/drawing/2014/main" id="{055167E9-E134-BE70-1BF3-AD9F5C9FEF74}"/>
              </a:ext>
            </a:extLst>
          </p:cNvPr>
          <p:cNvSpPr txBox="1">
            <a:spLocks/>
          </p:cNvSpPr>
          <p:nvPr/>
        </p:nvSpPr>
        <p:spPr>
          <a:xfrm>
            <a:off x="461652" y="1956452"/>
            <a:ext cx="10481400" cy="3764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line Sans Mono Medium"/>
              <a:buNone/>
              <a:defRPr sz="2667" b="1" i="0" u="none" strike="noStrike" cap="none">
                <a:solidFill>
                  <a:schemeClr val="dk1"/>
                </a:solidFill>
                <a:latin typeface="Spline Sans Mono"/>
                <a:ea typeface="Spline Sans Mono"/>
                <a:cs typeface="Spline Sans Mono"/>
                <a:sym typeface="Spline Sans Mono"/>
              </a:defRPr>
            </a:lvl1pPr>
            <a:lvl2pPr marL="914400" marR="0" lvl="1" indent="-3302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line Sans Mono Medium"/>
              <a:buNone/>
              <a:defRPr sz="2667" b="0" i="0" u="none" strike="noStrike" cap="none">
                <a:solidFill>
                  <a:schemeClr val="dk1"/>
                </a:solidFill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2pPr>
            <a:lvl3pPr marL="1371600" marR="0" lvl="2" indent="-3302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line Sans Mono Medium"/>
              <a:buNone/>
              <a:defRPr sz="2667" b="0" i="0" u="none" strike="noStrike" cap="none">
                <a:solidFill>
                  <a:schemeClr val="dk1"/>
                </a:solidFill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3pPr>
            <a:lvl4pPr marL="1828800" marR="0" lvl="3" indent="-3302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line Sans Mono Medium"/>
              <a:buNone/>
              <a:defRPr sz="2667" b="0" i="0" u="none" strike="noStrike" cap="none">
                <a:solidFill>
                  <a:schemeClr val="dk1"/>
                </a:solidFill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4pPr>
            <a:lvl5pPr marL="2286000" marR="0" lvl="4" indent="-3302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line Sans Mono Medium"/>
              <a:buNone/>
              <a:defRPr sz="2667" b="0" i="0" u="none" strike="noStrike" cap="none">
                <a:solidFill>
                  <a:schemeClr val="dk1"/>
                </a:solidFill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5pPr>
            <a:lvl6pPr marL="2743200" marR="0" lvl="5" indent="-3302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line Sans Mono Medium"/>
              <a:buNone/>
              <a:defRPr sz="2667" b="0" i="0" u="none" strike="noStrike" cap="none">
                <a:solidFill>
                  <a:schemeClr val="dk1"/>
                </a:solidFill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6pPr>
            <a:lvl7pPr marL="3200400" marR="0" lvl="6" indent="-3302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line Sans Mono Medium"/>
              <a:buNone/>
              <a:defRPr sz="2667" b="0" i="0" u="none" strike="noStrike" cap="none">
                <a:solidFill>
                  <a:schemeClr val="dk1"/>
                </a:solidFill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7pPr>
            <a:lvl8pPr marL="3657600" marR="0" lvl="7" indent="-3302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line Sans Mono Medium"/>
              <a:buNone/>
              <a:defRPr sz="2667" b="0" i="0" u="none" strike="noStrike" cap="none">
                <a:solidFill>
                  <a:schemeClr val="dk1"/>
                </a:solidFill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8pPr>
            <a:lvl9pPr marL="4114800" marR="0" lvl="8" indent="-3302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line Sans Mono Medium"/>
              <a:buNone/>
              <a:defRPr sz="2667" b="0" i="0" u="none" strike="noStrike" cap="none">
                <a:solidFill>
                  <a:schemeClr val="dk1"/>
                </a:solidFill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9pPr>
          </a:lstStyle>
          <a:p>
            <a:pPr>
              <a:lnSpc>
                <a:spcPct val="150000"/>
              </a:lnSpc>
              <a:buSzPts val="1600"/>
              <a:buFont typeface="Spline Sans Mono Medium"/>
              <a:buChar char="●"/>
            </a:pPr>
            <a:r>
              <a:rPr lang="en-US" sz="2000" i="0" dirty="0" err="1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Prezinta</a:t>
            </a:r>
            <a:r>
              <a:rPr lang="en-US" sz="2000" i="0" dirty="0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 acelasi scop ( precu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Spline Sans Mono" panose="020B0604020202020204" charset="0"/>
              </a:rPr>
              <a:t>m LSA )</a:t>
            </a:r>
            <a:r>
              <a:rPr lang="en-US" sz="2000" i="0" dirty="0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 de </a:t>
            </a:r>
            <a:r>
              <a:rPr lang="en-US" sz="2000" i="0" dirty="0" err="1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procesare</a:t>
            </a:r>
            <a:r>
              <a:rPr lang="en-US" sz="2000" i="0" dirty="0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 a </a:t>
            </a:r>
            <a:r>
              <a:rPr lang="en-US" sz="2000" i="0" dirty="0" err="1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limbajului</a:t>
            </a:r>
            <a:r>
              <a:rPr lang="en-US" sz="2000" i="0" dirty="0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 natural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  <a:latin typeface="Spline Sans Mono" panose="020B0604020202020204" charset="0"/>
              </a:rPr>
              <a:t>si</a:t>
            </a:r>
            <a:r>
              <a:rPr lang="en-US" sz="2000" i="0" dirty="0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 </a:t>
            </a:r>
            <a:r>
              <a:rPr lang="en-US" sz="2000" i="0" dirty="0" err="1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analiză</a:t>
            </a:r>
            <a:r>
              <a:rPr lang="en-US" sz="2000" i="0" dirty="0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 a </a:t>
            </a:r>
            <a:r>
              <a:rPr lang="en-US" sz="2000" i="0" dirty="0" err="1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relațiilor</a:t>
            </a:r>
            <a:r>
              <a:rPr lang="en-US" sz="2000" i="0" dirty="0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 </a:t>
            </a:r>
            <a:r>
              <a:rPr lang="en-US" sz="2000" i="0" dirty="0" err="1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dintr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Spline Sans Mono" panose="020B0604020202020204" charset="0"/>
              </a:rPr>
              <a:t>-</a:t>
            </a:r>
            <a:r>
              <a:rPr lang="en-US" sz="2000" i="0" dirty="0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un set de </a:t>
            </a:r>
            <a:r>
              <a:rPr lang="en-US" sz="2000" i="0" dirty="0" err="1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documente</a:t>
            </a:r>
            <a:r>
              <a:rPr lang="en-US" sz="2000" i="0" dirty="0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 </a:t>
            </a:r>
            <a:r>
              <a:rPr lang="en-US" sz="2000" i="0" dirty="0" err="1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și</a:t>
            </a:r>
            <a:r>
              <a:rPr lang="en-US" sz="2000" i="0" dirty="0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 </a:t>
            </a:r>
            <a:r>
              <a:rPr lang="en-US" sz="2000" i="0" dirty="0" err="1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termenii</a:t>
            </a:r>
            <a:r>
              <a:rPr lang="en-US" sz="2000" i="0" dirty="0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 pe care </a:t>
            </a:r>
            <a:r>
              <a:rPr lang="en-US" sz="2000" i="0" dirty="0" err="1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îi</a:t>
            </a:r>
            <a:r>
              <a:rPr lang="en-US" sz="2000" i="0" dirty="0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 </a:t>
            </a:r>
            <a:r>
              <a:rPr lang="en-US" sz="2000" i="0" dirty="0" err="1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conțin</a:t>
            </a:r>
            <a:r>
              <a:rPr lang="en-US" sz="2000" i="0" dirty="0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 </a:t>
            </a:r>
            <a:r>
              <a:rPr lang="en-US" sz="2000" i="0" dirty="0" err="1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prin</a:t>
            </a:r>
            <a:r>
              <a:rPr lang="en-US" sz="2000" i="0" dirty="0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 </a:t>
            </a:r>
            <a:r>
              <a:rPr lang="en-US" sz="2000" i="0" dirty="0" err="1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producerea</a:t>
            </a:r>
            <a:r>
              <a:rPr lang="en-US" sz="2000" i="0" dirty="0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 </a:t>
            </a:r>
            <a:r>
              <a:rPr lang="en-US" sz="2000" i="0" dirty="0" err="1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unui</a:t>
            </a:r>
            <a:r>
              <a:rPr lang="en-US" sz="2000" i="0" dirty="0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 set de “</a:t>
            </a:r>
            <a:r>
              <a:rPr lang="en-US" sz="2000" i="0" dirty="0" err="1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teme</a:t>
            </a:r>
            <a:r>
              <a:rPr lang="en-US" sz="2000" i="0" dirty="0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” legate de </a:t>
            </a:r>
            <a:r>
              <a:rPr lang="en-US" sz="2000" i="0" dirty="0" err="1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documente</a:t>
            </a:r>
            <a:r>
              <a:rPr lang="en-US" sz="2000" i="0" dirty="0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 </a:t>
            </a:r>
            <a:r>
              <a:rPr lang="en-US" sz="2000" i="0" dirty="0" err="1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și</a:t>
            </a:r>
            <a:r>
              <a:rPr lang="en-US" sz="2000" i="0" dirty="0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 </a:t>
            </a:r>
            <a:r>
              <a:rPr lang="en-US" sz="2000" i="0" dirty="0" err="1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termeni</a:t>
            </a:r>
            <a:r>
              <a:rPr lang="en-US" sz="2000" i="0" dirty="0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. </a:t>
            </a:r>
          </a:p>
          <a:p>
            <a:pPr>
              <a:lnSpc>
                <a:spcPct val="150000"/>
              </a:lnSpc>
              <a:buSzPts val="1600"/>
              <a:buFont typeface="Spline Sans Mono Medium"/>
              <a:buChar char="●"/>
            </a:pPr>
            <a:r>
              <a:rPr lang="ro-RO" sz="2000" dirty="0">
                <a:solidFill>
                  <a:schemeClr val="tx1">
                    <a:lumMod val="75000"/>
                  </a:schemeClr>
                </a:solidFill>
              </a:rPr>
              <a:t>LDA presupune că fiecare document este generat printr-un proces generativ statistic. Adică, fiecare document este un amestec de subiecte, iar fiecare subiect este un amestec de cuvinte.</a:t>
            </a:r>
            <a:endParaRPr 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  <a:buSzPts val="1600"/>
              <a:buFont typeface="Spline Sans Mono Medium"/>
              <a:buChar char="●"/>
            </a:pPr>
            <a:endParaRPr lang="en-US" sz="2000" i="0" dirty="0">
              <a:solidFill>
                <a:schemeClr val="tx1">
                  <a:lumMod val="75000"/>
                </a:schemeClr>
              </a:solidFill>
              <a:effectLst/>
              <a:latin typeface="Spline Sans Mono" panose="020B0604020202020204" charset="0"/>
            </a:endParaRPr>
          </a:p>
          <a:p>
            <a:pPr marL="127000" indent="0">
              <a:lnSpc>
                <a:spcPct val="150000"/>
              </a:lnSpc>
              <a:buSzPts val="1600"/>
            </a:pPr>
            <a:endParaRPr lang="en-US" sz="2000" i="0" dirty="0">
              <a:solidFill>
                <a:schemeClr val="tx1">
                  <a:lumMod val="75000"/>
                </a:schemeClr>
              </a:solidFill>
              <a:effectLst/>
              <a:latin typeface="Spline Sans Mono" panose="020B0604020202020204" charset="0"/>
            </a:endParaRPr>
          </a:p>
          <a:p>
            <a:pPr>
              <a:lnSpc>
                <a:spcPct val="150000"/>
              </a:lnSpc>
              <a:buSzPts val="1600"/>
              <a:buFont typeface="Spline Sans Mono Medium"/>
              <a:buChar char="●"/>
            </a:pPr>
            <a:endParaRPr lang="en-US" sz="2000" i="0" dirty="0">
              <a:solidFill>
                <a:schemeClr val="tx1">
                  <a:lumMod val="75000"/>
                </a:schemeClr>
              </a:solidFill>
              <a:effectLst/>
              <a:latin typeface="Spline Sans Mono" panose="020B0604020202020204" charset="0"/>
            </a:endParaRPr>
          </a:p>
          <a:p>
            <a:pPr>
              <a:lnSpc>
                <a:spcPct val="150000"/>
              </a:lnSpc>
              <a:buSzPts val="1600"/>
              <a:buFont typeface="Spline Sans Mono Medium"/>
              <a:buChar char="●"/>
            </a:pPr>
            <a:endParaRPr lang="en-US" sz="2000" i="0" dirty="0">
              <a:solidFill>
                <a:schemeClr val="tx1">
                  <a:lumMod val="75000"/>
                </a:schemeClr>
              </a:solidFill>
              <a:effectLst/>
              <a:latin typeface="Spline Sans Mono" panose="020B0604020202020204" charset="0"/>
            </a:endParaRPr>
          </a:p>
          <a:p>
            <a:pPr>
              <a:buSzPts val="1600"/>
              <a:buFont typeface="Spline Sans Mono Medium"/>
              <a:buChar char="●"/>
            </a:pPr>
            <a:endParaRPr lang="en-US" sz="2000" i="0" dirty="0">
              <a:solidFill>
                <a:schemeClr val="tx1">
                  <a:lumMod val="75000"/>
                </a:schemeClr>
              </a:solidFill>
              <a:effectLst/>
              <a:latin typeface="Spline Sans Mono" panose="020B0604020202020204" charset="0"/>
            </a:endParaRPr>
          </a:p>
          <a:p>
            <a:pPr>
              <a:buSzPts val="1600"/>
              <a:buFont typeface="Spline Sans Mono Medium"/>
              <a:buChar char="●"/>
            </a:pPr>
            <a:endParaRPr 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>
              <a:buSzPts val="1600"/>
              <a:buFont typeface="Spline Sans Mono Medium"/>
              <a:buChar char="●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194132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1B2DD-A107-F239-AA93-500040562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37" y="457200"/>
            <a:ext cx="10272000" cy="763600"/>
          </a:xfrm>
        </p:spPr>
        <p:txBody>
          <a:bodyPr/>
          <a:lstStyle/>
          <a:p>
            <a:r>
              <a:rPr lang="en-US" dirty="0" err="1"/>
              <a:t>Abordare</a:t>
            </a:r>
            <a:endParaRPr lang="ro-RO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DD1304-5A86-DF43-F55B-D410CBA99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437" y="1830400"/>
            <a:ext cx="9328900" cy="2665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AA3E1E-8C7B-0773-630C-CF5431732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363676" y="7062704"/>
            <a:ext cx="5649113" cy="11907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5207F0F-677B-F51C-1DC3-814D714491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30090" y="3733640"/>
            <a:ext cx="6230219" cy="2286319"/>
          </a:xfrm>
          <a:prstGeom prst="rect">
            <a:avLst/>
          </a:prstGeom>
        </p:spPr>
      </p:pic>
      <p:grpSp>
        <p:nvGrpSpPr>
          <p:cNvPr id="13" name="Google Shape;2095;p38">
            <a:extLst>
              <a:ext uri="{FF2B5EF4-FFF2-40B4-BE49-F238E27FC236}">
                <a16:creationId xmlns:a16="http://schemas.microsoft.com/office/drawing/2014/main" id="{44AB5A67-0231-D062-8C22-C844895674AA}"/>
              </a:ext>
            </a:extLst>
          </p:cNvPr>
          <p:cNvGrpSpPr/>
          <p:nvPr/>
        </p:nvGrpSpPr>
        <p:grpSpPr>
          <a:xfrm>
            <a:off x="634563" y="457200"/>
            <a:ext cx="527509" cy="630901"/>
            <a:chOff x="1562373" y="3424974"/>
            <a:chExt cx="395632" cy="473176"/>
          </a:xfrm>
        </p:grpSpPr>
        <p:sp>
          <p:nvSpPr>
            <p:cNvPr id="14" name="Google Shape;2096;p38">
              <a:extLst>
                <a:ext uri="{FF2B5EF4-FFF2-40B4-BE49-F238E27FC236}">
                  <a16:creationId xmlns:a16="http://schemas.microsoft.com/office/drawing/2014/main" id="{ED249347-BE05-2F7D-3624-9BFCDF630E1E}"/>
                </a:ext>
              </a:extLst>
            </p:cNvPr>
            <p:cNvSpPr/>
            <p:nvPr/>
          </p:nvSpPr>
          <p:spPr>
            <a:xfrm>
              <a:off x="1562373" y="3494252"/>
              <a:ext cx="194025" cy="194025"/>
            </a:xfrm>
            <a:custGeom>
              <a:avLst/>
              <a:gdLst/>
              <a:ahLst/>
              <a:cxnLst/>
              <a:rect l="l" t="t" r="r" b="b"/>
              <a:pathLst>
                <a:path w="3428" h="3428" extrusionOk="0">
                  <a:moveTo>
                    <a:pt x="1836" y="257"/>
                  </a:moveTo>
                  <a:cubicBezTo>
                    <a:pt x="2595" y="319"/>
                    <a:pt x="3182" y="942"/>
                    <a:pt x="3182" y="1714"/>
                  </a:cubicBezTo>
                  <a:lnTo>
                    <a:pt x="1836" y="1714"/>
                  </a:lnTo>
                  <a:lnTo>
                    <a:pt x="1836" y="257"/>
                  </a:lnTo>
                  <a:close/>
                  <a:moveTo>
                    <a:pt x="1591" y="257"/>
                  </a:moveTo>
                  <a:lnTo>
                    <a:pt x="1591" y="1787"/>
                  </a:lnTo>
                  <a:lnTo>
                    <a:pt x="661" y="2729"/>
                  </a:lnTo>
                  <a:cubicBezTo>
                    <a:pt x="404" y="2460"/>
                    <a:pt x="245" y="2106"/>
                    <a:pt x="245" y="1714"/>
                  </a:cubicBezTo>
                  <a:cubicBezTo>
                    <a:pt x="245" y="942"/>
                    <a:pt x="845" y="319"/>
                    <a:pt x="1591" y="257"/>
                  </a:cubicBezTo>
                  <a:close/>
                  <a:moveTo>
                    <a:pt x="3170" y="1959"/>
                  </a:moveTo>
                  <a:cubicBezTo>
                    <a:pt x="3048" y="2656"/>
                    <a:pt x="2448" y="3183"/>
                    <a:pt x="1714" y="3183"/>
                  </a:cubicBezTo>
                  <a:cubicBezTo>
                    <a:pt x="1384" y="3183"/>
                    <a:pt x="1090" y="3072"/>
                    <a:pt x="832" y="2889"/>
                  </a:cubicBezTo>
                  <a:lnTo>
                    <a:pt x="1775" y="1959"/>
                  </a:lnTo>
                  <a:close/>
                  <a:moveTo>
                    <a:pt x="1714" y="0"/>
                  </a:moveTo>
                  <a:cubicBezTo>
                    <a:pt x="772" y="0"/>
                    <a:pt x="0" y="771"/>
                    <a:pt x="0" y="1714"/>
                  </a:cubicBezTo>
                  <a:cubicBezTo>
                    <a:pt x="0" y="2656"/>
                    <a:pt x="772" y="3427"/>
                    <a:pt x="1714" y="3427"/>
                  </a:cubicBezTo>
                  <a:cubicBezTo>
                    <a:pt x="2668" y="3427"/>
                    <a:pt x="3427" y="2656"/>
                    <a:pt x="3427" y="1714"/>
                  </a:cubicBezTo>
                  <a:cubicBezTo>
                    <a:pt x="3427" y="771"/>
                    <a:pt x="2668" y="0"/>
                    <a:pt x="1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" name="Google Shape;2097;p38">
              <a:extLst>
                <a:ext uri="{FF2B5EF4-FFF2-40B4-BE49-F238E27FC236}">
                  <a16:creationId xmlns:a16="http://schemas.microsoft.com/office/drawing/2014/main" id="{FA0B2BCB-9DFD-C748-7299-B033D0BEEDB0}"/>
                </a:ext>
              </a:extLst>
            </p:cNvPr>
            <p:cNvSpPr/>
            <p:nvPr/>
          </p:nvSpPr>
          <p:spPr>
            <a:xfrm>
              <a:off x="1652422" y="3424974"/>
              <a:ext cx="305583" cy="473176"/>
            </a:xfrm>
            <a:custGeom>
              <a:avLst/>
              <a:gdLst/>
              <a:ahLst/>
              <a:cxnLst/>
              <a:rect l="l" t="t" r="r" b="b"/>
              <a:pathLst>
                <a:path w="5399" h="8360" extrusionOk="0">
                  <a:moveTo>
                    <a:pt x="0" y="1"/>
                  </a:moveTo>
                  <a:lnTo>
                    <a:pt x="0" y="980"/>
                  </a:lnTo>
                  <a:lnTo>
                    <a:pt x="245" y="980"/>
                  </a:lnTo>
                  <a:lnTo>
                    <a:pt x="245" y="245"/>
                  </a:lnTo>
                  <a:lnTo>
                    <a:pt x="5141" y="245"/>
                  </a:lnTo>
                  <a:lnTo>
                    <a:pt x="5141" y="8115"/>
                  </a:lnTo>
                  <a:lnTo>
                    <a:pt x="245" y="8115"/>
                  </a:lnTo>
                  <a:lnTo>
                    <a:pt x="245" y="4896"/>
                  </a:lnTo>
                  <a:lnTo>
                    <a:pt x="0" y="4896"/>
                  </a:lnTo>
                  <a:lnTo>
                    <a:pt x="0" y="8359"/>
                  </a:lnTo>
                  <a:lnTo>
                    <a:pt x="5398" y="8359"/>
                  </a:lnTo>
                  <a:lnTo>
                    <a:pt x="53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 dirty="0"/>
            </a:p>
          </p:txBody>
        </p:sp>
        <p:sp>
          <p:nvSpPr>
            <p:cNvPr id="16" name="Google Shape;2098;p38">
              <a:extLst>
                <a:ext uri="{FF2B5EF4-FFF2-40B4-BE49-F238E27FC236}">
                  <a16:creationId xmlns:a16="http://schemas.microsoft.com/office/drawing/2014/main" id="{4ED386A7-0928-F31C-8B54-F5F50A4BA775}"/>
                </a:ext>
              </a:extLst>
            </p:cNvPr>
            <p:cNvSpPr/>
            <p:nvPr/>
          </p:nvSpPr>
          <p:spPr>
            <a:xfrm>
              <a:off x="1700872" y="3466518"/>
              <a:ext cx="76297" cy="13924"/>
            </a:xfrm>
            <a:custGeom>
              <a:avLst/>
              <a:gdLst/>
              <a:ahLst/>
              <a:cxnLst/>
              <a:rect l="l" t="t" r="r" b="b"/>
              <a:pathLst>
                <a:path w="1348" h="246" extrusionOk="0">
                  <a:moveTo>
                    <a:pt x="1" y="1"/>
                  </a:moveTo>
                  <a:lnTo>
                    <a:pt x="1" y="246"/>
                  </a:lnTo>
                  <a:lnTo>
                    <a:pt x="1347" y="246"/>
                  </a:lnTo>
                  <a:lnTo>
                    <a:pt x="13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" name="Google Shape;2099;p38">
              <a:extLst>
                <a:ext uri="{FF2B5EF4-FFF2-40B4-BE49-F238E27FC236}">
                  <a16:creationId xmlns:a16="http://schemas.microsoft.com/office/drawing/2014/main" id="{3BA13D93-E80B-D8A3-9F10-407A3490A638}"/>
                </a:ext>
              </a:extLst>
            </p:cNvPr>
            <p:cNvSpPr/>
            <p:nvPr/>
          </p:nvSpPr>
          <p:spPr>
            <a:xfrm>
              <a:off x="1915667" y="3466518"/>
              <a:ext cx="13867" cy="13924"/>
            </a:xfrm>
            <a:custGeom>
              <a:avLst/>
              <a:gdLst/>
              <a:ahLst/>
              <a:cxnLst/>
              <a:rect l="l" t="t" r="r" b="b"/>
              <a:pathLst>
                <a:path w="245" h="246" extrusionOk="0">
                  <a:moveTo>
                    <a:pt x="0" y="1"/>
                  </a:moveTo>
                  <a:lnTo>
                    <a:pt x="0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" name="Google Shape;2100;p38">
              <a:extLst>
                <a:ext uri="{FF2B5EF4-FFF2-40B4-BE49-F238E27FC236}">
                  <a16:creationId xmlns:a16="http://schemas.microsoft.com/office/drawing/2014/main" id="{E7388E82-896B-92C0-9CC0-24A6ACF56A2D}"/>
                </a:ext>
              </a:extLst>
            </p:cNvPr>
            <p:cNvSpPr/>
            <p:nvPr/>
          </p:nvSpPr>
          <p:spPr>
            <a:xfrm>
              <a:off x="1887933" y="3466518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0" y="1"/>
                  </a:moveTo>
                  <a:lnTo>
                    <a:pt x="0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" name="Google Shape;2101;p38">
              <a:extLst>
                <a:ext uri="{FF2B5EF4-FFF2-40B4-BE49-F238E27FC236}">
                  <a16:creationId xmlns:a16="http://schemas.microsoft.com/office/drawing/2014/main" id="{EA26A3FB-D009-573C-04F7-47EF6BEA9A7C}"/>
                </a:ext>
              </a:extLst>
            </p:cNvPr>
            <p:cNvSpPr/>
            <p:nvPr/>
          </p:nvSpPr>
          <p:spPr>
            <a:xfrm>
              <a:off x="1860199" y="3466518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1" y="1"/>
                  </a:moveTo>
                  <a:lnTo>
                    <a:pt x="1" y="246"/>
                  </a:lnTo>
                  <a:lnTo>
                    <a:pt x="246" y="246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" name="Google Shape;2102;p38">
              <a:extLst>
                <a:ext uri="{FF2B5EF4-FFF2-40B4-BE49-F238E27FC236}">
                  <a16:creationId xmlns:a16="http://schemas.microsoft.com/office/drawing/2014/main" id="{2EC462F9-0FF5-2942-79EA-3E3E952D7B96}"/>
                </a:ext>
              </a:extLst>
            </p:cNvPr>
            <p:cNvSpPr/>
            <p:nvPr/>
          </p:nvSpPr>
          <p:spPr>
            <a:xfrm>
              <a:off x="1784016" y="3515024"/>
              <a:ext cx="55468" cy="13924"/>
            </a:xfrm>
            <a:custGeom>
              <a:avLst/>
              <a:gdLst/>
              <a:ahLst/>
              <a:cxnLst/>
              <a:rect l="l" t="t" r="r" b="b"/>
              <a:pathLst>
                <a:path w="980" h="246" extrusionOk="0">
                  <a:moveTo>
                    <a:pt x="1" y="1"/>
                  </a:moveTo>
                  <a:lnTo>
                    <a:pt x="1" y="245"/>
                  </a:lnTo>
                  <a:lnTo>
                    <a:pt x="980" y="245"/>
                  </a:lnTo>
                  <a:lnTo>
                    <a:pt x="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" name="Google Shape;2103;p38">
              <a:extLst>
                <a:ext uri="{FF2B5EF4-FFF2-40B4-BE49-F238E27FC236}">
                  <a16:creationId xmlns:a16="http://schemas.microsoft.com/office/drawing/2014/main" id="{CD5AB611-29B3-BC13-6413-1469EAA70F44}"/>
                </a:ext>
              </a:extLst>
            </p:cNvPr>
            <p:cNvSpPr/>
            <p:nvPr/>
          </p:nvSpPr>
          <p:spPr>
            <a:xfrm>
              <a:off x="1797883" y="3542759"/>
              <a:ext cx="83202" cy="13867"/>
            </a:xfrm>
            <a:custGeom>
              <a:avLst/>
              <a:gdLst/>
              <a:ahLst/>
              <a:cxnLst/>
              <a:rect l="l" t="t" r="r" b="b"/>
              <a:pathLst>
                <a:path w="1470" h="245" extrusionOk="0">
                  <a:moveTo>
                    <a:pt x="0" y="0"/>
                  </a:moveTo>
                  <a:lnTo>
                    <a:pt x="0" y="245"/>
                  </a:lnTo>
                  <a:lnTo>
                    <a:pt x="1469" y="245"/>
                  </a:lnTo>
                  <a:lnTo>
                    <a:pt x="14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" name="Google Shape;2104;p38">
              <a:extLst>
                <a:ext uri="{FF2B5EF4-FFF2-40B4-BE49-F238E27FC236}">
                  <a16:creationId xmlns:a16="http://schemas.microsoft.com/office/drawing/2014/main" id="{850E9EC2-23E3-DBB2-EEEC-76853DD12D5A}"/>
                </a:ext>
              </a:extLst>
            </p:cNvPr>
            <p:cNvSpPr/>
            <p:nvPr/>
          </p:nvSpPr>
          <p:spPr>
            <a:xfrm>
              <a:off x="1797883" y="3570436"/>
              <a:ext cx="20829" cy="13924"/>
            </a:xfrm>
            <a:custGeom>
              <a:avLst/>
              <a:gdLst/>
              <a:ahLst/>
              <a:cxnLst/>
              <a:rect l="l" t="t" r="r" b="b"/>
              <a:pathLst>
                <a:path w="368" h="246" extrusionOk="0">
                  <a:moveTo>
                    <a:pt x="0" y="1"/>
                  </a:moveTo>
                  <a:lnTo>
                    <a:pt x="0" y="246"/>
                  </a:lnTo>
                  <a:lnTo>
                    <a:pt x="368" y="246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" name="Google Shape;2105;p38">
              <a:extLst>
                <a:ext uri="{FF2B5EF4-FFF2-40B4-BE49-F238E27FC236}">
                  <a16:creationId xmlns:a16="http://schemas.microsoft.com/office/drawing/2014/main" id="{E7B2B094-A65F-E33E-E2B1-C71A65E03CE8}"/>
                </a:ext>
              </a:extLst>
            </p:cNvPr>
            <p:cNvSpPr/>
            <p:nvPr/>
          </p:nvSpPr>
          <p:spPr>
            <a:xfrm>
              <a:off x="1761829" y="3625847"/>
              <a:ext cx="167706" cy="90164"/>
            </a:xfrm>
            <a:custGeom>
              <a:avLst/>
              <a:gdLst/>
              <a:ahLst/>
              <a:cxnLst/>
              <a:rect l="l" t="t" r="r" b="b"/>
              <a:pathLst>
                <a:path w="2963" h="1593" extrusionOk="0">
                  <a:moveTo>
                    <a:pt x="2596" y="1"/>
                  </a:moveTo>
                  <a:lnTo>
                    <a:pt x="2596" y="1347"/>
                  </a:lnTo>
                  <a:lnTo>
                    <a:pt x="2351" y="1347"/>
                  </a:lnTo>
                  <a:lnTo>
                    <a:pt x="2351" y="246"/>
                  </a:lnTo>
                  <a:lnTo>
                    <a:pt x="2106" y="246"/>
                  </a:lnTo>
                  <a:lnTo>
                    <a:pt x="2106" y="1347"/>
                  </a:lnTo>
                  <a:lnTo>
                    <a:pt x="1861" y="1347"/>
                  </a:lnTo>
                  <a:lnTo>
                    <a:pt x="1861" y="491"/>
                  </a:lnTo>
                  <a:lnTo>
                    <a:pt x="1617" y="491"/>
                  </a:lnTo>
                  <a:lnTo>
                    <a:pt x="1617" y="1347"/>
                  </a:lnTo>
                  <a:lnTo>
                    <a:pt x="1372" y="1347"/>
                  </a:lnTo>
                  <a:lnTo>
                    <a:pt x="1372" y="735"/>
                  </a:lnTo>
                  <a:lnTo>
                    <a:pt x="1127" y="735"/>
                  </a:lnTo>
                  <a:lnTo>
                    <a:pt x="1127" y="1347"/>
                  </a:lnTo>
                  <a:lnTo>
                    <a:pt x="882" y="1347"/>
                  </a:lnTo>
                  <a:lnTo>
                    <a:pt x="882" y="980"/>
                  </a:lnTo>
                  <a:lnTo>
                    <a:pt x="637" y="980"/>
                  </a:lnTo>
                  <a:lnTo>
                    <a:pt x="637" y="1347"/>
                  </a:lnTo>
                  <a:lnTo>
                    <a:pt x="393" y="1347"/>
                  </a:lnTo>
                  <a:lnTo>
                    <a:pt x="393" y="1225"/>
                  </a:lnTo>
                  <a:lnTo>
                    <a:pt x="148" y="1225"/>
                  </a:lnTo>
                  <a:lnTo>
                    <a:pt x="148" y="1347"/>
                  </a:lnTo>
                  <a:lnTo>
                    <a:pt x="1" y="1347"/>
                  </a:lnTo>
                  <a:lnTo>
                    <a:pt x="1" y="1592"/>
                  </a:lnTo>
                  <a:lnTo>
                    <a:pt x="2963" y="1592"/>
                  </a:lnTo>
                  <a:lnTo>
                    <a:pt x="2963" y="1347"/>
                  </a:lnTo>
                  <a:lnTo>
                    <a:pt x="2840" y="1347"/>
                  </a:lnTo>
                  <a:lnTo>
                    <a:pt x="28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4" name="Google Shape;2106;p38">
              <a:extLst>
                <a:ext uri="{FF2B5EF4-FFF2-40B4-BE49-F238E27FC236}">
                  <a16:creationId xmlns:a16="http://schemas.microsoft.com/office/drawing/2014/main" id="{338F33E8-DAFE-1EA2-88BF-B3EF998DD262}"/>
                </a:ext>
              </a:extLst>
            </p:cNvPr>
            <p:cNvSpPr/>
            <p:nvPr/>
          </p:nvSpPr>
          <p:spPr>
            <a:xfrm>
              <a:off x="1797883" y="3598170"/>
              <a:ext cx="48563" cy="13924"/>
            </a:xfrm>
            <a:custGeom>
              <a:avLst/>
              <a:gdLst/>
              <a:ahLst/>
              <a:cxnLst/>
              <a:rect l="l" t="t" r="r" b="b"/>
              <a:pathLst>
                <a:path w="858" h="246" extrusionOk="0">
                  <a:moveTo>
                    <a:pt x="0" y="0"/>
                  </a:moveTo>
                  <a:lnTo>
                    <a:pt x="0" y="245"/>
                  </a:lnTo>
                  <a:lnTo>
                    <a:pt x="857" y="245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" name="Google Shape;2107;p38">
              <a:extLst>
                <a:ext uri="{FF2B5EF4-FFF2-40B4-BE49-F238E27FC236}">
                  <a16:creationId xmlns:a16="http://schemas.microsoft.com/office/drawing/2014/main" id="{1296517A-61A4-F33D-D539-071FDA5AE7DA}"/>
                </a:ext>
              </a:extLst>
            </p:cNvPr>
            <p:cNvSpPr/>
            <p:nvPr/>
          </p:nvSpPr>
          <p:spPr>
            <a:xfrm>
              <a:off x="1790922" y="3625847"/>
              <a:ext cx="20885" cy="13924"/>
            </a:xfrm>
            <a:custGeom>
              <a:avLst/>
              <a:gdLst/>
              <a:ahLst/>
              <a:cxnLst/>
              <a:rect l="l" t="t" r="r" b="b"/>
              <a:pathLst>
                <a:path w="369" h="246" extrusionOk="0">
                  <a:moveTo>
                    <a:pt x="1" y="1"/>
                  </a:moveTo>
                  <a:lnTo>
                    <a:pt x="1" y="246"/>
                  </a:lnTo>
                  <a:lnTo>
                    <a:pt x="368" y="246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6" name="Google Shape;2108;p38">
              <a:extLst>
                <a:ext uri="{FF2B5EF4-FFF2-40B4-BE49-F238E27FC236}">
                  <a16:creationId xmlns:a16="http://schemas.microsoft.com/office/drawing/2014/main" id="{4FF24DC9-5694-4AA2-8ADB-03B9AE017494}"/>
                </a:ext>
              </a:extLst>
            </p:cNvPr>
            <p:cNvSpPr/>
            <p:nvPr/>
          </p:nvSpPr>
          <p:spPr>
            <a:xfrm>
              <a:off x="1693966" y="3757499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0" y="0"/>
                  </a:moveTo>
                  <a:lnTo>
                    <a:pt x="0" y="245"/>
                  </a:lnTo>
                  <a:lnTo>
                    <a:pt x="245" y="245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" name="Google Shape;2109;p38">
              <a:extLst>
                <a:ext uri="{FF2B5EF4-FFF2-40B4-BE49-F238E27FC236}">
                  <a16:creationId xmlns:a16="http://schemas.microsoft.com/office/drawing/2014/main" id="{7D576F36-05FF-E221-EE90-BCB2DE5705F2}"/>
                </a:ext>
              </a:extLst>
            </p:cNvPr>
            <p:cNvSpPr/>
            <p:nvPr/>
          </p:nvSpPr>
          <p:spPr>
            <a:xfrm>
              <a:off x="1721700" y="3757499"/>
              <a:ext cx="180158" cy="13924"/>
            </a:xfrm>
            <a:custGeom>
              <a:avLst/>
              <a:gdLst/>
              <a:ahLst/>
              <a:cxnLst/>
              <a:rect l="l" t="t" r="r" b="b"/>
              <a:pathLst>
                <a:path w="3183" h="246" extrusionOk="0">
                  <a:moveTo>
                    <a:pt x="0" y="0"/>
                  </a:moveTo>
                  <a:lnTo>
                    <a:pt x="0" y="245"/>
                  </a:lnTo>
                  <a:lnTo>
                    <a:pt x="3182" y="245"/>
                  </a:lnTo>
                  <a:lnTo>
                    <a:pt x="31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" name="Google Shape;2110;p38">
              <a:extLst>
                <a:ext uri="{FF2B5EF4-FFF2-40B4-BE49-F238E27FC236}">
                  <a16:creationId xmlns:a16="http://schemas.microsoft.com/office/drawing/2014/main" id="{D87FDC56-70A4-C768-AB17-AEAB5E4F260E}"/>
                </a:ext>
              </a:extLst>
            </p:cNvPr>
            <p:cNvSpPr/>
            <p:nvPr/>
          </p:nvSpPr>
          <p:spPr>
            <a:xfrm>
              <a:off x="1693966" y="3785177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0" y="1"/>
                  </a:moveTo>
                  <a:lnTo>
                    <a:pt x="0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" name="Google Shape;2111;p38">
              <a:extLst>
                <a:ext uri="{FF2B5EF4-FFF2-40B4-BE49-F238E27FC236}">
                  <a16:creationId xmlns:a16="http://schemas.microsoft.com/office/drawing/2014/main" id="{79DF99FD-2B1C-52FA-4B90-B071A4DBA723}"/>
                </a:ext>
              </a:extLst>
            </p:cNvPr>
            <p:cNvSpPr/>
            <p:nvPr/>
          </p:nvSpPr>
          <p:spPr>
            <a:xfrm>
              <a:off x="1721700" y="3785177"/>
              <a:ext cx="180158" cy="13924"/>
            </a:xfrm>
            <a:custGeom>
              <a:avLst/>
              <a:gdLst/>
              <a:ahLst/>
              <a:cxnLst/>
              <a:rect l="l" t="t" r="r" b="b"/>
              <a:pathLst>
                <a:path w="3183" h="246" extrusionOk="0">
                  <a:moveTo>
                    <a:pt x="0" y="1"/>
                  </a:moveTo>
                  <a:lnTo>
                    <a:pt x="0" y="246"/>
                  </a:lnTo>
                  <a:lnTo>
                    <a:pt x="3182" y="246"/>
                  </a:lnTo>
                  <a:lnTo>
                    <a:pt x="31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" name="Google Shape;2112;p38">
              <a:extLst>
                <a:ext uri="{FF2B5EF4-FFF2-40B4-BE49-F238E27FC236}">
                  <a16:creationId xmlns:a16="http://schemas.microsoft.com/office/drawing/2014/main" id="{7B445A14-F090-A07D-676E-971455A728F4}"/>
                </a:ext>
              </a:extLst>
            </p:cNvPr>
            <p:cNvSpPr/>
            <p:nvPr/>
          </p:nvSpPr>
          <p:spPr>
            <a:xfrm>
              <a:off x="1693966" y="3812911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0" y="1"/>
                  </a:moveTo>
                  <a:lnTo>
                    <a:pt x="0" y="245"/>
                  </a:lnTo>
                  <a:lnTo>
                    <a:pt x="245" y="245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" name="Google Shape;2113;p38">
              <a:extLst>
                <a:ext uri="{FF2B5EF4-FFF2-40B4-BE49-F238E27FC236}">
                  <a16:creationId xmlns:a16="http://schemas.microsoft.com/office/drawing/2014/main" id="{8BC90236-3714-819C-2676-B31B42A519BA}"/>
                </a:ext>
              </a:extLst>
            </p:cNvPr>
            <p:cNvSpPr/>
            <p:nvPr/>
          </p:nvSpPr>
          <p:spPr>
            <a:xfrm>
              <a:off x="1721700" y="3812911"/>
              <a:ext cx="180158" cy="13924"/>
            </a:xfrm>
            <a:custGeom>
              <a:avLst/>
              <a:gdLst/>
              <a:ahLst/>
              <a:cxnLst/>
              <a:rect l="l" t="t" r="r" b="b"/>
              <a:pathLst>
                <a:path w="3183" h="246" extrusionOk="0">
                  <a:moveTo>
                    <a:pt x="0" y="1"/>
                  </a:moveTo>
                  <a:lnTo>
                    <a:pt x="0" y="245"/>
                  </a:lnTo>
                  <a:lnTo>
                    <a:pt x="3182" y="245"/>
                  </a:lnTo>
                  <a:lnTo>
                    <a:pt x="31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" name="Google Shape;2114;p38">
              <a:extLst>
                <a:ext uri="{FF2B5EF4-FFF2-40B4-BE49-F238E27FC236}">
                  <a16:creationId xmlns:a16="http://schemas.microsoft.com/office/drawing/2014/main" id="{1713599B-5C45-5969-A352-72AC9FD3ED41}"/>
                </a:ext>
              </a:extLst>
            </p:cNvPr>
            <p:cNvSpPr/>
            <p:nvPr/>
          </p:nvSpPr>
          <p:spPr>
            <a:xfrm>
              <a:off x="1908705" y="3854455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1" y="1"/>
                  </a:moveTo>
                  <a:lnTo>
                    <a:pt x="1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" name="Google Shape;2115;p38">
              <a:extLst>
                <a:ext uri="{FF2B5EF4-FFF2-40B4-BE49-F238E27FC236}">
                  <a16:creationId xmlns:a16="http://schemas.microsoft.com/office/drawing/2014/main" id="{58808AD4-A84D-D805-1F81-E53481C87659}"/>
                </a:ext>
              </a:extLst>
            </p:cNvPr>
            <p:cNvSpPr/>
            <p:nvPr/>
          </p:nvSpPr>
          <p:spPr>
            <a:xfrm>
              <a:off x="1881028" y="3854455"/>
              <a:ext cx="13867" cy="13924"/>
            </a:xfrm>
            <a:custGeom>
              <a:avLst/>
              <a:gdLst/>
              <a:ahLst/>
              <a:cxnLst/>
              <a:rect l="l" t="t" r="r" b="b"/>
              <a:pathLst>
                <a:path w="245" h="246" extrusionOk="0">
                  <a:moveTo>
                    <a:pt x="0" y="1"/>
                  </a:moveTo>
                  <a:lnTo>
                    <a:pt x="0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" name="Google Shape;2116;p38">
              <a:extLst>
                <a:ext uri="{FF2B5EF4-FFF2-40B4-BE49-F238E27FC236}">
                  <a16:creationId xmlns:a16="http://schemas.microsoft.com/office/drawing/2014/main" id="{9A743FBB-D8E1-1518-1314-6974EE1C72CB}"/>
                </a:ext>
              </a:extLst>
            </p:cNvPr>
            <p:cNvSpPr/>
            <p:nvPr/>
          </p:nvSpPr>
          <p:spPr>
            <a:xfrm>
              <a:off x="1853294" y="3854455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1" y="1"/>
                  </a:moveTo>
                  <a:lnTo>
                    <a:pt x="1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9515872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1B2DD-A107-F239-AA93-500040562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00" y="438150"/>
            <a:ext cx="10272000" cy="763600"/>
          </a:xfrm>
        </p:spPr>
        <p:txBody>
          <a:bodyPr/>
          <a:lstStyle/>
          <a:p>
            <a:r>
              <a:rPr lang="en-US" dirty="0" err="1"/>
              <a:t>Abordare</a:t>
            </a:r>
            <a:endParaRPr lang="ro-RO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DD1304-5A86-DF43-F55B-D410CBA99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868020" y="2096300"/>
            <a:ext cx="9328900" cy="2665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AA3E1E-8C7B-0773-630C-CF5431732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5" y="2096300"/>
            <a:ext cx="11884930" cy="25052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5207F0F-677B-F51C-1DC3-814D714491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30090" y="3733640"/>
            <a:ext cx="6230219" cy="2286319"/>
          </a:xfrm>
          <a:prstGeom prst="rect">
            <a:avLst/>
          </a:prstGeom>
        </p:spPr>
      </p:pic>
      <p:grpSp>
        <p:nvGrpSpPr>
          <p:cNvPr id="3" name="Google Shape;2095;p38">
            <a:extLst>
              <a:ext uri="{FF2B5EF4-FFF2-40B4-BE49-F238E27FC236}">
                <a16:creationId xmlns:a16="http://schemas.microsoft.com/office/drawing/2014/main" id="{559147B7-3122-FD41-848D-3AF42885AEF9}"/>
              </a:ext>
            </a:extLst>
          </p:cNvPr>
          <p:cNvGrpSpPr/>
          <p:nvPr/>
        </p:nvGrpSpPr>
        <p:grpSpPr>
          <a:xfrm>
            <a:off x="203891" y="438150"/>
            <a:ext cx="527509" cy="630901"/>
            <a:chOff x="1562373" y="3424974"/>
            <a:chExt cx="395632" cy="473176"/>
          </a:xfrm>
        </p:grpSpPr>
        <p:sp>
          <p:nvSpPr>
            <p:cNvPr id="4" name="Google Shape;2096;p38">
              <a:extLst>
                <a:ext uri="{FF2B5EF4-FFF2-40B4-BE49-F238E27FC236}">
                  <a16:creationId xmlns:a16="http://schemas.microsoft.com/office/drawing/2014/main" id="{F004AF58-1E06-F705-25F2-9DD308347A67}"/>
                </a:ext>
              </a:extLst>
            </p:cNvPr>
            <p:cNvSpPr/>
            <p:nvPr/>
          </p:nvSpPr>
          <p:spPr>
            <a:xfrm>
              <a:off x="1562373" y="3494252"/>
              <a:ext cx="194025" cy="194025"/>
            </a:xfrm>
            <a:custGeom>
              <a:avLst/>
              <a:gdLst/>
              <a:ahLst/>
              <a:cxnLst/>
              <a:rect l="l" t="t" r="r" b="b"/>
              <a:pathLst>
                <a:path w="3428" h="3428" extrusionOk="0">
                  <a:moveTo>
                    <a:pt x="1836" y="257"/>
                  </a:moveTo>
                  <a:cubicBezTo>
                    <a:pt x="2595" y="319"/>
                    <a:pt x="3182" y="942"/>
                    <a:pt x="3182" y="1714"/>
                  </a:cubicBezTo>
                  <a:lnTo>
                    <a:pt x="1836" y="1714"/>
                  </a:lnTo>
                  <a:lnTo>
                    <a:pt x="1836" y="257"/>
                  </a:lnTo>
                  <a:close/>
                  <a:moveTo>
                    <a:pt x="1591" y="257"/>
                  </a:moveTo>
                  <a:lnTo>
                    <a:pt x="1591" y="1787"/>
                  </a:lnTo>
                  <a:lnTo>
                    <a:pt x="661" y="2729"/>
                  </a:lnTo>
                  <a:cubicBezTo>
                    <a:pt x="404" y="2460"/>
                    <a:pt x="245" y="2106"/>
                    <a:pt x="245" y="1714"/>
                  </a:cubicBezTo>
                  <a:cubicBezTo>
                    <a:pt x="245" y="942"/>
                    <a:pt x="845" y="319"/>
                    <a:pt x="1591" y="257"/>
                  </a:cubicBezTo>
                  <a:close/>
                  <a:moveTo>
                    <a:pt x="3170" y="1959"/>
                  </a:moveTo>
                  <a:cubicBezTo>
                    <a:pt x="3048" y="2656"/>
                    <a:pt x="2448" y="3183"/>
                    <a:pt x="1714" y="3183"/>
                  </a:cubicBezTo>
                  <a:cubicBezTo>
                    <a:pt x="1384" y="3183"/>
                    <a:pt x="1090" y="3072"/>
                    <a:pt x="832" y="2889"/>
                  </a:cubicBezTo>
                  <a:lnTo>
                    <a:pt x="1775" y="1959"/>
                  </a:lnTo>
                  <a:close/>
                  <a:moveTo>
                    <a:pt x="1714" y="0"/>
                  </a:moveTo>
                  <a:cubicBezTo>
                    <a:pt x="772" y="0"/>
                    <a:pt x="0" y="771"/>
                    <a:pt x="0" y="1714"/>
                  </a:cubicBezTo>
                  <a:cubicBezTo>
                    <a:pt x="0" y="2656"/>
                    <a:pt x="772" y="3427"/>
                    <a:pt x="1714" y="3427"/>
                  </a:cubicBezTo>
                  <a:cubicBezTo>
                    <a:pt x="2668" y="3427"/>
                    <a:pt x="3427" y="2656"/>
                    <a:pt x="3427" y="1714"/>
                  </a:cubicBezTo>
                  <a:cubicBezTo>
                    <a:pt x="3427" y="771"/>
                    <a:pt x="2668" y="0"/>
                    <a:pt x="1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" name="Google Shape;2097;p38">
              <a:extLst>
                <a:ext uri="{FF2B5EF4-FFF2-40B4-BE49-F238E27FC236}">
                  <a16:creationId xmlns:a16="http://schemas.microsoft.com/office/drawing/2014/main" id="{1C9DC08A-195E-AEB2-8A16-6B2358840538}"/>
                </a:ext>
              </a:extLst>
            </p:cNvPr>
            <p:cNvSpPr/>
            <p:nvPr/>
          </p:nvSpPr>
          <p:spPr>
            <a:xfrm>
              <a:off x="1652422" y="3424974"/>
              <a:ext cx="305583" cy="473176"/>
            </a:xfrm>
            <a:custGeom>
              <a:avLst/>
              <a:gdLst/>
              <a:ahLst/>
              <a:cxnLst/>
              <a:rect l="l" t="t" r="r" b="b"/>
              <a:pathLst>
                <a:path w="5399" h="8360" extrusionOk="0">
                  <a:moveTo>
                    <a:pt x="0" y="1"/>
                  </a:moveTo>
                  <a:lnTo>
                    <a:pt x="0" y="980"/>
                  </a:lnTo>
                  <a:lnTo>
                    <a:pt x="245" y="980"/>
                  </a:lnTo>
                  <a:lnTo>
                    <a:pt x="245" y="245"/>
                  </a:lnTo>
                  <a:lnTo>
                    <a:pt x="5141" y="245"/>
                  </a:lnTo>
                  <a:lnTo>
                    <a:pt x="5141" y="8115"/>
                  </a:lnTo>
                  <a:lnTo>
                    <a:pt x="245" y="8115"/>
                  </a:lnTo>
                  <a:lnTo>
                    <a:pt x="245" y="4896"/>
                  </a:lnTo>
                  <a:lnTo>
                    <a:pt x="0" y="4896"/>
                  </a:lnTo>
                  <a:lnTo>
                    <a:pt x="0" y="8359"/>
                  </a:lnTo>
                  <a:lnTo>
                    <a:pt x="5398" y="8359"/>
                  </a:lnTo>
                  <a:lnTo>
                    <a:pt x="53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 dirty="0"/>
            </a:p>
          </p:txBody>
        </p:sp>
        <p:sp>
          <p:nvSpPr>
            <p:cNvPr id="6" name="Google Shape;2098;p38">
              <a:extLst>
                <a:ext uri="{FF2B5EF4-FFF2-40B4-BE49-F238E27FC236}">
                  <a16:creationId xmlns:a16="http://schemas.microsoft.com/office/drawing/2014/main" id="{DDE5AD98-46BB-FC44-83FF-9EC8B8908113}"/>
                </a:ext>
              </a:extLst>
            </p:cNvPr>
            <p:cNvSpPr/>
            <p:nvPr/>
          </p:nvSpPr>
          <p:spPr>
            <a:xfrm>
              <a:off x="1700872" y="3466518"/>
              <a:ext cx="76297" cy="13924"/>
            </a:xfrm>
            <a:custGeom>
              <a:avLst/>
              <a:gdLst/>
              <a:ahLst/>
              <a:cxnLst/>
              <a:rect l="l" t="t" r="r" b="b"/>
              <a:pathLst>
                <a:path w="1348" h="246" extrusionOk="0">
                  <a:moveTo>
                    <a:pt x="1" y="1"/>
                  </a:moveTo>
                  <a:lnTo>
                    <a:pt x="1" y="246"/>
                  </a:lnTo>
                  <a:lnTo>
                    <a:pt x="1347" y="246"/>
                  </a:lnTo>
                  <a:lnTo>
                    <a:pt x="13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" name="Google Shape;2099;p38">
              <a:extLst>
                <a:ext uri="{FF2B5EF4-FFF2-40B4-BE49-F238E27FC236}">
                  <a16:creationId xmlns:a16="http://schemas.microsoft.com/office/drawing/2014/main" id="{21FF97F7-A985-53E1-7DE6-6FB2D1FE4620}"/>
                </a:ext>
              </a:extLst>
            </p:cNvPr>
            <p:cNvSpPr/>
            <p:nvPr/>
          </p:nvSpPr>
          <p:spPr>
            <a:xfrm>
              <a:off x="1915667" y="3466518"/>
              <a:ext cx="13867" cy="13924"/>
            </a:xfrm>
            <a:custGeom>
              <a:avLst/>
              <a:gdLst/>
              <a:ahLst/>
              <a:cxnLst/>
              <a:rect l="l" t="t" r="r" b="b"/>
              <a:pathLst>
                <a:path w="245" h="246" extrusionOk="0">
                  <a:moveTo>
                    <a:pt x="0" y="1"/>
                  </a:moveTo>
                  <a:lnTo>
                    <a:pt x="0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" name="Google Shape;2100;p38">
              <a:extLst>
                <a:ext uri="{FF2B5EF4-FFF2-40B4-BE49-F238E27FC236}">
                  <a16:creationId xmlns:a16="http://schemas.microsoft.com/office/drawing/2014/main" id="{AB221A1E-69E0-C7B7-9092-500B313E1DAF}"/>
                </a:ext>
              </a:extLst>
            </p:cNvPr>
            <p:cNvSpPr/>
            <p:nvPr/>
          </p:nvSpPr>
          <p:spPr>
            <a:xfrm>
              <a:off x="1887933" y="3466518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0" y="1"/>
                  </a:moveTo>
                  <a:lnTo>
                    <a:pt x="0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" name="Google Shape;2101;p38">
              <a:extLst>
                <a:ext uri="{FF2B5EF4-FFF2-40B4-BE49-F238E27FC236}">
                  <a16:creationId xmlns:a16="http://schemas.microsoft.com/office/drawing/2014/main" id="{0FDC0BCC-45A5-6FD0-4957-DFB352AAFD22}"/>
                </a:ext>
              </a:extLst>
            </p:cNvPr>
            <p:cNvSpPr/>
            <p:nvPr/>
          </p:nvSpPr>
          <p:spPr>
            <a:xfrm>
              <a:off x="1860199" y="3466518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1" y="1"/>
                  </a:moveTo>
                  <a:lnTo>
                    <a:pt x="1" y="246"/>
                  </a:lnTo>
                  <a:lnTo>
                    <a:pt x="246" y="246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" name="Google Shape;2102;p38">
              <a:extLst>
                <a:ext uri="{FF2B5EF4-FFF2-40B4-BE49-F238E27FC236}">
                  <a16:creationId xmlns:a16="http://schemas.microsoft.com/office/drawing/2014/main" id="{F98841C6-5A43-CCED-12F0-2154238AC318}"/>
                </a:ext>
              </a:extLst>
            </p:cNvPr>
            <p:cNvSpPr/>
            <p:nvPr/>
          </p:nvSpPr>
          <p:spPr>
            <a:xfrm>
              <a:off x="1784016" y="3515024"/>
              <a:ext cx="55468" cy="13924"/>
            </a:xfrm>
            <a:custGeom>
              <a:avLst/>
              <a:gdLst/>
              <a:ahLst/>
              <a:cxnLst/>
              <a:rect l="l" t="t" r="r" b="b"/>
              <a:pathLst>
                <a:path w="980" h="246" extrusionOk="0">
                  <a:moveTo>
                    <a:pt x="1" y="1"/>
                  </a:moveTo>
                  <a:lnTo>
                    <a:pt x="1" y="245"/>
                  </a:lnTo>
                  <a:lnTo>
                    <a:pt x="980" y="245"/>
                  </a:lnTo>
                  <a:lnTo>
                    <a:pt x="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" name="Google Shape;2103;p38">
              <a:extLst>
                <a:ext uri="{FF2B5EF4-FFF2-40B4-BE49-F238E27FC236}">
                  <a16:creationId xmlns:a16="http://schemas.microsoft.com/office/drawing/2014/main" id="{7CCF8610-6446-2F6D-3027-561ED02090AD}"/>
                </a:ext>
              </a:extLst>
            </p:cNvPr>
            <p:cNvSpPr/>
            <p:nvPr/>
          </p:nvSpPr>
          <p:spPr>
            <a:xfrm>
              <a:off x="1797883" y="3542759"/>
              <a:ext cx="83202" cy="13867"/>
            </a:xfrm>
            <a:custGeom>
              <a:avLst/>
              <a:gdLst/>
              <a:ahLst/>
              <a:cxnLst/>
              <a:rect l="l" t="t" r="r" b="b"/>
              <a:pathLst>
                <a:path w="1470" h="245" extrusionOk="0">
                  <a:moveTo>
                    <a:pt x="0" y="0"/>
                  </a:moveTo>
                  <a:lnTo>
                    <a:pt x="0" y="245"/>
                  </a:lnTo>
                  <a:lnTo>
                    <a:pt x="1469" y="245"/>
                  </a:lnTo>
                  <a:lnTo>
                    <a:pt x="14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" name="Google Shape;2104;p38">
              <a:extLst>
                <a:ext uri="{FF2B5EF4-FFF2-40B4-BE49-F238E27FC236}">
                  <a16:creationId xmlns:a16="http://schemas.microsoft.com/office/drawing/2014/main" id="{F2FFFCAF-02FF-528B-CD38-4B1D065EB608}"/>
                </a:ext>
              </a:extLst>
            </p:cNvPr>
            <p:cNvSpPr/>
            <p:nvPr/>
          </p:nvSpPr>
          <p:spPr>
            <a:xfrm>
              <a:off x="1797883" y="3570436"/>
              <a:ext cx="20829" cy="13924"/>
            </a:xfrm>
            <a:custGeom>
              <a:avLst/>
              <a:gdLst/>
              <a:ahLst/>
              <a:cxnLst/>
              <a:rect l="l" t="t" r="r" b="b"/>
              <a:pathLst>
                <a:path w="368" h="246" extrusionOk="0">
                  <a:moveTo>
                    <a:pt x="0" y="1"/>
                  </a:moveTo>
                  <a:lnTo>
                    <a:pt x="0" y="246"/>
                  </a:lnTo>
                  <a:lnTo>
                    <a:pt x="368" y="246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" name="Google Shape;2105;p38">
              <a:extLst>
                <a:ext uri="{FF2B5EF4-FFF2-40B4-BE49-F238E27FC236}">
                  <a16:creationId xmlns:a16="http://schemas.microsoft.com/office/drawing/2014/main" id="{F940C5D5-608E-E11C-9A1F-15133F321617}"/>
                </a:ext>
              </a:extLst>
            </p:cNvPr>
            <p:cNvSpPr/>
            <p:nvPr/>
          </p:nvSpPr>
          <p:spPr>
            <a:xfrm>
              <a:off x="1761829" y="3625847"/>
              <a:ext cx="167706" cy="90164"/>
            </a:xfrm>
            <a:custGeom>
              <a:avLst/>
              <a:gdLst/>
              <a:ahLst/>
              <a:cxnLst/>
              <a:rect l="l" t="t" r="r" b="b"/>
              <a:pathLst>
                <a:path w="2963" h="1593" extrusionOk="0">
                  <a:moveTo>
                    <a:pt x="2596" y="1"/>
                  </a:moveTo>
                  <a:lnTo>
                    <a:pt x="2596" y="1347"/>
                  </a:lnTo>
                  <a:lnTo>
                    <a:pt x="2351" y="1347"/>
                  </a:lnTo>
                  <a:lnTo>
                    <a:pt x="2351" y="246"/>
                  </a:lnTo>
                  <a:lnTo>
                    <a:pt x="2106" y="246"/>
                  </a:lnTo>
                  <a:lnTo>
                    <a:pt x="2106" y="1347"/>
                  </a:lnTo>
                  <a:lnTo>
                    <a:pt x="1861" y="1347"/>
                  </a:lnTo>
                  <a:lnTo>
                    <a:pt x="1861" y="491"/>
                  </a:lnTo>
                  <a:lnTo>
                    <a:pt x="1617" y="491"/>
                  </a:lnTo>
                  <a:lnTo>
                    <a:pt x="1617" y="1347"/>
                  </a:lnTo>
                  <a:lnTo>
                    <a:pt x="1372" y="1347"/>
                  </a:lnTo>
                  <a:lnTo>
                    <a:pt x="1372" y="735"/>
                  </a:lnTo>
                  <a:lnTo>
                    <a:pt x="1127" y="735"/>
                  </a:lnTo>
                  <a:lnTo>
                    <a:pt x="1127" y="1347"/>
                  </a:lnTo>
                  <a:lnTo>
                    <a:pt x="882" y="1347"/>
                  </a:lnTo>
                  <a:lnTo>
                    <a:pt x="882" y="980"/>
                  </a:lnTo>
                  <a:lnTo>
                    <a:pt x="637" y="980"/>
                  </a:lnTo>
                  <a:lnTo>
                    <a:pt x="637" y="1347"/>
                  </a:lnTo>
                  <a:lnTo>
                    <a:pt x="393" y="1347"/>
                  </a:lnTo>
                  <a:lnTo>
                    <a:pt x="393" y="1225"/>
                  </a:lnTo>
                  <a:lnTo>
                    <a:pt x="148" y="1225"/>
                  </a:lnTo>
                  <a:lnTo>
                    <a:pt x="148" y="1347"/>
                  </a:lnTo>
                  <a:lnTo>
                    <a:pt x="1" y="1347"/>
                  </a:lnTo>
                  <a:lnTo>
                    <a:pt x="1" y="1592"/>
                  </a:lnTo>
                  <a:lnTo>
                    <a:pt x="2963" y="1592"/>
                  </a:lnTo>
                  <a:lnTo>
                    <a:pt x="2963" y="1347"/>
                  </a:lnTo>
                  <a:lnTo>
                    <a:pt x="2840" y="1347"/>
                  </a:lnTo>
                  <a:lnTo>
                    <a:pt x="28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" name="Google Shape;2106;p38">
              <a:extLst>
                <a:ext uri="{FF2B5EF4-FFF2-40B4-BE49-F238E27FC236}">
                  <a16:creationId xmlns:a16="http://schemas.microsoft.com/office/drawing/2014/main" id="{6A7782A0-C242-E423-0A11-499B788ABBC4}"/>
                </a:ext>
              </a:extLst>
            </p:cNvPr>
            <p:cNvSpPr/>
            <p:nvPr/>
          </p:nvSpPr>
          <p:spPr>
            <a:xfrm>
              <a:off x="1797883" y="3598170"/>
              <a:ext cx="48563" cy="13924"/>
            </a:xfrm>
            <a:custGeom>
              <a:avLst/>
              <a:gdLst/>
              <a:ahLst/>
              <a:cxnLst/>
              <a:rect l="l" t="t" r="r" b="b"/>
              <a:pathLst>
                <a:path w="858" h="246" extrusionOk="0">
                  <a:moveTo>
                    <a:pt x="0" y="0"/>
                  </a:moveTo>
                  <a:lnTo>
                    <a:pt x="0" y="245"/>
                  </a:lnTo>
                  <a:lnTo>
                    <a:pt x="857" y="245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" name="Google Shape;2107;p38">
              <a:extLst>
                <a:ext uri="{FF2B5EF4-FFF2-40B4-BE49-F238E27FC236}">
                  <a16:creationId xmlns:a16="http://schemas.microsoft.com/office/drawing/2014/main" id="{63CE2403-DEAA-CD1C-BB5A-F706ACD3EA73}"/>
                </a:ext>
              </a:extLst>
            </p:cNvPr>
            <p:cNvSpPr/>
            <p:nvPr/>
          </p:nvSpPr>
          <p:spPr>
            <a:xfrm>
              <a:off x="1790922" y="3625847"/>
              <a:ext cx="20885" cy="13924"/>
            </a:xfrm>
            <a:custGeom>
              <a:avLst/>
              <a:gdLst/>
              <a:ahLst/>
              <a:cxnLst/>
              <a:rect l="l" t="t" r="r" b="b"/>
              <a:pathLst>
                <a:path w="369" h="246" extrusionOk="0">
                  <a:moveTo>
                    <a:pt x="1" y="1"/>
                  </a:moveTo>
                  <a:lnTo>
                    <a:pt x="1" y="246"/>
                  </a:lnTo>
                  <a:lnTo>
                    <a:pt x="368" y="246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" name="Google Shape;2108;p38">
              <a:extLst>
                <a:ext uri="{FF2B5EF4-FFF2-40B4-BE49-F238E27FC236}">
                  <a16:creationId xmlns:a16="http://schemas.microsoft.com/office/drawing/2014/main" id="{A0690A38-28DA-8DFF-E57D-6E94BF0B01BF}"/>
                </a:ext>
              </a:extLst>
            </p:cNvPr>
            <p:cNvSpPr/>
            <p:nvPr/>
          </p:nvSpPr>
          <p:spPr>
            <a:xfrm>
              <a:off x="1693966" y="3757499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0" y="0"/>
                  </a:moveTo>
                  <a:lnTo>
                    <a:pt x="0" y="245"/>
                  </a:lnTo>
                  <a:lnTo>
                    <a:pt x="245" y="245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" name="Google Shape;2109;p38">
              <a:extLst>
                <a:ext uri="{FF2B5EF4-FFF2-40B4-BE49-F238E27FC236}">
                  <a16:creationId xmlns:a16="http://schemas.microsoft.com/office/drawing/2014/main" id="{A89405D8-D684-C7D3-1512-F1C2F8DBEAE7}"/>
                </a:ext>
              </a:extLst>
            </p:cNvPr>
            <p:cNvSpPr/>
            <p:nvPr/>
          </p:nvSpPr>
          <p:spPr>
            <a:xfrm>
              <a:off x="1721700" y="3757499"/>
              <a:ext cx="180158" cy="13924"/>
            </a:xfrm>
            <a:custGeom>
              <a:avLst/>
              <a:gdLst/>
              <a:ahLst/>
              <a:cxnLst/>
              <a:rect l="l" t="t" r="r" b="b"/>
              <a:pathLst>
                <a:path w="3183" h="246" extrusionOk="0">
                  <a:moveTo>
                    <a:pt x="0" y="0"/>
                  </a:moveTo>
                  <a:lnTo>
                    <a:pt x="0" y="245"/>
                  </a:lnTo>
                  <a:lnTo>
                    <a:pt x="3182" y="245"/>
                  </a:lnTo>
                  <a:lnTo>
                    <a:pt x="31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" name="Google Shape;2110;p38">
              <a:extLst>
                <a:ext uri="{FF2B5EF4-FFF2-40B4-BE49-F238E27FC236}">
                  <a16:creationId xmlns:a16="http://schemas.microsoft.com/office/drawing/2014/main" id="{70452E69-74DC-B39E-5F9F-360D5673BF54}"/>
                </a:ext>
              </a:extLst>
            </p:cNvPr>
            <p:cNvSpPr/>
            <p:nvPr/>
          </p:nvSpPr>
          <p:spPr>
            <a:xfrm>
              <a:off x="1693966" y="3785177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0" y="1"/>
                  </a:moveTo>
                  <a:lnTo>
                    <a:pt x="0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" name="Google Shape;2111;p38">
              <a:extLst>
                <a:ext uri="{FF2B5EF4-FFF2-40B4-BE49-F238E27FC236}">
                  <a16:creationId xmlns:a16="http://schemas.microsoft.com/office/drawing/2014/main" id="{217515DA-3338-B866-6418-FF5DE617FB61}"/>
                </a:ext>
              </a:extLst>
            </p:cNvPr>
            <p:cNvSpPr/>
            <p:nvPr/>
          </p:nvSpPr>
          <p:spPr>
            <a:xfrm>
              <a:off x="1721700" y="3785177"/>
              <a:ext cx="180158" cy="13924"/>
            </a:xfrm>
            <a:custGeom>
              <a:avLst/>
              <a:gdLst/>
              <a:ahLst/>
              <a:cxnLst/>
              <a:rect l="l" t="t" r="r" b="b"/>
              <a:pathLst>
                <a:path w="3183" h="246" extrusionOk="0">
                  <a:moveTo>
                    <a:pt x="0" y="1"/>
                  </a:moveTo>
                  <a:lnTo>
                    <a:pt x="0" y="246"/>
                  </a:lnTo>
                  <a:lnTo>
                    <a:pt x="3182" y="246"/>
                  </a:lnTo>
                  <a:lnTo>
                    <a:pt x="31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" name="Google Shape;2112;p38">
              <a:extLst>
                <a:ext uri="{FF2B5EF4-FFF2-40B4-BE49-F238E27FC236}">
                  <a16:creationId xmlns:a16="http://schemas.microsoft.com/office/drawing/2014/main" id="{58CE09C7-3B00-7887-B18D-C4859AD04D68}"/>
                </a:ext>
              </a:extLst>
            </p:cNvPr>
            <p:cNvSpPr/>
            <p:nvPr/>
          </p:nvSpPr>
          <p:spPr>
            <a:xfrm>
              <a:off x="1693966" y="3812911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0" y="1"/>
                  </a:moveTo>
                  <a:lnTo>
                    <a:pt x="0" y="245"/>
                  </a:lnTo>
                  <a:lnTo>
                    <a:pt x="245" y="245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4" name="Google Shape;2113;p38">
              <a:extLst>
                <a:ext uri="{FF2B5EF4-FFF2-40B4-BE49-F238E27FC236}">
                  <a16:creationId xmlns:a16="http://schemas.microsoft.com/office/drawing/2014/main" id="{3872EC99-B6FC-DDE5-C6C5-AB889F662495}"/>
                </a:ext>
              </a:extLst>
            </p:cNvPr>
            <p:cNvSpPr/>
            <p:nvPr/>
          </p:nvSpPr>
          <p:spPr>
            <a:xfrm>
              <a:off x="1721700" y="3812911"/>
              <a:ext cx="180158" cy="13924"/>
            </a:xfrm>
            <a:custGeom>
              <a:avLst/>
              <a:gdLst/>
              <a:ahLst/>
              <a:cxnLst/>
              <a:rect l="l" t="t" r="r" b="b"/>
              <a:pathLst>
                <a:path w="3183" h="246" extrusionOk="0">
                  <a:moveTo>
                    <a:pt x="0" y="1"/>
                  </a:moveTo>
                  <a:lnTo>
                    <a:pt x="0" y="245"/>
                  </a:lnTo>
                  <a:lnTo>
                    <a:pt x="3182" y="245"/>
                  </a:lnTo>
                  <a:lnTo>
                    <a:pt x="31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" name="Google Shape;2114;p38">
              <a:extLst>
                <a:ext uri="{FF2B5EF4-FFF2-40B4-BE49-F238E27FC236}">
                  <a16:creationId xmlns:a16="http://schemas.microsoft.com/office/drawing/2014/main" id="{1008BE9A-95E2-E3CF-A598-0534DC518366}"/>
                </a:ext>
              </a:extLst>
            </p:cNvPr>
            <p:cNvSpPr/>
            <p:nvPr/>
          </p:nvSpPr>
          <p:spPr>
            <a:xfrm>
              <a:off x="1908705" y="3854455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1" y="1"/>
                  </a:moveTo>
                  <a:lnTo>
                    <a:pt x="1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6" name="Google Shape;2115;p38">
              <a:extLst>
                <a:ext uri="{FF2B5EF4-FFF2-40B4-BE49-F238E27FC236}">
                  <a16:creationId xmlns:a16="http://schemas.microsoft.com/office/drawing/2014/main" id="{07D2F073-575E-0084-43C5-4ED6C00EAF8A}"/>
                </a:ext>
              </a:extLst>
            </p:cNvPr>
            <p:cNvSpPr/>
            <p:nvPr/>
          </p:nvSpPr>
          <p:spPr>
            <a:xfrm>
              <a:off x="1881028" y="3854455"/>
              <a:ext cx="13867" cy="13924"/>
            </a:xfrm>
            <a:custGeom>
              <a:avLst/>
              <a:gdLst/>
              <a:ahLst/>
              <a:cxnLst/>
              <a:rect l="l" t="t" r="r" b="b"/>
              <a:pathLst>
                <a:path w="245" h="246" extrusionOk="0">
                  <a:moveTo>
                    <a:pt x="0" y="1"/>
                  </a:moveTo>
                  <a:lnTo>
                    <a:pt x="0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" name="Google Shape;2116;p38">
              <a:extLst>
                <a:ext uri="{FF2B5EF4-FFF2-40B4-BE49-F238E27FC236}">
                  <a16:creationId xmlns:a16="http://schemas.microsoft.com/office/drawing/2014/main" id="{DA93D77A-673F-6966-3633-8E265C15AE16}"/>
                </a:ext>
              </a:extLst>
            </p:cNvPr>
            <p:cNvSpPr/>
            <p:nvPr/>
          </p:nvSpPr>
          <p:spPr>
            <a:xfrm>
              <a:off x="1853294" y="3854455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1" y="1"/>
                  </a:moveTo>
                  <a:lnTo>
                    <a:pt x="1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2737376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1B2DD-A107-F239-AA93-500040562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438150"/>
            <a:ext cx="10272000" cy="763600"/>
          </a:xfrm>
        </p:spPr>
        <p:txBody>
          <a:bodyPr/>
          <a:lstStyle/>
          <a:p>
            <a:r>
              <a:rPr lang="en-US" dirty="0" err="1"/>
              <a:t>Abordare</a:t>
            </a:r>
            <a:endParaRPr lang="ro-RO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DD1304-5A86-DF43-F55B-D410CBA99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868020" y="2096300"/>
            <a:ext cx="9328900" cy="2665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AA3E1E-8C7B-0773-630C-CF5431732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424050" y="610400"/>
            <a:ext cx="11884930" cy="25052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5207F0F-677B-F51C-1DC3-814D714491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750" y="1409701"/>
            <a:ext cx="10878946" cy="3992274"/>
          </a:xfrm>
          <a:prstGeom prst="rect">
            <a:avLst/>
          </a:prstGeom>
        </p:spPr>
      </p:pic>
      <p:grpSp>
        <p:nvGrpSpPr>
          <p:cNvPr id="3" name="Google Shape;2095;p38">
            <a:extLst>
              <a:ext uri="{FF2B5EF4-FFF2-40B4-BE49-F238E27FC236}">
                <a16:creationId xmlns:a16="http://schemas.microsoft.com/office/drawing/2014/main" id="{99C64C18-0B36-E6EE-1F03-E48EE614A965}"/>
              </a:ext>
            </a:extLst>
          </p:cNvPr>
          <p:cNvGrpSpPr/>
          <p:nvPr/>
        </p:nvGrpSpPr>
        <p:grpSpPr>
          <a:xfrm>
            <a:off x="432491" y="438150"/>
            <a:ext cx="527509" cy="630901"/>
            <a:chOff x="1562373" y="3424974"/>
            <a:chExt cx="395632" cy="473176"/>
          </a:xfrm>
        </p:grpSpPr>
        <p:sp>
          <p:nvSpPr>
            <p:cNvPr id="4" name="Google Shape;2096;p38">
              <a:extLst>
                <a:ext uri="{FF2B5EF4-FFF2-40B4-BE49-F238E27FC236}">
                  <a16:creationId xmlns:a16="http://schemas.microsoft.com/office/drawing/2014/main" id="{CFED86E0-D79F-1724-4447-008675E16843}"/>
                </a:ext>
              </a:extLst>
            </p:cNvPr>
            <p:cNvSpPr/>
            <p:nvPr/>
          </p:nvSpPr>
          <p:spPr>
            <a:xfrm>
              <a:off x="1562373" y="3494252"/>
              <a:ext cx="194025" cy="194025"/>
            </a:xfrm>
            <a:custGeom>
              <a:avLst/>
              <a:gdLst/>
              <a:ahLst/>
              <a:cxnLst/>
              <a:rect l="l" t="t" r="r" b="b"/>
              <a:pathLst>
                <a:path w="3428" h="3428" extrusionOk="0">
                  <a:moveTo>
                    <a:pt x="1836" y="257"/>
                  </a:moveTo>
                  <a:cubicBezTo>
                    <a:pt x="2595" y="319"/>
                    <a:pt x="3182" y="942"/>
                    <a:pt x="3182" y="1714"/>
                  </a:cubicBezTo>
                  <a:lnTo>
                    <a:pt x="1836" y="1714"/>
                  </a:lnTo>
                  <a:lnTo>
                    <a:pt x="1836" y="257"/>
                  </a:lnTo>
                  <a:close/>
                  <a:moveTo>
                    <a:pt x="1591" y="257"/>
                  </a:moveTo>
                  <a:lnTo>
                    <a:pt x="1591" y="1787"/>
                  </a:lnTo>
                  <a:lnTo>
                    <a:pt x="661" y="2729"/>
                  </a:lnTo>
                  <a:cubicBezTo>
                    <a:pt x="404" y="2460"/>
                    <a:pt x="245" y="2106"/>
                    <a:pt x="245" y="1714"/>
                  </a:cubicBezTo>
                  <a:cubicBezTo>
                    <a:pt x="245" y="942"/>
                    <a:pt x="845" y="319"/>
                    <a:pt x="1591" y="257"/>
                  </a:cubicBezTo>
                  <a:close/>
                  <a:moveTo>
                    <a:pt x="3170" y="1959"/>
                  </a:moveTo>
                  <a:cubicBezTo>
                    <a:pt x="3048" y="2656"/>
                    <a:pt x="2448" y="3183"/>
                    <a:pt x="1714" y="3183"/>
                  </a:cubicBezTo>
                  <a:cubicBezTo>
                    <a:pt x="1384" y="3183"/>
                    <a:pt x="1090" y="3072"/>
                    <a:pt x="832" y="2889"/>
                  </a:cubicBezTo>
                  <a:lnTo>
                    <a:pt x="1775" y="1959"/>
                  </a:lnTo>
                  <a:close/>
                  <a:moveTo>
                    <a:pt x="1714" y="0"/>
                  </a:moveTo>
                  <a:cubicBezTo>
                    <a:pt x="772" y="0"/>
                    <a:pt x="0" y="771"/>
                    <a:pt x="0" y="1714"/>
                  </a:cubicBezTo>
                  <a:cubicBezTo>
                    <a:pt x="0" y="2656"/>
                    <a:pt x="772" y="3427"/>
                    <a:pt x="1714" y="3427"/>
                  </a:cubicBezTo>
                  <a:cubicBezTo>
                    <a:pt x="2668" y="3427"/>
                    <a:pt x="3427" y="2656"/>
                    <a:pt x="3427" y="1714"/>
                  </a:cubicBezTo>
                  <a:cubicBezTo>
                    <a:pt x="3427" y="771"/>
                    <a:pt x="2668" y="0"/>
                    <a:pt x="1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" name="Google Shape;2097;p38">
              <a:extLst>
                <a:ext uri="{FF2B5EF4-FFF2-40B4-BE49-F238E27FC236}">
                  <a16:creationId xmlns:a16="http://schemas.microsoft.com/office/drawing/2014/main" id="{47F8AC81-EB65-ED69-5EC3-7A159ADA03C2}"/>
                </a:ext>
              </a:extLst>
            </p:cNvPr>
            <p:cNvSpPr/>
            <p:nvPr/>
          </p:nvSpPr>
          <p:spPr>
            <a:xfrm>
              <a:off x="1652422" y="3424974"/>
              <a:ext cx="305583" cy="473176"/>
            </a:xfrm>
            <a:custGeom>
              <a:avLst/>
              <a:gdLst/>
              <a:ahLst/>
              <a:cxnLst/>
              <a:rect l="l" t="t" r="r" b="b"/>
              <a:pathLst>
                <a:path w="5399" h="8360" extrusionOk="0">
                  <a:moveTo>
                    <a:pt x="0" y="1"/>
                  </a:moveTo>
                  <a:lnTo>
                    <a:pt x="0" y="980"/>
                  </a:lnTo>
                  <a:lnTo>
                    <a:pt x="245" y="980"/>
                  </a:lnTo>
                  <a:lnTo>
                    <a:pt x="245" y="245"/>
                  </a:lnTo>
                  <a:lnTo>
                    <a:pt x="5141" y="245"/>
                  </a:lnTo>
                  <a:lnTo>
                    <a:pt x="5141" y="8115"/>
                  </a:lnTo>
                  <a:lnTo>
                    <a:pt x="245" y="8115"/>
                  </a:lnTo>
                  <a:lnTo>
                    <a:pt x="245" y="4896"/>
                  </a:lnTo>
                  <a:lnTo>
                    <a:pt x="0" y="4896"/>
                  </a:lnTo>
                  <a:lnTo>
                    <a:pt x="0" y="8359"/>
                  </a:lnTo>
                  <a:lnTo>
                    <a:pt x="5398" y="8359"/>
                  </a:lnTo>
                  <a:lnTo>
                    <a:pt x="53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 dirty="0"/>
            </a:p>
          </p:txBody>
        </p:sp>
        <p:sp>
          <p:nvSpPr>
            <p:cNvPr id="6" name="Google Shape;2098;p38">
              <a:extLst>
                <a:ext uri="{FF2B5EF4-FFF2-40B4-BE49-F238E27FC236}">
                  <a16:creationId xmlns:a16="http://schemas.microsoft.com/office/drawing/2014/main" id="{79548728-5DA0-163D-2548-19C9FDBC4B9E}"/>
                </a:ext>
              </a:extLst>
            </p:cNvPr>
            <p:cNvSpPr/>
            <p:nvPr/>
          </p:nvSpPr>
          <p:spPr>
            <a:xfrm>
              <a:off x="1700872" y="3466518"/>
              <a:ext cx="76297" cy="13924"/>
            </a:xfrm>
            <a:custGeom>
              <a:avLst/>
              <a:gdLst/>
              <a:ahLst/>
              <a:cxnLst/>
              <a:rect l="l" t="t" r="r" b="b"/>
              <a:pathLst>
                <a:path w="1348" h="246" extrusionOk="0">
                  <a:moveTo>
                    <a:pt x="1" y="1"/>
                  </a:moveTo>
                  <a:lnTo>
                    <a:pt x="1" y="246"/>
                  </a:lnTo>
                  <a:lnTo>
                    <a:pt x="1347" y="246"/>
                  </a:lnTo>
                  <a:lnTo>
                    <a:pt x="13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" name="Google Shape;2099;p38">
              <a:extLst>
                <a:ext uri="{FF2B5EF4-FFF2-40B4-BE49-F238E27FC236}">
                  <a16:creationId xmlns:a16="http://schemas.microsoft.com/office/drawing/2014/main" id="{EEE5A127-FEF0-A65E-0780-D2FF19725480}"/>
                </a:ext>
              </a:extLst>
            </p:cNvPr>
            <p:cNvSpPr/>
            <p:nvPr/>
          </p:nvSpPr>
          <p:spPr>
            <a:xfrm>
              <a:off x="1915667" y="3466518"/>
              <a:ext cx="13867" cy="13924"/>
            </a:xfrm>
            <a:custGeom>
              <a:avLst/>
              <a:gdLst/>
              <a:ahLst/>
              <a:cxnLst/>
              <a:rect l="l" t="t" r="r" b="b"/>
              <a:pathLst>
                <a:path w="245" h="246" extrusionOk="0">
                  <a:moveTo>
                    <a:pt x="0" y="1"/>
                  </a:moveTo>
                  <a:lnTo>
                    <a:pt x="0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" name="Google Shape;2100;p38">
              <a:extLst>
                <a:ext uri="{FF2B5EF4-FFF2-40B4-BE49-F238E27FC236}">
                  <a16:creationId xmlns:a16="http://schemas.microsoft.com/office/drawing/2014/main" id="{7891EAB1-4B84-5C9F-3E12-2E798DD403EF}"/>
                </a:ext>
              </a:extLst>
            </p:cNvPr>
            <p:cNvSpPr/>
            <p:nvPr/>
          </p:nvSpPr>
          <p:spPr>
            <a:xfrm>
              <a:off x="1887933" y="3466518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0" y="1"/>
                  </a:moveTo>
                  <a:lnTo>
                    <a:pt x="0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" name="Google Shape;2101;p38">
              <a:extLst>
                <a:ext uri="{FF2B5EF4-FFF2-40B4-BE49-F238E27FC236}">
                  <a16:creationId xmlns:a16="http://schemas.microsoft.com/office/drawing/2014/main" id="{6E09C3EE-F0D3-CE41-FB09-7C434E7EB179}"/>
                </a:ext>
              </a:extLst>
            </p:cNvPr>
            <p:cNvSpPr/>
            <p:nvPr/>
          </p:nvSpPr>
          <p:spPr>
            <a:xfrm>
              <a:off x="1860199" y="3466518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1" y="1"/>
                  </a:moveTo>
                  <a:lnTo>
                    <a:pt x="1" y="246"/>
                  </a:lnTo>
                  <a:lnTo>
                    <a:pt x="246" y="246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" name="Google Shape;2102;p38">
              <a:extLst>
                <a:ext uri="{FF2B5EF4-FFF2-40B4-BE49-F238E27FC236}">
                  <a16:creationId xmlns:a16="http://schemas.microsoft.com/office/drawing/2014/main" id="{0C095B85-3CD1-4C71-6386-786E3F97B91E}"/>
                </a:ext>
              </a:extLst>
            </p:cNvPr>
            <p:cNvSpPr/>
            <p:nvPr/>
          </p:nvSpPr>
          <p:spPr>
            <a:xfrm>
              <a:off x="1784016" y="3515024"/>
              <a:ext cx="55468" cy="13924"/>
            </a:xfrm>
            <a:custGeom>
              <a:avLst/>
              <a:gdLst/>
              <a:ahLst/>
              <a:cxnLst/>
              <a:rect l="l" t="t" r="r" b="b"/>
              <a:pathLst>
                <a:path w="980" h="246" extrusionOk="0">
                  <a:moveTo>
                    <a:pt x="1" y="1"/>
                  </a:moveTo>
                  <a:lnTo>
                    <a:pt x="1" y="245"/>
                  </a:lnTo>
                  <a:lnTo>
                    <a:pt x="980" y="245"/>
                  </a:lnTo>
                  <a:lnTo>
                    <a:pt x="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" name="Google Shape;2103;p38">
              <a:extLst>
                <a:ext uri="{FF2B5EF4-FFF2-40B4-BE49-F238E27FC236}">
                  <a16:creationId xmlns:a16="http://schemas.microsoft.com/office/drawing/2014/main" id="{256A9C18-BE8B-346C-D8D3-6878BB7DF95A}"/>
                </a:ext>
              </a:extLst>
            </p:cNvPr>
            <p:cNvSpPr/>
            <p:nvPr/>
          </p:nvSpPr>
          <p:spPr>
            <a:xfrm>
              <a:off x="1797883" y="3542759"/>
              <a:ext cx="83202" cy="13867"/>
            </a:xfrm>
            <a:custGeom>
              <a:avLst/>
              <a:gdLst/>
              <a:ahLst/>
              <a:cxnLst/>
              <a:rect l="l" t="t" r="r" b="b"/>
              <a:pathLst>
                <a:path w="1470" h="245" extrusionOk="0">
                  <a:moveTo>
                    <a:pt x="0" y="0"/>
                  </a:moveTo>
                  <a:lnTo>
                    <a:pt x="0" y="245"/>
                  </a:lnTo>
                  <a:lnTo>
                    <a:pt x="1469" y="245"/>
                  </a:lnTo>
                  <a:lnTo>
                    <a:pt x="14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" name="Google Shape;2104;p38">
              <a:extLst>
                <a:ext uri="{FF2B5EF4-FFF2-40B4-BE49-F238E27FC236}">
                  <a16:creationId xmlns:a16="http://schemas.microsoft.com/office/drawing/2014/main" id="{D431F2EA-9D84-2688-F86F-17ED1F8B355A}"/>
                </a:ext>
              </a:extLst>
            </p:cNvPr>
            <p:cNvSpPr/>
            <p:nvPr/>
          </p:nvSpPr>
          <p:spPr>
            <a:xfrm>
              <a:off x="1797883" y="3570436"/>
              <a:ext cx="20829" cy="13924"/>
            </a:xfrm>
            <a:custGeom>
              <a:avLst/>
              <a:gdLst/>
              <a:ahLst/>
              <a:cxnLst/>
              <a:rect l="l" t="t" r="r" b="b"/>
              <a:pathLst>
                <a:path w="368" h="246" extrusionOk="0">
                  <a:moveTo>
                    <a:pt x="0" y="1"/>
                  </a:moveTo>
                  <a:lnTo>
                    <a:pt x="0" y="246"/>
                  </a:lnTo>
                  <a:lnTo>
                    <a:pt x="368" y="246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" name="Google Shape;2105;p38">
              <a:extLst>
                <a:ext uri="{FF2B5EF4-FFF2-40B4-BE49-F238E27FC236}">
                  <a16:creationId xmlns:a16="http://schemas.microsoft.com/office/drawing/2014/main" id="{FA6F3CB7-B07C-23DE-86C8-67D553148AAF}"/>
                </a:ext>
              </a:extLst>
            </p:cNvPr>
            <p:cNvSpPr/>
            <p:nvPr/>
          </p:nvSpPr>
          <p:spPr>
            <a:xfrm>
              <a:off x="1761829" y="3625847"/>
              <a:ext cx="167706" cy="90164"/>
            </a:xfrm>
            <a:custGeom>
              <a:avLst/>
              <a:gdLst/>
              <a:ahLst/>
              <a:cxnLst/>
              <a:rect l="l" t="t" r="r" b="b"/>
              <a:pathLst>
                <a:path w="2963" h="1593" extrusionOk="0">
                  <a:moveTo>
                    <a:pt x="2596" y="1"/>
                  </a:moveTo>
                  <a:lnTo>
                    <a:pt x="2596" y="1347"/>
                  </a:lnTo>
                  <a:lnTo>
                    <a:pt x="2351" y="1347"/>
                  </a:lnTo>
                  <a:lnTo>
                    <a:pt x="2351" y="246"/>
                  </a:lnTo>
                  <a:lnTo>
                    <a:pt x="2106" y="246"/>
                  </a:lnTo>
                  <a:lnTo>
                    <a:pt x="2106" y="1347"/>
                  </a:lnTo>
                  <a:lnTo>
                    <a:pt x="1861" y="1347"/>
                  </a:lnTo>
                  <a:lnTo>
                    <a:pt x="1861" y="491"/>
                  </a:lnTo>
                  <a:lnTo>
                    <a:pt x="1617" y="491"/>
                  </a:lnTo>
                  <a:lnTo>
                    <a:pt x="1617" y="1347"/>
                  </a:lnTo>
                  <a:lnTo>
                    <a:pt x="1372" y="1347"/>
                  </a:lnTo>
                  <a:lnTo>
                    <a:pt x="1372" y="735"/>
                  </a:lnTo>
                  <a:lnTo>
                    <a:pt x="1127" y="735"/>
                  </a:lnTo>
                  <a:lnTo>
                    <a:pt x="1127" y="1347"/>
                  </a:lnTo>
                  <a:lnTo>
                    <a:pt x="882" y="1347"/>
                  </a:lnTo>
                  <a:lnTo>
                    <a:pt x="882" y="980"/>
                  </a:lnTo>
                  <a:lnTo>
                    <a:pt x="637" y="980"/>
                  </a:lnTo>
                  <a:lnTo>
                    <a:pt x="637" y="1347"/>
                  </a:lnTo>
                  <a:lnTo>
                    <a:pt x="393" y="1347"/>
                  </a:lnTo>
                  <a:lnTo>
                    <a:pt x="393" y="1225"/>
                  </a:lnTo>
                  <a:lnTo>
                    <a:pt x="148" y="1225"/>
                  </a:lnTo>
                  <a:lnTo>
                    <a:pt x="148" y="1347"/>
                  </a:lnTo>
                  <a:lnTo>
                    <a:pt x="1" y="1347"/>
                  </a:lnTo>
                  <a:lnTo>
                    <a:pt x="1" y="1592"/>
                  </a:lnTo>
                  <a:lnTo>
                    <a:pt x="2963" y="1592"/>
                  </a:lnTo>
                  <a:lnTo>
                    <a:pt x="2963" y="1347"/>
                  </a:lnTo>
                  <a:lnTo>
                    <a:pt x="2840" y="1347"/>
                  </a:lnTo>
                  <a:lnTo>
                    <a:pt x="28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" name="Google Shape;2106;p38">
              <a:extLst>
                <a:ext uri="{FF2B5EF4-FFF2-40B4-BE49-F238E27FC236}">
                  <a16:creationId xmlns:a16="http://schemas.microsoft.com/office/drawing/2014/main" id="{D4484AC5-36DE-5AB2-95A0-3B8FE3F764BF}"/>
                </a:ext>
              </a:extLst>
            </p:cNvPr>
            <p:cNvSpPr/>
            <p:nvPr/>
          </p:nvSpPr>
          <p:spPr>
            <a:xfrm>
              <a:off x="1797883" y="3598170"/>
              <a:ext cx="48563" cy="13924"/>
            </a:xfrm>
            <a:custGeom>
              <a:avLst/>
              <a:gdLst/>
              <a:ahLst/>
              <a:cxnLst/>
              <a:rect l="l" t="t" r="r" b="b"/>
              <a:pathLst>
                <a:path w="858" h="246" extrusionOk="0">
                  <a:moveTo>
                    <a:pt x="0" y="0"/>
                  </a:moveTo>
                  <a:lnTo>
                    <a:pt x="0" y="245"/>
                  </a:lnTo>
                  <a:lnTo>
                    <a:pt x="857" y="245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" name="Google Shape;2107;p38">
              <a:extLst>
                <a:ext uri="{FF2B5EF4-FFF2-40B4-BE49-F238E27FC236}">
                  <a16:creationId xmlns:a16="http://schemas.microsoft.com/office/drawing/2014/main" id="{CF4FE4D9-AE18-BDC6-A8AE-E6BF3D7FE311}"/>
                </a:ext>
              </a:extLst>
            </p:cNvPr>
            <p:cNvSpPr/>
            <p:nvPr/>
          </p:nvSpPr>
          <p:spPr>
            <a:xfrm>
              <a:off x="1790922" y="3625847"/>
              <a:ext cx="20885" cy="13924"/>
            </a:xfrm>
            <a:custGeom>
              <a:avLst/>
              <a:gdLst/>
              <a:ahLst/>
              <a:cxnLst/>
              <a:rect l="l" t="t" r="r" b="b"/>
              <a:pathLst>
                <a:path w="369" h="246" extrusionOk="0">
                  <a:moveTo>
                    <a:pt x="1" y="1"/>
                  </a:moveTo>
                  <a:lnTo>
                    <a:pt x="1" y="246"/>
                  </a:lnTo>
                  <a:lnTo>
                    <a:pt x="368" y="246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" name="Google Shape;2108;p38">
              <a:extLst>
                <a:ext uri="{FF2B5EF4-FFF2-40B4-BE49-F238E27FC236}">
                  <a16:creationId xmlns:a16="http://schemas.microsoft.com/office/drawing/2014/main" id="{7DD975C8-D8CF-C705-2391-43F845400C70}"/>
                </a:ext>
              </a:extLst>
            </p:cNvPr>
            <p:cNvSpPr/>
            <p:nvPr/>
          </p:nvSpPr>
          <p:spPr>
            <a:xfrm>
              <a:off x="1693966" y="3757499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0" y="0"/>
                  </a:moveTo>
                  <a:lnTo>
                    <a:pt x="0" y="245"/>
                  </a:lnTo>
                  <a:lnTo>
                    <a:pt x="245" y="245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" name="Google Shape;2109;p38">
              <a:extLst>
                <a:ext uri="{FF2B5EF4-FFF2-40B4-BE49-F238E27FC236}">
                  <a16:creationId xmlns:a16="http://schemas.microsoft.com/office/drawing/2014/main" id="{DD3D44EA-E662-75B2-D1CB-D25887A5DD57}"/>
                </a:ext>
              </a:extLst>
            </p:cNvPr>
            <p:cNvSpPr/>
            <p:nvPr/>
          </p:nvSpPr>
          <p:spPr>
            <a:xfrm>
              <a:off x="1721700" y="3757499"/>
              <a:ext cx="180158" cy="13924"/>
            </a:xfrm>
            <a:custGeom>
              <a:avLst/>
              <a:gdLst/>
              <a:ahLst/>
              <a:cxnLst/>
              <a:rect l="l" t="t" r="r" b="b"/>
              <a:pathLst>
                <a:path w="3183" h="246" extrusionOk="0">
                  <a:moveTo>
                    <a:pt x="0" y="0"/>
                  </a:moveTo>
                  <a:lnTo>
                    <a:pt x="0" y="245"/>
                  </a:lnTo>
                  <a:lnTo>
                    <a:pt x="3182" y="245"/>
                  </a:lnTo>
                  <a:lnTo>
                    <a:pt x="31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" name="Google Shape;2110;p38">
              <a:extLst>
                <a:ext uri="{FF2B5EF4-FFF2-40B4-BE49-F238E27FC236}">
                  <a16:creationId xmlns:a16="http://schemas.microsoft.com/office/drawing/2014/main" id="{66900676-6314-0BD2-8657-E7BDD2B10086}"/>
                </a:ext>
              </a:extLst>
            </p:cNvPr>
            <p:cNvSpPr/>
            <p:nvPr/>
          </p:nvSpPr>
          <p:spPr>
            <a:xfrm>
              <a:off x="1693966" y="3785177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0" y="1"/>
                  </a:moveTo>
                  <a:lnTo>
                    <a:pt x="0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" name="Google Shape;2111;p38">
              <a:extLst>
                <a:ext uri="{FF2B5EF4-FFF2-40B4-BE49-F238E27FC236}">
                  <a16:creationId xmlns:a16="http://schemas.microsoft.com/office/drawing/2014/main" id="{E7582659-E5DA-11B1-677C-F79B53643508}"/>
                </a:ext>
              </a:extLst>
            </p:cNvPr>
            <p:cNvSpPr/>
            <p:nvPr/>
          </p:nvSpPr>
          <p:spPr>
            <a:xfrm>
              <a:off x="1721700" y="3785177"/>
              <a:ext cx="180158" cy="13924"/>
            </a:xfrm>
            <a:custGeom>
              <a:avLst/>
              <a:gdLst/>
              <a:ahLst/>
              <a:cxnLst/>
              <a:rect l="l" t="t" r="r" b="b"/>
              <a:pathLst>
                <a:path w="3183" h="246" extrusionOk="0">
                  <a:moveTo>
                    <a:pt x="0" y="1"/>
                  </a:moveTo>
                  <a:lnTo>
                    <a:pt x="0" y="246"/>
                  </a:lnTo>
                  <a:lnTo>
                    <a:pt x="3182" y="246"/>
                  </a:lnTo>
                  <a:lnTo>
                    <a:pt x="31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" name="Google Shape;2112;p38">
              <a:extLst>
                <a:ext uri="{FF2B5EF4-FFF2-40B4-BE49-F238E27FC236}">
                  <a16:creationId xmlns:a16="http://schemas.microsoft.com/office/drawing/2014/main" id="{20F642D6-D175-C530-4033-8E3CA1E33D8C}"/>
                </a:ext>
              </a:extLst>
            </p:cNvPr>
            <p:cNvSpPr/>
            <p:nvPr/>
          </p:nvSpPr>
          <p:spPr>
            <a:xfrm>
              <a:off x="1693966" y="3812911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0" y="1"/>
                  </a:moveTo>
                  <a:lnTo>
                    <a:pt x="0" y="245"/>
                  </a:lnTo>
                  <a:lnTo>
                    <a:pt x="245" y="245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4" name="Google Shape;2113;p38">
              <a:extLst>
                <a:ext uri="{FF2B5EF4-FFF2-40B4-BE49-F238E27FC236}">
                  <a16:creationId xmlns:a16="http://schemas.microsoft.com/office/drawing/2014/main" id="{9DB09288-0DC2-3564-3025-97C478731CA4}"/>
                </a:ext>
              </a:extLst>
            </p:cNvPr>
            <p:cNvSpPr/>
            <p:nvPr/>
          </p:nvSpPr>
          <p:spPr>
            <a:xfrm>
              <a:off x="1721700" y="3812911"/>
              <a:ext cx="180158" cy="13924"/>
            </a:xfrm>
            <a:custGeom>
              <a:avLst/>
              <a:gdLst/>
              <a:ahLst/>
              <a:cxnLst/>
              <a:rect l="l" t="t" r="r" b="b"/>
              <a:pathLst>
                <a:path w="3183" h="246" extrusionOk="0">
                  <a:moveTo>
                    <a:pt x="0" y="1"/>
                  </a:moveTo>
                  <a:lnTo>
                    <a:pt x="0" y="245"/>
                  </a:lnTo>
                  <a:lnTo>
                    <a:pt x="3182" y="245"/>
                  </a:lnTo>
                  <a:lnTo>
                    <a:pt x="31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" name="Google Shape;2114;p38">
              <a:extLst>
                <a:ext uri="{FF2B5EF4-FFF2-40B4-BE49-F238E27FC236}">
                  <a16:creationId xmlns:a16="http://schemas.microsoft.com/office/drawing/2014/main" id="{A56E33C3-B5E6-6B4F-8A12-09EED719DEA3}"/>
                </a:ext>
              </a:extLst>
            </p:cNvPr>
            <p:cNvSpPr/>
            <p:nvPr/>
          </p:nvSpPr>
          <p:spPr>
            <a:xfrm>
              <a:off x="1908705" y="3854455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1" y="1"/>
                  </a:moveTo>
                  <a:lnTo>
                    <a:pt x="1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6" name="Google Shape;2115;p38">
              <a:extLst>
                <a:ext uri="{FF2B5EF4-FFF2-40B4-BE49-F238E27FC236}">
                  <a16:creationId xmlns:a16="http://schemas.microsoft.com/office/drawing/2014/main" id="{BEAA95FF-CDC3-4E88-B841-D9C9C6DA3A55}"/>
                </a:ext>
              </a:extLst>
            </p:cNvPr>
            <p:cNvSpPr/>
            <p:nvPr/>
          </p:nvSpPr>
          <p:spPr>
            <a:xfrm>
              <a:off x="1881028" y="3854455"/>
              <a:ext cx="13867" cy="13924"/>
            </a:xfrm>
            <a:custGeom>
              <a:avLst/>
              <a:gdLst/>
              <a:ahLst/>
              <a:cxnLst/>
              <a:rect l="l" t="t" r="r" b="b"/>
              <a:pathLst>
                <a:path w="245" h="246" extrusionOk="0">
                  <a:moveTo>
                    <a:pt x="0" y="1"/>
                  </a:moveTo>
                  <a:lnTo>
                    <a:pt x="0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" name="Google Shape;2116;p38">
              <a:extLst>
                <a:ext uri="{FF2B5EF4-FFF2-40B4-BE49-F238E27FC236}">
                  <a16:creationId xmlns:a16="http://schemas.microsoft.com/office/drawing/2014/main" id="{D2F19818-2465-DFB7-8EE5-97B0D7AEDFB3}"/>
                </a:ext>
              </a:extLst>
            </p:cNvPr>
            <p:cNvSpPr/>
            <p:nvPr/>
          </p:nvSpPr>
          <p:spPr>
            <a:xfrm>
              <a:off x="1853294" y="3854455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1" y="1"/>
                  </a:moveTo>
                  <a:lnTo>
                    <a:pt x="1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0473792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6" name="Google Shape;1846;p35"/>
          <p:cNvGrpSpPr/>
          <p:nvPr/>
        </p:nvGrpSpPr>
        <p:grpSpPr>
          <a:xfrm>
            <a:off x="4187500" y="788583"/>
            <a:ext cx="3817072" cy="2750756"/>
            <a:chOff x="742975" y="1304325"/>
            <a:chExt cx="883200" cy="883200"/>
          </a:xfrm>
        </p:grpSpPr>
        <p:sp>
          <p:nvSpPr>
            <p:cNvPr id="1847" name="Google Shape;1847;p35"/>
            <p:cNvSpPr/>
            <p:nvPr/>
          </p:nvSpPr>
          <p:spPr>
            <a:xfrm>
              <a:off x="742975" y="1304325"/>
              <a:ext cx="883200" cy="883200"/>
            </a:xfrm>
            <a:prstGeom prst="roundRect">
              <a:avLst>
                <a:gd name="adj" fmla="val 9412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742975" y="1304325"/>
              <a:ext cx="883200" cy="1161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1849" name="Google Shape;1849;p35"/>
          <p:cNvSpPr txBox="1">
            <a:spLocks noGrp="1"/>
          </p:cNvSpPr>
          <p:nvPr>
            <p:ph type="title" idx="3"/>
          </p:nvPr>
        </p:nvSpPr>
        <p:spPr>
          <a:xfrm>
            <a:off x="2454567" y="3613400"/>
            <a:ext cx="7282800" cy="1122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sz="3600" dirty="0" err="1"/>
              <a:t>Asemanari</a:t>
            </a:r>
            <a:r>
              <a:rPr lang="en-US" sz="3600" dirty="0"/>
              <a:t> LSA &amp; LDA</a:t>
            </a:r>
            <a:endParaRPr sz="3600" dirty="0"/>
          </a:p>
        </p:txBody>
      </p:sp>
      <p:sp>
        <p:nvSpPr>
          <p:cNvPr id="1851" name="Google Shape;1851;p35"/>
          <p:cNvSpPr txBox="1">
            <a:spLocks noGrp="1"/>
          </p:cNvSpPr>
          <p:nvPr>
            <p:ph type="title"/>
          </p:nvPr>
        </p:nvSpPr>
        <p:spPr>
          <a:xfrm>
            <a:off x="4299000" y="1252900"/>
            <a:ext cx="3594000" cy="211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03</a:t>
            </a:r>
            <a:endParaRPr dirty="0"/>
          </a:p>
        </p:txBody>
      </p:sp>
      <p:grpSp>
        <p:nvGrpSpPr>
          <p:cNvPr id="1871" name="Google Shape;1871;p35"/>
          <p:cNvGrpSpPr/>
          <p:nvPr/>
        </p:nvGrpSpPr>
        <p:grpSpPr>
          <a:xfrm>
            <a:off x="9069152" y="5297060"/>
            <a:ext cx="2734920" cy="1382779"/>
            <a:chOff x="2505213" y="1998997"/>
            <a:chExt cx="715623" cy="361820"/>
          </a:xfrm>
        </p:grpSpPr>
        <p:sp>
          <p:nvSpPr>
            <p:cNvPr id="1872" name="Google Shape;1872;p35"/>
            <p:cNvSpPr/>
            <p:nvPr/>
          </p:nvSpPr>
          <p:spPr>
            <a:xfrm>
              <a:off x="2507483" y="2091978"/>
              <a:ext cx="612959" cy="267124"/>
            </a:xfrm>
            <a:custGeom>
              <a:avLst/>
              <a:gdLst/>
              <a:ahLst/>
              <a:cxnLst/>
              <a:rect l="l" t="t" r="r" b="b"/>
              <a:pathLst>
                <a:path w="13231" h="5766" extrusionOk="0">
                  <a:moveTo>
                    <a:pt x="613" y="1"/>
                  </a:moveTo>
                  <a:cubicBezTo>
                    <a:pt x="270" y="1"/>
                    <a:pt x="1" y="270"/>
                    <a:pt x="1" y="613"/>
                  </a:cubicBezTo>
                  <a:lnTo>
                    <a:pt x="1" y="5154"/>
                  </a:lnTo>
                  <a:cubicBezTo>
                    <a:pt x="1" y="5484"/>
                    <a:pt x="270" y="5766"/>
                    <a:pt x="613" y="5766"/>
                  </a:cubicBezTo>
                  <a:lnTo>
                    <a:pt x="12619" y="5766"/>
                  </a:lnTo>
                  <a:cubicBezTo>
                    <a:pt x="12962" y="5766"/>
                    <a:pt x="13231" y="5484"/>
                    <a:pt x="13231" y="5154"/>
                  </a:cubicBezTo>
                  <a:lnTo>
                    <a:pt x="13231" y="613"/>
                  </a:lnTo>
                  <a:cubicBezTo>
                    <a:pt x="13231" y="270"/>
                    <a:pt x="12962" y="1"/>
                    <a:pt x="126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2505213" y="2089708"/>
              <a:ext cx="617499" cy="271109"/>
            </a:xfrm>
            <a:custGeom>
              <a:avLst/>
              <a:gdLst/>
              <a:ahLst/>
              <a:cxnLst/>
              <a:rect l="l" t="t" r="r" b="b"/>
              <a:pathLst>
                <a:path w="13329" h="5852" extrusionOk="0">
                  <a:moveTo>
                    <a:pt x="12668" y="99"/>
                  </a:moveTo>
                  <a:cubicBezTo>
                    <a:pt x="12986" y="99"/>
                    <a:pt x="13231" y="356"/>
                    <a:pt x="13231" y="662"/>
                  </a:cubicBezTo>
                  <a:lnTo>
                    <a:pt x="13231" y="5203"/>
                  </a:lnTo>
                  <a:cubicBezTo>
                    <a:pt x="13231" y="5508"/>
                    <a:pt x="12986" y="5766"/>
                    <a:pt x="12668" y="5766"/>
                  </a:cubicBezTo>
                  <a:lnTo>
                    <a:pt x="662" y="5766"/>
                  </a:lnTo>
                  <a:cubicBezTo>
                    <a:pt x="343" y="5766"/>
                    <a:pt x="99" y="5508"/>
                    <a:pt x="99" y="5203"/>
                  </a:cubicBezTo>
                  <a:lnTo>
                    <a:pt x="99" y="662"/>
                  </a:lnTo>
                  <a:cubicBezTo>
                    <a:pt x="99" y="356"/>
                    <a:pt x="343" y="99"/>
                    <a:pt x="662" y="99"/>
                  </a:cubicBezTo>
                  <a:close/>
                  <a:moveTo>
                    <a:pt x="662" y="1"/>
                  </a:moveTo>
                  <a:cubicBezTo>
                    <a:pt x="295" y="1"/>
                    <a:pt x="1" y="295"/>
                    <a:pt x="1" y="662"/>
                  </a:cubicBezTo>
                  <a:lnTo>
                    <a:pt x="1" y="5203"/>
                  </a:lnTo>
                  <a:cubicBezTo>
                    <a:pt x="1" y="5570"/>
                    <a:pt x="295" y="5851"/>
                    <a:pt x="662" y="5851"/>
                  </a:cubicBezTo>
                  <a:lnTo>
                    <a:pt x="12668" y="5851"/>
                  </a:lnTo>
                  <a:cubicBezTo>
                    <a:pt x="13035" y="5851"/>
                    <a:pt x="13329" y="5570"/>
                    <a:pt x="13329" y="5203"/>
                  </a:cubicBezTo>
                  <a:lnTo>
                    <a:pt x="13329" y="662"/>
                  </a:lnTo>
                  <a:cubicBezTo>
                    <a:pt x="13329" y="295"/>
                    <a:pt x="13035" y="1"/>
                    <a:pt x="12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07483" y="2091978"/>
              <a:ext cx="612959" cy="56195"/>
            </a:xfrm>
            <a:custGeom>
              <a:avLst/>
              <a:gdLst/>
              <a:ahLst/>
              <a:cxnLst/>
              <a:rect l="l" t="t" r="r" b="b"/>
              <a:pathLst>
                <a:path w="13231" h="1213" extrusionOk="0">
                  <a:moveTo>
                    <a:pt x="613" y="1"/>
                  </a:moveTo>
                  <a:cubicBezTo>
                    <a:pt x="270" y="1"/>
                    <a:pt x="1" y="270"/>
                    <a:pt x="1" y="613"/>
                  </a:cubicBezTo>
                  <a:lnTo>
                    <a:pt x="1" y="1213"/>
                  </a:lnTo>
                  <a:lnTo>
                    <a:pt x="13231" y="1213"/>
                  </a:lnTo>
                  <a:lnTo>
                    <a:pt x="13231" y="613"/>
                  </a:lnTo>
                  <a:cubicBezTo>
                    <a:pt x="13231" y="270"/>
                    <a:pt x="12962" y="1"/>
                    <a:pt x="126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05213" y="2089708"/>
              <a:ext cx="617499" cy="60735"/>
            </a:xfrm>
            <a:custGeom>
              <a:avLst/>
              <a:gdLst/>
              <a:ahLst/>
              <a:cxnLst/>
              <a:rect l="l" t="t" r="r" b="b"/>
              <a:pathLst>
                <a:path w="13329" h="1311" extrusionOk="0">
                  <a:moveTo>
                    <a:pt x="12668" y="99"/>
                  </a:moveTo>
                  <a:cubicBezTo>
                    <a:pt x="12986" y="99"/>
                    <a:pt x="13231" y="356"/>
                    <a:pt x="13231" y="662"/>
                  </a:cubicBezTo>
                  <a:lnTo>
                    <a:pt x="13231" y="1213"/>
                  </a:lnTo>
                  <a:lnTo>
                    <a:pt x="99" y="1213"/>
                  </a:lnTo>
                  <a:lnTo>
                    <a:pt x="99" y="662"/>
                  </a:lnTo>
                  <a:cubicBezTo>
                    <a:pt x="99" y="356"/>
                    <a:pt x="343" y="99"/>
                    <a:pt x="662" y="99"/>
                  </a:cubicBezTo>
                  <a:close/>
                  <a:moveTo>
                    <a:pt x="662" y="1"/>
                  </a:moveTo>
                  <a:cubicBezTo>
                    <a:pt x="295" y="1"/>
                    <a:pt x="1" y="295"/>
                    <a:pt x="1" y="662"/>
                  </a:cubicBezTo>
                  <a:lnTo>
                    <a:pt x="1" y="1311"/>
                  </a:lnTo>
                  <a:lnTo>
                    <a:pt x="13329" y="1311"/>
                  </a:lnTo>
                  <a:lnTo>
                    <a:pt x="13329" y="662"/>
                  </a:lnTo>
                  <a:cubicBezTo>
                    <a:pt x="13329" y="295"/>
                    <a:pt x="13035" y="1"/>
                    <a:pt x="12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9456" y="2046622"/>
              <a:ext cx="612959" cy="266568"/>
            </a:xfrm>
            <a:custGeom>
              <a:avLst/>
              <a:gdLst/>
              <a:ahLst/>
              <a:cxnLst/>
              <a:rect l="l" t="t" r="r" b="b"/>
              <a:pathLst>
                <a:path w="13231" h="5754" extrusionOk="0">
                  <a:moveTo>
                    <a:pt x="612" y="1"/>
                  </a:moveTo>
                  <a:cubicBezTo>
                    <a:pt x="281" y="1"/>
                    <a:pt x="0" y="270"/>
                    <a:pt x="0" y="601"/>
                  </a:cubicBezTo>
                  <a:lnTo>
                    <a:pt x="0" y="5154"/>
                  </a:lnTo>
                  <a:cubicBezTo>
                    <a:pt x="0" y="5484"/>
                    <a:pt x="281" y="5753"/>
                    <a:pt x="612" y="5753"/>
                  </a:cubicBezTo>
                  <a:lnTo>
                    <a:pt x="12631" y="5753"/>
                  </a:lnTo>
                  <a:cubicBezTo>
                    <a:pt x="12961" y="5753"/>
                    <a:pt x="13231" y="5484"/>
                    <a:pt x="13231" y="5154"/>
                  </a:cubicBezTo>
                  <a:lnTo>
                    <a:pt x="13231" y="601"/>
                  </a:lnTo>
                  <a:cubicBezTo>
                    <a:pt x="13231" y="270"/>
                    <a:pt x="12961" y="1"/>
                    <a:pt x="126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2547742" y="2044352"/>
              <a:ext cx="616943" cy="271062"/>
            </a:xfrm>
            <a:custGeom>
              <a:avLst/>
              <a:gdLst/>
              <a:ahLst/>
              <a:cxnLst/>
              <a:rect l="l" t="t" r="r" b="b"/>
              <a:pathLst>
                <a:path w="13317" h="5851" extrusionOk="0">
                  <a:moveTo>
                    <a:pt x="12668" y="87"/>
                  </a:moveTo>
                  <a:cubicBezTo>
                    <a:pt x="12974" y="87"/>
                    <a:pt x="13231" y="343"/>
                    <a:pt x="13231" y="650"/>
                  </a:cubicBezTo>
                  <a:lnTo>
                    <a:pt x="13231" y="5190"/>
                  </a:lnTo>
                  <a:cubicBezTo>
                    <a:pt x="13231" y="5508"/>
                    <a:pt x="12974" y="5753"/>
                    <a:pt x="12668" y="5753"/>
                  </a:cubicBezTo>
                  <a:lnTo>
                    <a:pt x="649" y="5753"/>
                  </a:lnTo>
                  <a:cubicBezTo>
                    <a:pt x="343" y="5753"/>
                    <a:pt x="86" y="5508"/>
                    <a:pt x="86" y="5190"/>
                  </a:cubicBezTo>
                  <a:lnTo>
                    <a:pt x="86" y="650"/>
                  </a:lnTo>
                  <a:cubicBezTo>
                    <a:pt x="86" y="343"/>
                    <a:pt x="343" y="87"/>
                    <a:pt x="649" y="87"/>
                  </a:cubicBezTo>
                  <a:close/>
                  <a:moveTo>
                    <a:pt x="649" y="1"/>
                  </a:moveTo>
                  <a:cubicBezTo>
                    <a:pt x="294" y="1"/>
                    <a:pt x="0" y="294"/>
                    <a:pt x="0" y="650"/>
                  </a:cubicBezTo>
                  <a:lnTo>
                    <a:pt x="0" y="5190"/>
                  </a:lnTo>
                  <a:cubicBezTo>
                    <a:pt x="0" y="5557"/>
                    <a:pt x="294" y="5851"/>
                    <a:pt x="649" y="5851"/>
                  </a:cubicBezTo>
                  <a:lnTo>
                    <a:pt x="12668" y="5851"/>
                  </a:lnTo>
                  <a:cubicBezTo>
                    <a:pt x="13023" y="5851"/>
                    <a:pt x="13317" y="5557"/>
                    <a:pt x="13317" y="5190"/>
                  </a:cubicBezTo>
                  <a:lnTo>
                    <a:pt x="13317" y="650"/>
                  </a:lnTo>
                  <a:cubicBezTo>
                    <a:pt x="13317" y="294"/>
                    <a:pt x="13023" y="1"/>
                    <a:pt x="12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2549456" y="2046622"/>
              <a:ext cx="612959" cy="55639"/>
            </a:xfrm>
            <a:custGeom>
              <a:avLst/>
              <a:gdLst/>
              <a:ahLst/>
              <a:cxnLst/>
              <a:rect l="l" t="t" r="r" b="b"/>
              <a:pathLst>
                <a:path w="13231" h="1201" extrusionOk="0">
                  <a:moveTo>
                    <a:pt x="612" y="1"/>
                  </a:moveTo>
                  <a:cubicBezTo>
                    <a:pt x="281" y="1"/>
                    <a:pt x="0" y="270"/>
                    <a:pt x="0" y="601"/>
                  </a:cubicBezTo>
                  <a:lnTo>
                    <a:pt x="0" y="1200"/>
                  </a:lnTo>
                  <a:lnTo>
                    <a:pt x="13231" y="1200"/>
                  </a:lnTo>
                  <a:lnTo>
                    <a:pt x="13231" y="601"/>
                  </a:lnTo>
                  <a:cubicBezTo>
                    <a:pt x="13231" y="270"/>
                    <a:pt x="12961" y="1"/>
                    <a:pt x="126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2547742" y="2044352"/>
              <a:ext cx="616943" cy="60133"/>
            </a:xfrm>
            <a:custGeom>
              <a:avLst/>
              <a:gdLst/>
              <a:ahLst/>
              <a:cxnLst/>
              <a:rect l="l" t="t" r="r" b="b"/>
              <a:pathLst>
                <a:path w="13317" h="1298" extrusionOk="0">
                  <a:moveTo>
                    <a:pt x="12668" y="87"/>
                  </a:moveTo>
                  <a:cubicBezTo>
                    <a:pt x="12974" y="87"/>
                    <a:pt x="13231" y="343"/>
                    <a:pt x="13231" y="650"/>
                  </a:cubicBezTo>
                  <a:lnTo>
                    <a:pt x="13231" y="1213"/>
                  </a:lnTo>
                  <a:lnTo>
                    <a:pt x="86" y="1213"/>
                  </a:lnTo>
                  <a:lnTo>
                    <a:pt x="86" y="650"/>
                  </a:lnTo>
                  <a:cubicBezTo>
                    <a:pt x="86" y="343"/>
                    <a:pt x="343" y="87"/>
                    <a:pt x="649" y="87"/>
                  </a:cubicBezTo>
                  <a:close/>
                  <a:moveTo>
                    <a:pt x="649" y="1"/>
                  </a:moveTo>
                  <a:cubicBezTo>
                    <a:pt x="294" y="1"/>
                    <a:pt x="0" y="294"/>
                    <a:pt x="0" y="650"/>
                  </a:cubicBezTo>
                  <a:lnTo>
                    <a:pt x="0" y="1298"/>
                  </a:lnTo>
                  <a:lnTo>
                    <a:pt x="13317" y="1298"/>
                  </a:lnTo>
                  <a:lnTo>
                    <a:pt x="13317" y="650"/>
                  </a:lnTo>
                  <a:cubicBezTo>
                    <a:pt x="13317" y="294"/>
                    <a:pt x="13023" y="1"/>
                    <a:pt x="12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2606162" y="2001267"/>
              <a:ext cx="612959" cy="266522"/>
            </a:xfrm>
            <a:custGeom>
              <a:avLst/>
              <a:gdLst/>
              <a:ahLst/>
              <a:cxnLst/>
              <a:rect l="l" t="t" r="r" b="b"/>
              <a:pathLst>
                <a:path w="13231" h="5753" extrusionOk="0">
                  <a:moveTo>
                    <a:pt x="600" y="0"/>
                  </a:moveTo>
                  <a:cubicBezTo>
                    <a:pt x="270" y="0"/>
                    <a:pt x="0" y="270"/>
                    <a:pt x="0" y="612"/>
                  </a:cubicBezTo>
                  <a:lnTo>
                    <a:pt x="0" y="5154"/>
                  </a:lnTo>
                  <a:cubicBezTo>
                    <a:pt x="0" y="5484"/>
                    <a:pt x="270" y="5753"/>
                    <a:pt x="600" y="5753"/>
                  </a:cubicBezTo>
                  <a:lnTo>
                    <a:pt x="12619" y="5753"/>
                  </a:lnTo>
                  <a:cubicBezTo>
                    <a:pt x="12950" y="5753"/>
                    <a:pt x="13231" y="5484"/>
                    <a:pt x="13231" y="5154"/>
                  </a:cubicBezTo>
                  <a:lnTo>
                    <a:pt x="13231" y="612"/>
                  </a:lnTo>
                  <a:cubicBezTo>
                    <a:pt x="13231" y="270"/>
                    <a:pt x="12950" y="0"/>
                    <a:pt x="126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2603892" y="1998997"/>
              <a:ext cx="616943" cy="271062"/>
            </a:xfrm>
            <a:custGeom>
              <a:avLst/>
              <a:gdLst/>
              <a:ahLst/>
              <a:cxnLst/>
              <a:rect l="l" t="t" r="r" b="b"/>
              <a:pathLst>
                <a:path w="13317" h="5851" extrusionOk="0">
                  <a:moveTo>
                    <a:pt x="12668" y="98"/>
                  </a:moveTo>
                  <a:cubicBezTo>
                    <a:pt x="12974" y="98"/>
                    <a:pt x="13231" y="343"/>
                    <a:pt x="13231" y="661"/>
                  </a:cubicBezTo>
                  <a:lnTo>
                    <a:pt x="13231" y="5203"/>
                  </a:lnTo>
                  <a:cubicBezTo>
                    <a:pt x="13231" y="5508"/>
                    <a:pt x="12974" y="5766"/>
                    <a:pt x="12668" y="5766"/>
                  </a:cubicBezTo>
                  <a:lnTo>
                    <a:pt x="649" y="5766"/>
                  </a:lnTo>
                  <a:cubicBezTo>
                    <a:pt x="343" y="5766"/>
                    <a:pt x="86" y="5508"/>
                    <a:pt x="86" y="5203"/>
                  </a:cubicBezTo>
                  <a:lnTo>
                    <a:pt x="86" y="661"/>
                  </a:lnTo>
                  <a:cubicBezTo>
                    <a:pt x="86" y="343"/>
                    <a:pt x="343" y="98"/>
                    <a:pt x="649" y="98"/>
                  </a:cubicBezTo>
                  <a:close/>
                  <a:moveTo>
                    <a:pt x="649" y="0"/>
                  </a:moveTo>
                  <a:cubicBezTo>
                    <a:pt x="294" y="0"/>
                    <a:pt x="0" y="294"/>
                    <a:pt x="0" y="661"/>
                  </a:cubicBezTo>
                  <a:lnTo>
                    <a:pt x="0" y="5203"/>
                  </a:lnTo>
                  <a:cubicBezTo>
                    <a:pt x="0" y="5557"/>
                    <a:pt x="294" y="5851"/>
                    <a:pt x="649" y="5851"/>
                  </a:cubicBezTo>
                  <a:lnTo>
                    <a:pt x="12668" y="5851"/>
                  </a:lnTo>
                  <a:cubicBezTo>
                    <a:pt x="13035" y="5851"/>
                    <a:pt x="13317" y="5557"/>
                    <a:pt x="13317" y="5203"/>
                  </a:cubicBezTo>
                  <a:lnTo>
                    <a:pt x="13317" y="661"/>
                  </a:lnTo>
                  <a:cubicBezTo>
                    <a:pt x="13317" y="294"/>
                    <a:pt x="13035" y="0"/>
                    <a:pt x="12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2606162" y="2001267"/>
              <a:ext cx="612959" cy="56195"/>
            </a:xfrm>
            <a:custGeom>
              <a:avLst/>
              <a:gdLst/>
              <a:ahLst/>
              <a:cxnLst/>
              <a:rect l="l" t="t" r="r" b="b"/>
              <a:pathLst>
                <a:path w="13231" h="1213" extrusionOk="0">
                  <a:moveTo>
                    <a:pt x="600" y="0"/>
                  </a:moveTo>
                  <a:cubicBezTo>
                    <a:pt x="270" y="0"/>
                    <a:pt x="0" y="270"/>
                    <a:pt x="0" y="612"/>
                  </a:cubicBezTo>
                  <a:lnTo>
                    <a:pt x="0" y="1213"/>
                  </a:lnTo>
                  <a:lnTo>
                    <a:pt x="13231" y="1213"/>
                  </a:lnTo>
                  <a:lnTo>
                    <a:pt x="13231" y="612"/>
                  </a:lnTo>
                  <a:cubicBezTo>
                    <a:pt x="13231" y="270"/>
                    <a:pt x="12950" y="0"/>
                    <a:pt x="126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2603892" y="1998997"/>
              <a:ext cx="616943" cy="60133"/>
            </a:xfrm>
            <a:custGeom>
              <a:avLst/>
              <a:gdLst/>
              <a:ahLst/>
              <a:cxnLst/>
              <a:rect l="l" t="t" r="r" b="b"/>
              <a:pathLst>
                <a:path w="13317" h="1298" extrusionOk="0">
                  <a:moveTo>
                    <a:pt x="12668" y="98"/>
                  </a:moveTo>
                  <a:cubicBezTo>
                    <a:pt x="12974" y="98"/>
                    <a:pt x="13231" y="343"/>
                    <a:pt x="13231" y="661"/>
                  </a:cubicBezTo>
                  <a:lnTo>
                    <a:pt x="13231" y="1213"/>
                  </a:lnTo>
                  <a:lnTo>
                    <a:pt x="86" y="1213"/>
                  </a:lnTo>
                  <a:lnTo>
                    <a:pt x="86" y="661"/>
                  </a:lnTo>
                  <a:cubicBezTo>
                    <a:pt x="86" y="343"/>
                    <a:pt x="343" y="98"/>
                    <a:pt x="649" y="98"/>
                  </a:cubicBezTo>
                  <a:close/>
                  <a:moveTo>
                    <a:pt x="649" y="0"/>
                  </a:moveTo>
                  <a:cubicBezTo>
                    <a:pt x="294" y="0"/>
                    <a:pt x="0" y="294"/>
                    <a:pt x="0" y="661"/>
                  </a:cubicBezTo>
                  <a:lnTo>
                    <a:pt x="0" y="1298"/>
                  </a:lnTo>
                  <a:lnTo>
                    <a:pt x="13317" y="1298"/>
                  </a:lnTo>
                  <a:lnTo>
                    <a:pt x="13317" y="661"/>
                  </a:lnTo>
                  <a:cubicBezTo>
                    <a:pt x="13317" y="294"/>
                    <a:pt x="13035" y="0"/>
                    <a:pt x="12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884" name="Google Shape;1884;p35"/>
          <p:cNvGrpSpPr/>
          <p:nvPr/>
        </p:nvGrpSpPr>
        <p:grpSpPr>
          <a:xfrm>
            <a:off x="9826240" y="5638288"/>
            <a:ext cx="1648800" cy="549600"/>
            <a:chOff x="7044555" y="1052966"/>
            <a:chExt cx="1236600" cy="412200"/>
          </a:xfrm>
        </p:grpSpPr>
        <p:grpSp>
          <p:nvGrpSpPr>
            <p:cNvPr id="1885" name="Google Shape;1885;p35"/>
            <p:cNvGrpSpPr/>
            <p:nvPr/>
          </p:nvGrpSpPr>
          <p:grpSpPr>
            <a:xfrm>
              <a:off x="7044555" y="1052966"/>
              <a:ext cx="412200" cy="412200"/>
              <a:chOff x="7044555" y="1052966"/>
              <a:chExt cx="412200" cy="412200"/>
            </a:xfrm>
          </p:grpSpPr>
          <p:sp>
            <p:nvSpPr>
              <p:cNvPr id="1886" name="Google Shape;1886;p35"/>
              <p:cNvSpPr/>
              <p:nvPr/>
            </p:nvSpPr>
            <p:spPr>
              <a:xfrm>
                <a:off x="7104905" y="1113408"/>
                <a:ext cx="291600" cy="291600"/>
              </a:xfrm>
              <a:prstGeom prst="plus">
                <a:avLst>
                  <a:gd name="adj" fmla="val 4541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1887" name="Google Shape;1887;p35"/>
              <p:cNvSpPr/>
              <p:nvPr/>
            </p:nvSpPr>
            <p:spPr>
              <a:xfrm rot="2700000">
                <a:off x="7104920" y="1113331"/>
                <a:ext cx="291469" cy="291469"/>
              </a:xfrm>
              <a:prstGeom prst="plus">
                <a:avLst>
                  <a:gd name="adj" fmla="val 4541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</p:grpSp>
        <p:grpSp>
          <p:nvGrpSpPr>
            <p:cNvPr id="1888" name="Google Shape;1888;p35"/>
            <p:cNvGrpSpPr/>
            <p:nvPr/>
          </p:nvGrpSpPr>
          <p:grpSpPr>
            <a:xfrm>
              <a:off x="7456755" y="1052966"/>
              <a:ext cx="412200" cy="412200"/>
              <a:chOff x="7044555" y="1052966"/>
              <a:chExt cx="412200" cy="412200"/>
            </a:xfrm>
          </p:grpSpPr>
          <p:sp>
            <p:nvSpPr>
              <p:cNvPr id="1889" name="Google Shape;1889;p35"/>
              <p:cNvSpPr/>
              <p:nvPr/>
            </p:nvSpPr>
            <p:spPr>
              <a:xfrm>
                <a:off x="7104905" y="1113408"/>
                <a:ext cx="291600" cy="291600"/>
              </a:xfrm>
              <a:prstGeom prst="plus">
                <a:avLst>
                  <a:gd name="adj" fmla="val 4541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1890" name="Google Shape;1890;p35"/>
              <p:cNvSpPr/>
              <p:nvPr/>
            </p:nvSpPr>
            <p:spPr>
              <a:xfrm rot="2700000">
                <a:off x="7104920" y="1113331"/>
                <a:ext cx="291469" cy="291469"/>
              </a:xfrm>
              <a:prstGeom prst="plus">
                <a:avLst>
                  <a:gd name="adj" fmla="val 4541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</p:grpSp>
        <p:grpSp>
          <p:nvGrpSpPr>
            <p:cNvPr id="1891" name="Google Shape;1891;p35"/>
            <p:cNvGrpSpPr/>
            <p:nvPr/>
          </p:nvGrpSpPr>
          <p:grpSpPr>
            <a:xfrm>
              <a:off x="7868955" y="1052966"/>
              <a:ext cx="412200" cy="412200"/>
              <a:chOff x="7044555" y="1052966"/>
              <a:chExt cx="412200" cy="412200"/>
            </a:xfrm>
          </p:grpSpPr>
          <p:sp>
            <p:nvSpPr>
              <p:cNvPr id="1892" name="Google Shape;1892;p35"/>
              <p:cNvSpPr/>
              <p:nvPr/>
            </p:nvSpPr>
            <p:spPr>
              <a:xfrm>
                <a:off x="7104905" y="1113408"/>
                <a:ext cx="291600" cy="291600"/>
              </a:xfrm>
              <a:prstGeom prst="plus">
                <a:avLst>
                  <a:gd name="adj" fmla="val 4541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1893" name="Google Shape;1893;p35"/>
              <p:cNvSpPr/>
              <p:nvPr/>
            </p:nvSpPr>
            <p:spPr>
              <a:xfrm rot="2700000">
                <a:off x="7104920" y="1113331"/>
                <a:ext cx="291469" cy="291469"/>
              </a:xfrm>
              <a:prstGeom prst="plus">
                <a:avLst>
                  <a:gd name="adj" fmla="val 4541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67474661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5" name="Google Shape;2045;p38"/>
          <p:cNvSpPr txBox="1">
            <a:spLocks noGrp="1"/>
          </p:cNvSpPr>
          <p:nvPr>
            <p:ph type="subTitle" idx="3"/>
          </p:nvPr>
        </p:nvSpPr>
        <p:spPr>
          <a:xfrm>
            <a:off x="-2957616" y="7774984"/>
            <a:ext cx="5640000" cy="462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-US" sz="4800" dirty="0"/>
              <a:t>LDA</a:t>
            </a:r>
          </a:p>
        </p:txBody>
      </p:sp>
      <p:grpSp>
        <p:nvGrpSpPr>
          <p:cNvPr id="2065" name="Google Shape;2065;p38"/>
          <p:cNvGrpSpPr/>
          <p:nvPr/>
        </p:nvGrpSpPr>
        <p:grpSpPr>
          <a:xfrm>
            <a:off x="-2986610" y="4126489"/>
            <a:ext cx="1177600" cy="1177600"/>
            <a:chOff x="742975" y="1304325"/>
            <a:chExt cx="883200" cy="883200"/>
          </a:xfrm>
        </p:grpSpPr>
        <p:sp>
          <p:nvSpPr>
            <p:cNvPr id="2066" name="Google Shape;2066;p38"/>
            <p:cNvSpPr/>
            <p:nvPr/>
          </p:nvSpPr>
          <p:spPr>
            <a:xfrm>
              <a:off x="742975" y="1304325"/>
              <a:ext cx="883200" cy="883200"/>
            </a:xfrm>
            <a:prstGeom prst="roundRect">
              <a:avLst>
                <a:gd name="adj" fmla="val 9412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67" name="Google Shape;2067;p38"/>
            <p:cNvSpPr/>
            <p:nvPr/>
          </p:nvSpPr>
          <p:spPr>
            <a:xfrm>
              <a:off x="742975" y="1304325"/>
              <a:ext cx="883200" cy="1161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2095" name="Google Shape;2095;p38"/>
          <p:cNvGrpSpPr/>
          <p:nvPr/>
        </p:nvGrpSpPr>
        <p:grpSpPr>
          <a:xfrm>
            <a:off x="-2706786" y="4476840"/>
            <a:ext cx="527509" cy="630901"/>
            <a:chOff x="1562373" y="3424974"/>
            <a:chExt cx="395632" cy="473176"/>
          </a:xfrm>
        </p:grpSpPr>
        <p:sp>
          <p:nvSpPr>
            <p:cNvPr id="2096" name="Google Shape;2096;p38"/>
            <p:cNvSpPr/>
            <p:nvPr/>
          </p:nvSpPr>
          <p:spPr>
            <a:xfrm>
              <a:off x="1562373" y="3494252"/>
              <a:ext cx="194025" cy="194025"/>
            </a:xfrm>
            <a:custGeom>
              <a:avLst/>
              <a:gdLst/>
              <a:ahLst/>
              <a:cxnLst/>
              <a:rect l="l" t="t" r="r" b="b"/>
              <a:pathLst>
                <a:path w="3428" h="3428" extrusionOk="0">
                  <a:moveTo>
                    <a:pt x="1836" y="257"/>
                  </a:moveTo>
                  <a:cubicBezTo>
                    <a:pt x="2595" y="319"/>
                    <a:pt x="3182" y="942"/>
                    <a:pt x="3182" y="1714"/>
                  </a:cubicBezTo>
                  <a:lnTo>
                    <a:pt x="1836" y="1714"/>
                  </a:lnTo>
                  <a:lnTo>
                    <a:pt x="1836" y="257"/>
                  </a:lnTo>
                  <a:close/>
                  <a:moveTo>
                    <a:pt x="1591" y="257"/>
                  </a:moveTo>
                  <a:lnTo>
                    <a:pt x="1591" y="1787"/>
                  </a:lnTo>
                  <a:lnTo>
                    <a:pt x="661" y="2729"/>
                  </a:lnTo>
                  <a:cubicBezTo>
                    <a:pt x="404" y="2460"/>
                    <a:pt x="245" y="2106"/>
                    <a:pt x="245" y="1714"/>
                  </a:cubicBezTo>
                  <a:cubicBezTo>
                    <a:pt x="245" y="942"/>
                    <a:pt x="845" y="319"/>
                    <a:pt x="1591" y="257"/>
                  </a:cubicBezTo>
                  <a:close/>
                  <a:moveTo>
                    <a:pt x="3170" y="1959"/>
                  </a:moveTo>
                  <a:cubicBezTo>
                    <a:pt x="3048" y="2656"/>
                    <a:pt x="2448" y="3183"/>
                    <a:pt x="1714" y="3183"/>
                  </a:cubicBezTo>
                  <a:cubicBezTo>
                    <a:pt x="1384" y="3183"/>
                    <a:pt x="1090" y="3072"/>
                    <a:pt x="832" y="2889"/>
                  </a:cubicBezTo>
                  <a:lnTo>
                    <a:pt x="1775" y="1959"/>
                  </a:lnTo>
                  <a:close/>
                  <a:moveTo>
                    <a:pt x="1714" y="0"/>
                  </a:moveTo>
                  <a:cubicBezTo>
                    <a:pt x="772" y="0"/>
                    <a:pt x="0" y="771"/>
                    <a:pt x="0" y="1714"/>
                  </a:cubicBezTo>
                  <a:cubicBezTo>
                    <a:pt x="0" y="2656"/>
                    <a:pt x="772" y="3427"/>
                    <a:pt x="1714" y="3427"/>
                  </a:cubicBezTo>
                  <a:cubicBezTo>
                    <a:pt x="2668" y="3427"/>
                    <a:pt x="3427" y="2656"/>
                    <a:pt x="3427" y="1714"/>
                  </a:cubicBezTo>
                  <a:cubicBezTo>
                    <a:pt x="3427" y="771"/>
                    <a:pt x="2668" y="0"/>
                    <a:pt x="1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97" name="Google Shape;2097;p38"/>
            <p:cNvSpPr/>
            <p:nvPr/>
          </p:nvSpPr>
          <p:spPr>
            <a:xfrm>
              <a:off x="1652422" y="3424974"/>
              <a:ext cx="305583" cy="473176"/>
            </a:xfrm>
            <a:custGeom>
              <a:avLst/>
              <a:gdLst/>
              <a:ahLst/>
              <a:cxnLst/>
              <a:rect l="l" t="t" r="r" b="b"/>
              <a:pathLst>
                <a:path w="5399" h="8360" extrusionOk="0">
                  <a:moveTo>
                    <a:pt x="0" y="1"/>
                  </a:moveTo>
                  <a:lnTo>
                    <a:pt x="0" y="980"/>
                  </a:lnTo>
                  <a:lnTo>
                    <a:pt x="245" y="980"/>
                  </a:lnTo>
                  <a:lnTo>
                    <a:pt x="245" y="245"/>
                  </a:lnTo>
                  <a:lnTo>
                    <a:pt x="5141" y="245"/>
                  </a:lnTo>
                  <a:lnTo>
                    <a:pt x="5141" y="8115"/>
                  </a:lnTo>
                  <a:lnTo>
                    <a:pt x="245" y="8115"/>
                  </a:lnTo>
                  <a:lnTo>
                    <a:pt x="245" y="4896"/>
                  </a:lnTo>
                  <a:lnTo>
                    <a:pt x="0" y="4896"/>
                  </a:lnTo>
                  <a:lnTo>
                    <a:pt x="0" y="8359"/>
                  </a:lnTo>
                  <a:lnTo>
                    <a:pt x="5398" y="8359"/>
                  </a:lnTo>
                  <a:lnTo>
                    <a:pt x="53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 dirty="0"/>
            </a:p>
          </p:txBody>
        </p:sp>
        <p:sp>
          <p:nvSpPr>
            <p:cNvPr id="2098" name="Google Shape;2098;p38"/>
            <p:cNvSpPr/>
            <p:nvPr/>
          </p:nvSpPr>
          <p:spPr>
            <a:xfrm>
              <a:off x="1700872" y="3466518"/>
              <a:ext cx="76297" cy="13924"/>
            </a:xfrm>
            <a:custGeom>
              <a:avLst/>
              <a:gdLst/>
              <a:ahLst/>
              <a:cxnLst/>
              <a:rect l="l" t="t" r="r" b="b"/>
              <a:pathLst>
                <a:path w="1348" h="246" extrusionOk="0">
                  <a:moveTo>
                    <a:pt x="1" y="1"/>
                  </a:moveTo>
                  <a:lnTo>
                    <a:pt x="1" y="246"/>
                  </a:lnTo>
                  <a:lnTo>
                    <a:pt x="1347" y="246"/>
                  </a:lnTo>
                  <a:lnTo>
                    <a:pt x="13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99" name="Google Shape;2099;p38"/>
            <p:cNvSpPr/>
            <p:nvPr/>
          </p:nvSpPr>
          <p:spPr>
            <a:xfrm>
              <a:off x="1915667" y="3466518"/>
              <a:ext cx="13867" cy="13924"/>
            </a:xfrm>
            <a:custGeom>
              <a:avLst/>
              <a:gdLst/>
              <a:ahLst/>
              <a:cxnLst/>
              <a:rect l="l" t="t" r="r" b="b"/>
              <a:pathLst>
                <a:path w="245" h="246" extrusionOk="0">
                  <a:moveTo>
                    <a:pt x="0" y="1"/>
                  </a:moveTo>
                  <a:lnTo>
                    <a:pt x="0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00" name="Google Shape;2100;p38"/>
            <p:cNvSpPr/>
            <p:nvPr/>
          </p:nvSpPr>
          <p:spPr>
            <a:xfrm>
              <a:off x="1887933" y="3466518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0" y="1"/>
                  </a:moveTo>
                  <a:lnTo>
                    <a:pt x="0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01" name="Google Shape;2101;p38"/>
            <p:cNvSpPr/>
            <p:nvPr/>
          </p:nvSpPr>
          <p:spPr>
            <a:xfrm>
              <a:off x="1860199" y="3466518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1" y="1"/>
                  </a:moveTo>
                  <a:lnTo>
                    <a:pt x="1" y="246"/>
                  </a:lnTo>
                  <a:lnTo>
                    <a:pt x="246" y="246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02" name="Google Shape;2102;p38"/>
            <p:cNvSpPr/>
            <p:nvPr/>
          </p:nvSpPr>
          <p:spPr>
            <a:xfrm>
              <a:off x="1784016" y="3515024"/>
              <a:ext cx="55468" cy="13924"/>
            </a:xfrm>
            <a:custGeom>
              <a:avLst/>
              <a:gdLst/>
              <a:ahLst/>
              <a:cxnLst/>
              <a:rect l="l" t="t" r="r" b="b"/>
              <a:pathLst>
                <a:path w="980" h="246" extrusionOk="0">
                  <a:moveTo>
                    <a:pt x="1" y="1"/>
                  </a:moveTo>
                  <a:lnTo>
                    <a:pt x="1" y="245"/>
                  </a:lnTo>
                  <a:lnTo>
                    <a:pt x="980" y="245"/>
                  </a:lnTo>
                  <a:lnTo>
                    <a:pt x="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03" name="Google Shape;2103;p38"/>
            <p:cNvSpPr/>
            <p:nvPr/>
          </p:nvSpPr>
          <p:spPr>
            <a:xfrm>
              <a:off x="1797883" y="3542759"/>
              <a:ext cx="83202" cy="13867"/>
            </a:xfrm>
            <a:custGeom>
              <a:avLst/>
              <a:gdLst/>
              <a:ahLst/>
              <a:cxnLst/>
              <a:rect l="l" t="t" r="r" b="b"/>
              <a:pathLst>
                <a:path w="1470" h="245" extrusionOk="0">
                  <a:moveTo>
                    <a:pt x="0" y="0"/>
                  </a:moveTo>
                  <a:lnTo>
                    <a:pt x="0" y="245"/>
                  </a:lnTo>
                  <a:lnTo>
                    <a:pt x="1469" y="245"/>
                  </a:lnTo>
                  <a:lnTo>
                    <a:pt x="14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04" name="Google Shape;2104;p38"/>
            <p:cNvSpPr/>
            <p:nvPr/>
          </p:nvSpPr>
          <p:spPr>
            <a:xfrm>
              <a:off x="1797883" y="3570436"/>
              <a:ext cx="20829" cy="13924"/>
            </a:xfrm>
            <a:custGeom>
              <a:avLst/>
              <a:gdLst/>
              <a:ahLst/>
              <a:cxnLst/>
              <a:rect l="l" t="t" r="r" b="b"/>
              <a:pathLst>
                <a:path w="368" h="246" extrusionOk="0">
                  <a:moveTo>
                    <a:pt x="0" y="1"/>
                  </a:moveTo>
                  <a:lnTo>
                    <a:pt x="0" y="246"/>
                  </a:lnTo>
                  <a:lnTo>
                    <a:pt x="368" y="246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05" name="Google Shape;2105;p38"/>
            <p:cNvSpPr/>
            <p:nvPr/>
          </p:nvSpPr>
          <p:spPr>
            <a:xfrm>
              <a:off x="1761829" y="3625847"/>
              <a:ext cx="167706" cy="90164"/>
            </a:xfrm>
            <a:custGeom>
              <a:avLst/>
              <a:gdLst/>
              <a:ahLst/>
              <a:cxnLst/>
              <a:rect l="l" t="t" r="r" b="b"/>
              <a:pathLst>
                <a:path w="2963" h="1593" extrusionOk="0">
                  <a:moveTo>
                    <a:pt x="2596" y="1"/>
                  </a:moveTo>
                  <a:lnTo>
                    <a:pt x="2596" y="1347"/>
                  </a:lnTo>
                  <a:lnTo>
                    <a:pt x="2351" y="1347"/>
                  </a:lnTo>
                  <a:lnTo>
                    <a:pt x="2351" y="246"/>
                  </a:lnTo>
                  <a:lnTo>
                    <a:pt x="2106" y="246"/>
                  </a:lnTo>
                  <a:lnTo>
                    <a:pt x="2106" y="1347"/>
                  </a:lnTo>
                  <a:lnTo>
                    <a:pt x="1861" y="1347"/>
                  </a:lnTo>
                  <a:lnTo>
                    <a:pt x="1861" y="491"/>
                  </a:lnTo>
                  <a:lnTo>
                    <a:pt x="1617" y="491"/>
                  </a:lnTo>
                  <a:lnTo>
                    <a:pt x="1617" y="1347"/>
                  </a:lnTo>
                  <a:lnTo>
                    <a:pt x="1372" y="1347"/>
                  </a:lnTo>
                  <a:lnTo>
                    <a:pt x="1372" y="735"/>
                  </a:lnTo>
                  <a:lnTo>
                    <a:pt x="1127" y="735"/>
                  </a:lnTo>
                  <a:lnTo>
                    <a:pt x="1127" y="1347"/>
                  </a:lnTo>
                  <a:lnTo>
                    <a:pt x="882" y="1347"/>
                  </a:lnTo>
                  <a:lnTo>
                    <a:pt x="882" y="980"/>
                  </a:lnTo>
                  <a:lnTo>
                    <a:pt x="637" y="980"/>
                  </a:lnTo>
                  <a:lnTo>
                    <a:pt x="637" y="1347"/>
                  </a:lnTo>
                  <a:lnTo>
                    <a:pt x="393" y="1347"/>
                  </a:lnTo>
                  <a:lnTo>
                    <a:pt x="393" y="1225"/>
                  </a:lnTo>
                  <a:lnTo>
                    <a:pt x="148" y="1225"/>
                  </a:lnTo>
                  <a:lnTo>
                    <a:pt x="148" y="1347"/>
                  </a:lnTo>
                  <a:lnTo>
                    <a:pt x="1" y="1347"/>
                  </a:lnTo>
                  <a:lnTo>
                    <a:pt x="1" y="1592"/>
                  </a:lnTo>
                  <a:lnTo>
                    <a:pt x="2963" y="1592"/>
                  </a:lnTo>
                  <a:lnTo>
                    <a:pt x="2963" y="1347"/>
                  </a:lnTo>
                  <a:lnTo>
                    <a:pt x="2840" y="1347"/>
                  </a:lnTo>
                  <a:lnTo>
                    <a:pt x="28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06" name="Google Shape;2106;p38"/>
            <p:cNvSpPr/>
            <p:nvPr/>
          </p:nvSpPr>
          <p:spPr>
            <a:xfrm>
              <a:off x="1797883" y="3598170"/>
              <a:ext cx="48563" cy="13924"/>
            </a:xfrm>
            <a:custGeom>
              <a:avLst/>
              <a:gdLst/>
              <a:ahLst/>
              <a:cxnLst/>
              <a:rect l="l" t="t" r="r" b="b"/>
              <a:pathLst>
                <a:path w="858" h="246" extrusionOk="0">
                  <a:moveTo>
                    <a:pt x="0" y="0"/>
                  </a:moveTo>
                  <a:lnTo>
                    <a:pt x="0" y="245"/>
                  </a:lnTo>
                  <a:lnTo>
                    <a:pt x="857" y="245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07" name="Google Shape;2107;p38"/>
            <p:cNvSpPr/>
            <p:nvPr/>
          </p:nvSpPr>
          <p:spPr>
            <a:xfrm>
              <a:off x="1790922" y="3625847"/>
              <a:ext cx="20885" cy="13924"/>
            </a:xfrm>
            <a:custGeom>
              <a:avLst/>
              <a:gdLst/>
              <a:ahLst/>
              <a:cxnLst/>
              <a:rect l="l" t="t" r="r" b="b"/>
              <a:pathLst>
                <a:path w="369" h="246" extrusionOk="0">
                  <a:moveTo>
                    <a:pt x="1" y="1"/>
                  </a:moveTo>
                  <a:lnTo>
                    <a:pt x="1" y="246"/>
                  </a:lnTo>
                  <a:lnTo>
                    <a:pt x="368" y="246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08" name="Google Shape;2108;p38"/>
            <p:cNvSpPr/>
            <p:nvPr/>
          </p:nvSpPr>
          <p:spPr>
            <a:xfrm>
              <a:off x="1693966" y="3757499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0" y="0"/>
                  </a:moveTo>
                  <a:lnTo>
                    <a:pt x="0" y="245"/>
                  </a:lnTo>
                  <a:lnTo>
                    <a:pt x="245" y="245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09" name="Google Shape;2109;p38"/>
            <p:cNvSpPr/>
            <p:nvPr/>
          </p:nvSpPr>
          <p:spPr>
            <a:xfrm>
              <a:off x="1721700" y="3757499"/>
              <a:ext cx="180158" cy="13924"/>
            </a:xfrm>
            <a:custGeom>
              <a:avLst/>
              <a:gdLst/>
              <a:ahLst/>
              <a:cxnLst/>
              <a:rect l="l" t="t" r="r" b="b"/>
              <a:pathLst>
                <a:path w="3183" h="246" extrusionOk="0">
                  <a:moveTo>
                    <a:pt x="0" y="0"/>
                  </a:moveTo>
                  <a:lnTo>
                    <a:pt x="0" y="245"/>
                  </a:lnTo>
                  <a:lnTo>
                    <a:pt x="3182" y="245"/>
                  </a:lnTo>
                  <a:lnTo>
                    <a:pt x="31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10" name="Google Shape;2110;p38"/>
            <p:cNvSpPr/>
            <p:nvPr/>
          </p:nvSpPr>
          <p:spPr>
            <a:xfrm>
              <a:off x="1693966" y="3785177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0" y="1"/>
                  </a:moveTo>
                  <a:lnTo>
                    <a:pt x="0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11" name="Google Shape;2111;p38"/>
            <p:cNvSpPr/>
            <p:nvPr/>
          </p:nvSpPr>
          <p:spPr>
            <a:xfrm>
              <a:off x="1721700" y="3785177"/>
              <a:ext cx="180158" cy="13924"/>
            </a:xfrm>
            <a:custGeom>
              <a:avLst/>
              <a:gdLst/>
              <a:ahLst/>
              <a:cxnLst/>
              <a:rect l="l" t="t" r="r" b="b"/>
              <a:pathLst>
                <a:path w="3183" h="246" extrusionOk="0">
                  <a:moveTo>
                    <a:pt x="0" y="1"/>
                  </a:moveTo>
                  <a:lnTo>
                    <a:pt x="0" y="246"/>
                  </a:lnTo>
                  <a:lnTo>
                    <a:pt x="3182" y="246"/>
                  </a:lnTo>
                  <a:lnTo>
                    <a:pt x="31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12" name="Google Shape;2112;p38"/>
            <p:cNvSpPr/>
            <p:nvPr/>
          </p:nvSpPr>
          <p:spPr>
            <a:xfrm>
              <a:off x="1693966" y="3812911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0" y="1"/>
                  </a:moveTo>
                  <a:lnTo>
                    <a:pt x="0" y="245"/>
                  </a:lnTo>
                  <a:lnTo>
                    <a:pt x="245" y="245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13" name="Google Shape;2113;p38"/>
            <p:cNvSpPr/>
            <p:nvPr/>
          </p:nvSpPr>
          <p:spPr>
            <a:xfrm>
              <a:off x="1721700" y="3812911"/>
              <a:ext cx="180158" cy="13924"/>
            </a:xfrm>
            <a:custGeom>
              <a:avLst/>
              <a:gdLst/>
              <a:ahLst/>
              <a:cxnLst/>
              <a:rect l="l" t="t" r="r" b="b"/>
              <a:pathLst>
                <a:path w="3183" h="246" extrusionOk="0">
                  <a:moveTo>
                    <a:pt x="0" y="1"/>
                  </a:moveTo>
                  <a:lnTo>
                    <a:pt x="0" y="245"/>
                  </a:lnTo>
                  <a:lnTo>
                    <a:pt x="3182" y="245"/>
                  </a:lnTo>
                  <a:lnTo>
                    <a:pt x="31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14" name="Google Shape;2114;p38"/>
            <p:cNvSpPr/>
            <p:nvPr/>
          </p:nvSpPr>
          <p:spPr>
            <a:xfrm>
              <a:off x="1908705" y="3854455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1" y="1"/>
                  </a:moveTo>
                  <a:lnTo>
                    <a:pt x="1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15" name="Google Shape;2115;p38"/>
            <p:cNvSpPr/>
            <p:nvPr/>
          </p:nvSpPr>
          <p:spPr>
            <a:xfrm>
              <a:off x="1881028" y="3854455"/>
              <a:ext cx="13867" cy="13924"/>
            </a:xfrm>
            <a:custGeom>
              <a:avLst/>
              <a:gdLst/>
              <a:ahLst/>
              <a:cxnLst/>
              <a:rect l="l" t="t" r="r" b="b"/>
              <a:pathLst>
                <a:path w="245" h="246" extrusionOk="0">
                  <a:moveTo>
                    <a:pt x="0" y="1"/>
                  </a:moveTo>
                  <a:lnTo>
                    <a:pt x="0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16" name="Google Shape;2116;p38"/>
            <p:cNvSpPr/>
            <p:nvPr/>
          </p:nvSpPr>
          <p:spPr>
            <a:xfrm>
              <a:off x="1853294" y="3854455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1" y="1"/>
                  </a:moveTo>
                  <a:lnTo>
                    <a:pt x="1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0" name="Google Shape;3056;p55">
            <a:extLst>
              <a:ext uri="{FF2B5EF4-FFF2-40B4-BE49-F238E27FC236}">
                <a16:creationId xmlns:a16="http://schemas.microsoft.com/office/drawing/2014/main" id="{8E410E85-81AE-37FE-48FA-DFEF8B269760}"/>
              </a:ext>
            </a:extLst>
          </p:cNvPr>
          <p:cNvGrpSpPr/>
          <p:nvPr/>
        </p:nvGrpSpPr>
        <p:grpSpPr>
          <a:xfrm>
            <a:off x="14197660" y="3912452"/>
            <a:ext cx="3435900" cy="2244650"/>
            <a:chOff x="4988100" y="1450650"/>
            <a:chExt cx="3435900" cy="2244650"/>
          </a:xfrm>
        </p:grpSpPr>
        <p:sp>
          <p:nvSpPr>
            <p:cNvPr id="31" name="Google Shape;3057;p55">
              <a:extLst>
                <a:ext uri="{FF2B5EF4-FFF2-40B4-BE49-F238E27FC236}">
                  <a16:creationId xmlns:a16="http://schemas.microsoft.com/office/drawing/2014/main" id="{E33F983F-D7E1-5850-0930-1F39A001A814}"/>
                </a:ext>
              </a:extLst>
            </p:cNvPr>
            <p:cNvSpPr/>
            <p:nvPr/>
          </p:nvSpPr>
          <p:spPr>
            <a:xfrm>
              <a:off x="5206050" y="1450650"/>
              <a:ext cx="3000000" cy="1907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058;p55">
              <a:extLst>
                <a:ext uri="{FF2B5EF4-FFF2-40B4-BE49-F238E27FC236}">
                  <a16:creationId xmlns:a16="http://schemas.microsoft.com/office/drawing/2014/main" id="{E19BDA9D-107D-3690-DC74-367ABF7A22AE}"/>
                </a:ext>
              </a:extLst>
            </p:cNvPr>
            <p:cNvSpPr/>
            <p:nvPr/>
          </p:nvSpPr>
          <p:spPr>
            <a:xfrm rot="10800000">
              <a:off x="4988100" y="3472400"/>
              <a:ext cx="3435900" cy="2229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198DFA82-46DB-7947-AB72-5B84191A7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0401" y="0"/>
            <a:ext cx="2609417" cy="1467427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9DD3CFD-DC8E-B45B-F194-5D4B21CF2F1B}"/>
              </a:ext>
            </a:extLst>
          </p:cNvPr>
          <p:cNvSpPr txBox="1">
            <a:spLocks/>
          </p:cNvSpPr>
          <p:nvPr/>
        </p:nvSpPr>
        <p:spPr>
          <a:xfrm>
            <a:off x="228600" y="1102228"/>
            <a:ext cx="10972800" cy="647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line Sans Mono Medium"/>
              <a:buNone/>
              <a:defRPr sz="2667" b="1" i="0" u="none" strike="noStrike" cap="none">
                <a:solidFill>
                  <a:schemeClr val="dk1"/>
                </a:solidFill>
                <a:latin typeface="Spline Sans Mono"/>
                <a:ea typeface="Spline Sans Mono"/>
                <a:cs typeface="Spline Sans Mono"/>
                <a:sym typeface="Spline Sans Mono"/>
              </a:defRPr>
            </a:lvl1pPr>
            <a:lvl2pPr marL="914400" marR="0" lvl="1" indent="-3302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line Sans Mono Medium"/>
              <a:buNone/>
              <a:defRPr sz="2667" b="0" i="0" u="none" strike="noStrike" cap="none">
                <a:solidFill>
                  <a:schemeClr val="dk1"/>
                </a:solidFill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2pPr>
            <a:lvl3pPr marL="1371600" marR="0" lvl="2" indent="-3302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line Sans Mono Medium"/>
              <a:buNone/>
              <a:defRPr sz="2667" b="0" i="0" u="none" strike="noStrike" cap="none">
                <a:solidFill>
                  <a:schemeClr val="dk1"/>
                </a:solidFill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3pPr>
            <a:lvl4pPr marL="1828800" marR="0" lvl="3" indent="-3302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line Sans Mono Medium"/>
              <a:buNone/>
              <a:defRPr sz="2667" b="0" i="0" u="none" strike="noStrike" cap="none">
                <a:solidFill>
                  <a:schemeClr val="dk1"/>
                </a:solidFill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4pPr>
            <a:lvl5pPr marL="2286000" marR="0" lvl="4" indent="-3302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line Sans Mono Medium"/>
              <a:buNone/>
              <a:defRPr sz="2667" b="0" i="0" u="none" strike="noStrike" cap="none">
                <a:solidFill>
                  <a:schemeClr val="dk1"/>
                </a:solidFill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5pPr>
            <a:lvl6pPr marL="2743200" marR="0" lvl="5" indent="-3302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line Sans Mono Medium"/>
              <a:buNone/>
              <a:defRPr sz="2667" b="0" i="0" u="none" strike="noStrike" cap="none">
                <a:solidFill>
                  <a:schemeClr val="dk1"/>
                </a:solidFill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6pPr>
            <a:lvl7pPr marL="3200400" marR="0" lvl="6" indent="-3302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line Sans Mono Medium"/>
              <a:buNone/>
              <a:defRPr sz="2667" b="0" i="0" u="none" strike="noStrike" cap="none">
                <a:solidFill>
                  <a:schemeClr val="dk1"/>
                </a:solidFill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7pPr>
            <a:lvl8pPr marL="3657600" marR="0" lvl="7" indent="-3302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line Sans Mono Medium"/>
              <a:buNone/>
              <a:defRPr sz="2667" b="0" i="0" u="none" strike="noStrike" cap="none">
                <a:solidFill>
                  <a:schemeClr val="dk1"/>
                </a:solidFill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8pPr>
            <a:lvl9pPr marL="4114800" marR="0" lvl="8" indent="-3302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line Sans Mono Medium"/>
              <a:buNone/>
              <a:defRPr sz="2667" b="0" i="0" u="none" strike="noStrike" cap="none">
                <a:solidFill>
                  <a:schemeClr val="dk1"/>
                </a:solidFill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9pPr>
          </a:lstStyle>
          <a:p>
            <a:pPr>
              <a:lnSpc>
                <a:spcPct val="100000"/>
              </a:lnSpc>
            </a:pPr>
            <a:r>
              <a:rPr lang="ro-RO" sz="2400" i="0" dirty="0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Ambele metode utilizează un model probabilistic pentru a identifica</a:t>
            </a:r>
            <a:r>
              <a:rPr lang="en-US" sz="2400" i="0" dirty="0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 </a:t>
            </a:r>
            <a:r>
              <a:rPr lang="ro-RO" sz="2400" i="0" dirty="0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subiectele prezente în text și ambele presupun că subiectele sunt distribuite în mod uniform în text.</a:t>
            </a:r>
            <a:endParaRPr lang="ro-RO" sz="2400" dirty="0">
              <a:solidFill>
                <a:schemeClr val="tx1">
                  <a:lumMod val="75000"/>
                </a:schemeClr>
              </a:solidFill>
              <a:latin typeface="Spline Sans Mono" panose="020B060402020202020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E401ED9-D49C-2446-36C9-B0793F093BCF}"/>
              </a:ext>
            </a:extLst>
          </p:cNvPr>
          <p:cNvSpPr txBox="1">
            <a:spLocks/>
          </p:cNvSpPr>
          <p:nvPr/>
        </p:nvSpPr>
        <p:spPr>
          <a:xfrm>
            <a:off x="228600" y="2478833"/>
            <a:ext cx="10972800" cy="647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line Sans Mono Medium"/>
              <a:buNone/>
              <a:defRPr sz="2667" b="1" i="0" u="none" strike="noStrike" cap="none">
                <a:solidFill>
                  <a:schemeClr val="dk1"/>
                </a:solidFill>
                <a:latin typeface="Spline Sans Mono"/>
                <a:ea typeface="Spline Sans Mono"/>
                <a:cs typeface="Spline Sans Mono"/>
                <a:sym typeface="Spline Sans Mono"/>
              </a:defRPr>
            </a:lvl1pPr>
            <a:lvl2pPr marL="914400" marR="0" lvl="1" indent="-3302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line Sans Mono Medium"/>
              <a:buNone/>
              <a:defRPr sz="2667" b="0" i="0" u="none" strike="noStrike" cap="none">
                <a:solidFill>
                  <a:schemeClr val="dk1"/>
                </a:solidFill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2pPr>
            <a:lvl3pPr marL="1371600" marR="0" lvl="2" indent="-3302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line Sans Mono Medium"/>
              <a:buNone/>
              <a:defRPr sz="2667" b="0" i="0" u="none" strike="noStrike" cap="none">
                <a:solidFill>
                  <a:schemeClr val="dk1"/>
                </a:solidFill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3pPr>
            <a:lvl4pPr marL="1828800" marR="0" lvl="3" indent="-3302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line Sans Mono Medium"/>
              <a:buNone/>
              <a:defRPr sz="2667" b="0" i="0" u="none" strike="noStrike" cap="none">
                <a:solidFill>
                  <a:schemeClr val="dk1"/>
                </a:solidFill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4pPr>
            <a:lvl5pPr marL="2286000" marR="0" lvl="4" indent="-3302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line Sans Mono Medium"/>
              <a:buNone/>
              <a:defRPr sz="2667" b="0" i="0" u="none" strike="noStrike" cap="none">
                <a:solidFill>
                  <a:schemeClr val="dk1"/>
                </a:solidFill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5pPr>
            <a:lvl6pPr marL="2743200" marR="0" lvl="5" indent="-3302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line Sans Mono Medium"/>
              <a:buNone/>
              <a:defRPr sz="2667" b="0" i="0" u="none" strike="noStrike" cap="none">
                <a:solidFill>
                  <a:schemeClr val="dk1"/>
                </a:solidFill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6pPr>
            <a:lvl7pPr marL="3200400" marR="0" lvl="6" indent="-3302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line Sans Mono Medium"/>
              <a:buNone/>
              <a:defRPr sz="2667" b="0" i="0" u="none" strike="noStrike" cap="none">
                <a:solidFill>
                  <a:schemeClr val="dk1"/>
                </a:solidFill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7pPr>
            <a:lvl8pPr marL="3657600" marR="0" lvl="7" indent="-3302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line Sans Mono Medium"/>
              <a:buNone/>
              <a:defRPr sz="2667" b="0" i="0" u="none" strike="noStrike" cap="none">
                <a:solidFill>
                  <a:schemeClr val="dk1"/>
                </a:solidFill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8pPr>
            <a:lvl9pPr marL="4114800" marR="0" lvl="8" indent="-3302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line Sans Mono Medium"/>
              <a:buNone/>
              <a:defRPr sz="2667" b="0" i="0" u="none" strike="noStrike" cap="none">
                <a:solidFill>
                  <a:schemeClr val="dk1"/>
                </a:solidFill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9pPr>
          </a:lstStyle>
          <a:p>
            <a:pPr>
              <a:lnSpc>
                <a:spcPct val="100000"/>
              </a:lnSpc>
            </a:pPr>
            <a:r>
              <a:rPr lang="ro-RO" sz="2400" i="0" dirty="0" err="1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Atat</a:t>
            </a:r>
            <a:r>
              <a:rPr lang="ro-RO" sz="2400" i="0" dirty="0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 LSA cat si LDA sunt metode non-supervizate si se </a:t>
            </a:r>
            <a:r>
              <a:rPr lang="ro-RO" sz="2400" i="0" dirty="0" err="1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bazeaza</a:t>
            </a:r>
            <a:r>
              <a:rPr lang="ro-RO" sz="2400" i="0" dirty="0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 pe </a:t>
            </a:r>
            <a:r>
              <a:rPr lang="ro-RO" sz="2400" i="0" dirty="0" err="1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matrici</a:t>
            </a:r>
            <a:r>
              <a:rPr lang="ro-RO" sz="2400" i="0" dirty="0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 de termeni-documente pentru a extrage subiectele, iar ambele au ca scop sa descopere structura latentă din date.</a:t>
            </a:r>
            <a:endParaRPr lang="ro-RO" sz="2400" dirty="0">
              <a:solidFill>
                <a:schemeClr val="tx1">
                  <a:lumMod val="75000"/>
                </a:schemeClr>
              </a:solidFill>
              <a:latin typeface="Spline Sans Mono" panose="020B060402020202020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3BBF0E0-936B-7D1C-7B78-AAEDE9E9C0F9}"/>
              </a:ext>
            </a:extLst>
          </p:cNvPr>
          <p:cNvSpPr txBox="1">
            <a:spLocks/>
          </p:cNvSpPr>
          <p:nvPr/>
        </p:nvSpPr>
        <p:spPr>
          <a:xfrm>
            <a:off x="228600" y="5108477"/>
            <a:ext cx="10972800" cy="14677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line Sans Mono Medium"/>
              <a:buNone/>
              <a:defRPr sz="2667" b="1" i="0" u="none" strike="noStrike" cap="none">
                <a:solidFill>
                  <a:schemeClr val="dk1"/>
                </a:solidFill>
                <a:latin typeface="Spline Sans Mono"/>
                <a:ea typeface="Spline Sans Mono"/>
                <a:cs typeface="Spline Sans Mono"/>
                <a:sym typeface="Spline Sans Mono"/>
              </a:defRPr>
            </a:lvl1pPr>
            <a:lvl2pPr marL="914400" marR="0" lvl="1" indent="-3302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line Sans Mono Medium"/>
              <a:buNone/>
              <a:defRPr sz="2667" b="0" i="0" u="none" strike="noStrike" cap="none">
                <a:solidFill>
                  <a:schemeClr val="dk1"/>
                </a:solidFill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2pPr>
            <a:lvl3pPr marL="1371600" marR="0" lvl="2" indent="-3302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line Sans Mono Medium"/>
              <a:buNone/>
              <a:defRPr sz="2667" b="0" i="0" u="none" strike="noStrike" cap="none">
                <a:solidFill>
                  <a:schemeClr val="dk1"/>
                </a:solidFill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3pPr>
            <a:lvl4pPr marL="1828800" marR="0" lvl="3" indent="-3302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line Sans Mono Medium"/>
              <a:buNone/>
              <a:defRPr sz="2667" b="0" i="0" u="none" strike="noStrike" cap="none">
                <a:solidFill>
                  <a:schemeClr val="dk1"/>
                </a:solidFill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4pPr>
            <a:lvl5pPr marL="2286000" marR="0" lvl="4" indent="-3302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line Sans Mono Medium"/>
              <a:buNone/>
              <a:defRPr sz="2667" b="0" i="0" u="none" strike="noStrike" cap="none">
                <a:solidFill>
                  <a:schemeClr val="dk1"/>
                </a:solidFill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5pPr>
            <a:lvl6pPr marL="2743200" marR="0" lvl="5" indent="-3302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line Sans Mono Medium"/>
              <a:buNone/>
              <a:defRPr sz="2667" b="0" i="0" u="none" strike="noStrike" cap="none">
                <a:solidFill>
                  <a:schemeClr val="dk1"/>
                </a:solidFill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6pPr>
            <a:lvl7pPr marL="3200400" marR="0" lvl="6" indent="-3302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line Sans Mono Medium"/>
              <a:buNone/>
              <a:defRPr sz="2667" b="0" i="0" u="none" strike="noStrike" cap="none">
                <a:solidFill>
                  <a:schemeClr val="dk1"/>
                </a:solidFill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7pPr>
            <a:lvl8pPr marL="3657600" marR="0" lvl="7" indent="-3302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line Sans Mono Medium"/>
              <a:buNone/>
              <a:defRPr sz="2667" b="0" i="0" u="none" strike="noStrike" cap="none">
                <a:solidFill>
                  <a:schemeClr val="dk1"/>
                </a:solidFill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8pPr>
            <a:lvl9pPr marL="4114800" marR="0" lvl="8" indent="-3302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line Sans Mono Medium"/>
              <a:buNone/>
              <a:defRPr sz="2667" b="0" i="0" u="none" strike="noStrike" cap="none">
                <a:solidFill>
                  <a:schemeClr val="dk1"/>
                </a:solidFill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9pPr>
          </a:lstStyle>
          <a:p>
            <a:pPr>
              <a:lnSpc>
                <a:spcPct val="100000"/>
              </a:lnSpc>
            </a:pPr>
            <a:r>
              <a:rPr lang="ro-RO" sz="2400" i="0" dirty="0" err="1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Entitatile</a:t>
            </a:r>
            <a:r>
              <a:rPr lang="ro-RO" sz="2400" i="0" dirty="0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 cele mai importante pentru ambele metode sunt: </a:t>
            </a:r>
            <a:endParaRPr lang="en-US" sz="2400" i="0" dirty="0">
              <a:solidFill>
                <a:schemeClr val="tx1">
                  <a:lumMod val="75000"/>
                </a:schemeClr>
              </a:solidFill>
              <a:effectLst/>
              <a:latin typeface="Spline Sans Mono" panose="020B0604020202020204" charset="0"/>
            </a:endParaRPr>
          </a:p>
          <a:p>
            <a:pPr>
              <a:lnSpc>
                <a:spcPct val="100000"/>
              </a:lnSpc>
            </a:pPr>
            <a:r>
              <a:rPr lang="ro-RO" sz="2400" i="0" dirty="0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un </a:t>
            </a:r>
            <a:r>
              <a:rPr lang="ro-RO" sz="2400" i="0" dirty="0" err="1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dictionar</a:t>
            </a:r>
            <a:r>
              <a:rPr lang="ro-RO" sz="2400" i="0" dirty="0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 care </a:t>
            </a:r>
            <a:r>
              <a:rPr lang="ro-RO" sz="2400" i="0" dirty="0" err="1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asociaza</a:t>
            </a:r>
            <a:r>
              <a:rPr lang="ro-RO" sz="2400" i="0" dirty="0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 </a:t>
            </a:r>
            <a:r>
              <a:rPr lang="ro-RO" sz="2400" i="0" dirty="0" err="1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fiecarui</a:t>
            </a:r>
            <a:r>
              <a:rPr lang="ro-RO" sz="2400" i="0" dirty="0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 </a:t>
            </a:r>
            <a:r>
              <a:rPr lang="ro-RO" sz="2400" i="0" dirty="0" err="1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cuvant</a:t>
            </a:r>
            <a:r>
              <a:rPr lang="ro-RO" sz="2400" i="0" dirty="0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 din text un index unic </a:t>
            </a:r>
            <a:endParaRPr lang="en-US" sz="2400" i="0" dirty="0">
              <a:solidFill>
                <a:schemeClr val="tx1">
                  <a:lumMod val="75000"/>
                </a:schemeClr>
              </a:solidFill>
              <a:effectLst/>
              <a:latin typeface="Spline Sans Mono" panose="020B0604020202020204" charset="0"/>
            </a:endParaRPr>
          </a:p>
          <a:p>
            <a:pPr>
              <a:lnSpc>
                <a:spcPct val="100000"/>
              </a:lnSpc>
            </a:pPr>
            <a:r>
              <a:rPr lang="ro-RO" sz="2400" i="0" dirty="0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o matrice termeni-documente care retine </a:t>
            </a:r>
            <a:r>
              <a:rPr lang="ro-RO" sz="2400" i="0" dirty="0" err="1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informatia</a:t>
            </a:r>
            <a:r>
              <a:rPr lang="ro-RO" sz="2400" i="0" dirty="0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 despre frecventa </a:t>
            </a:r>
            <a:r>
              <a:rPr lang="ro-RO" sz="2400" i="0" dirty="0" err="1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cuvantului</a:t>
            </a:r>
            <a:r>
              <a:rPr lang="ro-RO" sz="2400" i="0" dirty="0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 in document </a:t>
            </a:r>
            <a:endParaRPr lang="en-US" sz="2400" i="0" dirty="0">
              <a:solidFill>
                <a:schemeClr val="tx1">
                  <a:lumMod val="75000"/>
                </a:schemeClr>
              </a:solidFill>
              <a:effectLst/>
              <a:latin typeface="Spline Sans Mono" panose="020B0604020202020204" charset="0"/>
            </a:endParaRPr>
          </a:p>
          <a:p>
            <a:pPr>
              <a:lnSpc>
                <a:spcPct val="100000"/>
              </a:lnSpc>
            </a:pPr>
            <a:endParaRPr lang="en-US" sz="2400" i="0" dirty="0">
              <a:solidFill>
                <a:schemeClr val="tx1">
                  <a:lumMod val="75000"/>
                </a:schemeClr>
              </a:solidFill>
              <a:effectLst/>
              <a:latin typeface="Spline Sans Mono" panose="020B0604020202020204" charset="0"/>
            </a:endParaRPr>
          </a:p>
          <a:p>
            <a:pPr>
              <a:lnSpc>
                <a:spcPct val="100000"/>
              </a:lnSpc>
            </a:pPr>
            <a:r>
              <a:rPr lang="ro-RO" sz="2400" i="0" dirty="0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In cele din urma, ambele metode sunt utilizate pentru a extrage informații semantice din datele text, deși LSA se concentrează mai mult pe semantica latentă din date, în timp ce LDA se concentrează mai mult pe distribuția cuvintelor în subiecte.</a:t>
            </a:r>
            <a:endParaRPr lang="ro-RO" sz="2400" dirty="0">
              <a:solidFill>
                <a:schemeClr val="tx1">
                  <a:lumMod val="75000"/>
                </a:schemeClr>
              </a:solidFill>
              <a:latin typeface="Spline Sans Mon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5360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6" name="Google Shape;1846;p35"/>
          <p:cNvGrpSpPr/>
          <p:nvPr/>
        </p:nvGrpSpPr>
        <p:grpSpPr>
          <a:xfrm>
            <a:off x="4187500" y="788583"/>
            <a:ext cx="3817072" cy="2750756"/>
            <a:chOff x="742975" y="1304325"/>
            <a:chExt cx="883200" cy="883200"/>
          </a:xfrm>
        </p:grpSpPr>
        <p:sp>
          <p:nvSpPr>
            <p:cNvPr id="1847" name="Google Shape;1847;p35"/>
            <p:cNvSpPr/>
            <p:nvPr/>
          </p:nvSpPr>
          <p:spPr>
            <a:xfrm>
              <a:off x="742975" y="1304325"/>
              <a:ext cx="883200" cy="883200"/>
            </a:xfrm>
            <a:prstGeom prst="roundRect">
              <a:avLst>
                <a:gd name="adj" fmla="val 9412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742975" y="1304325"/>
              <a:ext cx="883200" cy="1161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1849" name="Google Shape;1849;p35"/>
          <p:cNvSpPr txBox="1">
            <a:spLocks noGrp="1"/>
          </p:cNvSpPr>
          <p:nvPr>
            <p:ph type="title" idx="3"/>
          </p:nvPr>
        </p:nvSpPr>
        <p:spPr>
          <a:xfrm>
            <a:off x="2454567" y="3613400"/>
            <a:ext cx="7282800" cy="1122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sz="3600" dirty="0" err="1"/>
              <a:t>Deosebiri</a:t>
            </a:r>
            <a:r>
              <a:rPr lang="en-US" sz="3600" dirty="0"/>
              <a:t> LSA &amp; LDA</a:t>
            </a:r>
            <a:endParaRPr sz="3600" dirty="0"/>
          </a:p>
        </p:txBody>
      </p:sp>
      <p:sp>
        <p:nvSpPr>
          <p:cNvPr id="1851" name="Google Shape;1851;p35"/>
          <p:cNvSpPr txBox="1">
            <a:spLocks noGrp="1"/>
          </p:cNvSpPr>
          <p:nvPr>
            <p:ph type="title"/>
          </p:nvPr>
        </p:nvSpPr>
        <p:spPr>
          <a:xfrm>
            <a:off x="4299000" y="1252900"/>
            <a:ext cx="3594000" cy="211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04</a:t>
            </a:r>
            <a:endParaRPr dirty="0"/>
          </a:p>
        </p:txBody>
      </p:sp>
      <p:grpSp>
        <p:nvGrpSpPr>
          <p:cNvPr id="1871" name="Google Shape;1871;p35"/>
          <p:cNvGrpSpPr/>
          <p:nvPr/>
        </p:nvGrpSpPr>
        <p:grpSpPr>
          <a:xfrm>
            <a:off x="9069152" y="5297060"/>
            <a:ext cx="2734920" cy="1382779"/>
            <a:chOff x="2505213" y="1998997"/>
            <a:chExt cx="715623" cy="361820"/>
          </a:xfrm>
        </p:grpSpPr>
        <p:sp>
          <p:nvSpPr>
            <p:cNvPr id="1872" name="Google Shape;1872;p35"/>
            <p:cNvSpPr/>
            <p:nvPr/>
          </p:nvSpPr>
          <p:spPr>
            <a:xfrm>
              <a:off x="2507483" y="2091978"/>
              <a:ext cx="612959" cy="267124"/>
            </a:xfrm>
            <a:custGeom>
              <a:avLst/>
              <a:gdLst/>
              <a:ahLst/>
              <a:cxnLst/>
              <a:rect l="l" t="t" r="r" b="b"/>
              <a:pathLst>
                <a:path w="13231" h="5766" extrusionOk="0">
                  <a:moveTo>
                    <a:pt x="613" y="1"/>
                  </a:moveTo>
                  <a:cubicBezTo>
                    <a:pt x="270" y="1"/>
                    <a:pt x="1" y="270"/>
                    <a:pt x="1" y="613"/>
                  </a:cubicBezTo>
                  <a:lnTo>
                    <a:pt x="1" y="5154"/>
                  </a:lnTo>
                  <a:cubicBezTo>
                    <a:pt x="1" y="5484"/>
                    <a:pt x="270" y="5766"/>
                    <a:pt x="613" y="5766"/>
                  </a:cubicBezTo>
                  <a:lnTo>
                    <a:pt x="12619" y="5766"/>
                  </a:lnTo>
                  <a:cubicBezTo>
                    <a:pt x="12962" y="5766"/>
                    <a:pt x="13231" y="5484"/>
                    <a:pt x="13231" y="5154"/>
                  </a:cubicBezTo>
                  <a:lnTo>
                    <a:pt x="13231" y="613"/>
                  </a:lnTo>
                  <a:cubicBezTo>
                    <a:pt x="13231" y="270"/>
                    <a:pt x="12962" y="1"/>
                    <a:pt x="126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2505213" y="2089708"/>
              <a:ext cx="617499" cy="271109"/>
            </a:xfrm>
            <a:custGeom>
              <a:avLst/>
              <a:gdLst/>
              <a:ahLst/>
              <a:cxnLst/>
              <a:rect l="l" t="t" r="r" b="b"/>
              <a:pathLst>
                <a:path w="13329" h="5852" extrusionOk="0">
                  <a:moveTo>
                    <a:pt x="12668" y="99"/>
                  </a:moveTo>
                  <a:cubicBezTo>
                    <a:pt x="12986" y="99"/>
                    <a:pt x="13231" y="356"/>
                    <a:pt x="13231" y="662"/>
                  </a:cubicBezTo>
                  <a:lnTo>
                    <a:pt x="13231" y="5203"/>
                  </a:lnTo>
                  <a:cubicBezTo>
                    <a:pt x="13231" y="5508"/>
                    <a:pt x="12986" y="5766"/>
                    <a:pt x="12668" y="5766"/>
                  </a:cubicBezTo>
                  <a:lnTo>
                    <a:pt x="662" y="5766"/>
                  </a:lnTo>
                  <a:cubicBezTo>
                    <a:pt x="343" y="5766"/>
                    <a:pt x="99" y="5508"/>
                    <a:pt x="99" y="5203"/>
                  </a:cubicBezTo>
                  <a:lnTo>
                    <a:pt x="99" y="662"/>
                  </a:lnTo>
                  <a:cubicBezTo>
                    <a:pt x="99" y="356"/>
                    <a:pt x="343" y="99"/>
                    <a:pt x="662" y="99"/>
                  </a:cubicBezTo>
                  <a:close/>
                  <a:moveTo>
                    <a:pt x="662" y="1"/>
                  </a:moveTo>
                  <a:cubicBezTo>
                    <a:pt x="295" y="1"/>
                    <a:pt x="1" y="295"/>
                    <a:pt x="1" y="662"/>
                  </a:cubicBezTo>
                  <a:lnTo>
                    <a:pt x="1" y="5203"/>
                  </a:lnTo>
                  <a:cubicBezTo>
                    <a:pt x="1" y="5570"/>
                    <a:pt x="295" y="5851"/>
                    <a:pt x="662" y="5851"/>
                  </a:cubicBezTo>
                  <a:lnTo>
                    <a:pt x="12668" y="5851"/>
                  </a:lnTo>
                  <a:cubicBezTo>
                    <a:pt x="13035" y="5851"/>
                    <a:pt x="13329" y="5570"/>
                    <a:pt x="13329" y="5203"/>
                  </a:cubicBezTo>
                  <a:lnTo>
                    <a:pt x="13329" y="662"/>
                  </a:lnTo>
                  <a:cubicBezTo>
                    <a:pt x="13329" y="295"/>
                    <a:pt x="13035" y="1"/>
                    <a:pt x="12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07483" y="2091978"/>
              <a:ext cx="612959" cy="56195"/>
            </a:xfrm>
            <a:custGeom>
              <a:avLst/>
              <a:gdLst/>
              <a:ahLst/>
              <a:cxnLst/>
              <a:rect l="l" t="t" r="r" b="b"/>
              <a:pathLst>
                <a:path w="13231" h="1213" extrusionOk="0">
                  <a:moveTo>
                    <a:pt x="613" y="1"/>
                  </a:moveTo>
                  <a:cubicBezTo>
                    <a:pt x="270" y="1"/>
                    <a:pt x="1" y="270"/>
                    <a:pt x="1" y="613"/>
                  </a:cubicBezTo>
                  <a:lnTo>
                    <a:pt x="1" y="1213"/>
                  </a:lnTo>
                  <a:lnTo>
                    <a:pt x="13231" y="1213"/>
                  </a:lnTo>
                  <a:lnTo>
                    <a:pt x="13231" y="613"/>
                  </a:lnTo>
                  <a:cubicBezTo>
                    <a:pt x="13231" y="270"/>
                    <a:pt x="12962" y="1"/>
                    <a:pt x="126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05213" y="2089708"/>
              <a:ext cx="617499" cy="60735"/>
            </a:xfrm>
            <a:custGeom>
              <a:avLst/>
              <a:gdLst/>
              <a:ahLst/>
              <a:cxnLst/>
              <a:rect l="l" t="t" r="r" b="b"/>
              <a:pathLst>
                <a:path w="13329" h="1311" extrusionOk="0">
                  <a:moveTo>
                    <a:pt x="12668" y="99"/>
                  </a:moveTo>
                  <a:cubicBezTo>
                    <a:pt x="12986" y="99"/>
                    <a:pt x="13231" y="356"/>
                    <a:pt x="13231" y="662"/>
                  </a:cubicBezTo>
                  <a:lnTo>
                    <a:pt x="13231" y="1213"/>
                  </a:lnTo>
                  <a:lnTo>
                    <a:pt x="99" y="1213"/>
                  </a:lnTo>
                  <a:lnTo>
                    <a:pt x="99" y="662"/>
                  </a:lnTo>
                  <a:cubicBezTo>
                    <a:pt x="99" y="356"/>
                    <a:pt x="343" y="99"/>
                    <a:pt x="662" y="99"/>
                  </a:cubicBezTo>
                  <a:close/>
                  <a:moveTo>
                    <a:pt x="662" y="1"/>
                  </a:moveTo>
                  <a:cubicBezTo>
                    <a:pt x="295" y="1"/>
                    <a:pt x="1" y="295"/>
                    <a:pt x="1" y="662"/>
                  </a:cubicBezTo>
                  <a:lnTo>
                    <a:pt x="1" y="1311"/>
                  </a:lnTo>
                  <a:lnTo>
                    <a:pt x="13329" y="1311"/>
                  </a:lnTo>
                  <a:lnTo>
                    <a:pt x="13329" y="662"/>
                  </a:lnTo>
                  <a:cubicBezTo>
                    <a:pt x="13329" y="295"/>
                    <a:pt x="13035" y="1"/>
                    <a:pt x="12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9456" y="2046622"/>
              <a:ext cx="612959" cy="266568"/>
            </a:xfrm>
            <a:custGeom>
              <a:avLst/>
              <a:gdLst/>
              <a:ahLst/>
              <a:cxnLst/>
              <a:rect l="l" t="t" r="r" b="b"/>
              <a:pathLst>
                <a:path w="13231" h="5754" extrusionOk="0">
                  <a:moveTo>
                    <a:pt x="612" y="1"/>
                  </a:moveTo>
                  <a:cubicBezTo>
                    <a:pt x="281" y="1"/>
                    <a:pt x="0" y="270"/>
                    <a:pt x="0" y="601"/>
                  </a:cubicBezTo>
                  <a:lnTo>
                    <a:pt x="0" y="5154"/>
                  </a:lnTo>
                  <a:cubicBezTo>
                    <a:pt x="0" y="5484"/>
                    <a:pt x="281" y="5753"/>
                    <a:pt x="612" y="5753"/>
                  </a:cubicBezTo>
                  <a:lnTo>
                    <a:pt x="12631" y="5753"/>
                  </a:lnTo>
                  <a:cubicBezTo>
                    <a:pt x="12961" y="5753"/>
                    <a:pt x="13231" y="5484"/>
                    <a:pt x="13231" y="5154"/>
                  </a:cubicBezTo>
                  <a:lnTo>
                    <a:pt x="13231" y="601"/>
                  </a:lnTo>
                  <a:cubicBezTo>
                    <a:pt x="13231" y="270"/>
                    <a:pt x="12961" y="1"/>
                    <a:pt x="126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2547742" y="2044352"/>
              <a:ext cx="616943" cy="271062"/>
            </a:xfrm>
            <a:custGeom>
              <a:avLst/>
              <a:gdLst/>
              <a:ahLst/>
              <a:cxnLst/>
              <a:rect l="l" t="t" r="r" b="b"/>
              <a:pathLst>
                <a:path w="13317" h="5851" extrusionOk="0">
                  <a:moveTo>
                    <a:pt x="12668" y="87"/>
                  </a:moveTo>
                  <a:cubicBezTo>
                    <a:pt x="12974" y="87"/>
                    <a:pt x="13231" y="343"/>
                    <a:pt x="13231" y="650"/>
                  </a:cubicBezTo>
                  <a:lnTo>
                    <a:pt x="13231" y="5190"/>
                  </a:lnTo>
                  <a:cubicBezTo>
                    <a:pt x="13231" y="5508"/>
                    <a:pt x="12974" y="5753"/>
                    <a:pt x="12668" y="5753"/>
                  </a:cubicBezTo>
                  <a:lnTo>
                    <a:pt x="649" y="5753"/>
                  </a:lnTo>
                  <a:cubicBezTo>
                    <a:pt x="343" y="5753"/>
                    <a:pt x="86" y="5508"/>
                    <a:pt x="86" y="5190"/>
                  </a:cubicBezTo>
                  <a:lnTo>
                    <a:pt x="86" y="650"/>
                  </a:lnTo>
                  <a:cubicBezTo>
                    <a:pt x="86" y="343"/>
                    <a:pt x="343" y="87"/>
                    <a:pt x="649" y="87"/>
                  </a:cubicBezTo>
                  <a:close/>
                  <a:moveTo>
                    <a:pt x="649" y="1"/>
                  </a:moveTo>
                  <a:cubicBezTo>
                    <a:pt x="294" y="1"/>
                    <a:pt x="0" y="294"/>
                    <a:pt x="0" y="650"/>
                  </a:cubicBezTo>
                  <a:lnTo>
                    <a:pt x="0" y="5190"/>
                  </a:lnTo>
                  <a:cubicBezTo>
                    <a:pt x="0" y="5557"/>
                    <a:pt x="294" y="5851"/>
                    <a:pt x="649" y="5851"/>
                  </a:cubicBezTo>
                  <a:lnTo>
                    <a:pt x="12668" y="5851"/>
                  </a:lnTo>
                  <a:cubicBezTo>
                    <a:pt x="13023" y="5851"/>
                    <a:pt x="13317" y="5557"/>
                    <a:pt x="13317" y="5190"/>
                  </a:cubicBezTo>
                  <a:lnTo>
                    <a:pt x="13317" y="650"/>
                  </a:lnTo>
                  <a:cubicBezTo>
                    <a:pt x="13317" y="294"/>
                    <a:pt x="13023" y="1"/>
                    <a:pt x="12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2549456" y="2046622"/>
              <a:ext cx="612959" cy="55639"/>
            </a:xfrm>
            <a:custGeom>
              <a:avLst/>
              <a:gdLst/>
              <a:ahLst/>
              <a:cxnLst/>
              <a:rect l="l" t="t" r="r" b="b"/>
              <a:pathLst>
                <a:path w="13231" h="1201" extrusionOk="0">
                  <a:moveTo>
                    <a:pt x="612" y="1"/>
                  </a:moveTo>
                  <a:cubicBezTo>
                    <a:pt x="281" y="1"/>
                    <a:pt x="0" y="270"/>
                    <a:pt x="0" y="601"/>
                  </a:cubicBezTo>
                  <a:lnTo>
                    <a:pt x="0" y="1200"/>
                  </a:lnTo>
                  <a:lnTo>
                    <a:pt x="13231" y="1200"/>
                  </a:lnTo>
                  <a:lnTo>
                    <a:pt x="13231" y="601"/>
                  </a:lnTo>
                  <a:cubicBezTo>
                    <a:pt x="13231" y="270"/>
                    <a:pt x="12961" y="1"/>
                    <a:pt x="126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2547742" y="2044352"/>
              <a:ext cx="616943" cy="60133"/>
            </a:xfrm>
            <a:custGeom>
              <a:avLst/>
              <a:gdLst/>
              <a:ahLst/>
              <a:cxnLst/>
              <a:rect l="l" t="t" r="r" b="b"/>
              <a:pathLst>
                <a:path w="13317" h="1298" extrusionOk="0">
                  <a:moveTo>
                    <a:pt x="12668" y="87"/>
                  </a:moveTo>
                  <a:cubicBezTo>
                    <a:pt x="12974" y="87"/>
                    <a:pt x="13231" y="343"/>
                    <a:pt x="13231" y="650"/>
                  </a:cubicBezTo>
                  <a:lnTo>
                    <a:pt x="13231" y="1213"/>
                  </a:lnTo>
                  <a:lnTo>
                    <a:pt x="86" y="1213"/>
                  </a:lnTo>
                  <a:lnTo>
                    <a:pt x="86" y="650"/>
                  </a:lnTo>
                  <a:cubicBezTo>
                    <a:pt x="86" y="343"/>
                    <a:pt x="343" y="87"/>
                    <a:pt x="649" y="87"/>
                  </a:cubicBezTo>
                  <a:close/>
                  <a:moveTo>
                    <a:pt x="649" y="1"/>
                  </a:moveTo>
                  <a:cubicBezTo>
                    <a:pt x="294" y="1"/>
                    <a:pt x="0" y="294"/>
                    <a:pt x="0" y="650"/>
                  </a:cubicBezTo>
                  <a:lnTo>
                    <a:pt x="0" y="1298"/>
                  </a:lnTo>
                  <a:lnTo>
                    <a:pt x="13317" y="1298"/>
                  </a:lnTo>
                  <a:lnTo>
                    <a:pt x="13317" y="650"/>
                  </a:lnTo>
                  <a:cubicBezTo>
                    <a:pt x="13317" y="294"/>
                    <a:pt x="13023" y="1"/>
                    <a:pt x="12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2606162" y="2001267"/>
              <a:ext cx="612959" cy="266522"/>
            </a:xfrm>
            <a:custGeom>
              <a:avLst/>
              <a:gdLst/>
              <a:ahLst/>
              <a:cxnLst/>
              <a:rect l="l" t="t" r="r" b="b"/>
              <a:pathLst>
                <a:path w="13231" h="5753" extrusionOk="0">
                  <a:moveTo>
                    <a:pt x="600" y="0"/>
                  </a:moveTo>
                  <a:cubicBezTo>
                    <a:pt x="270" y="0"/>
                    <a:pt x="0" y="270"/>
                    <a:pt x="0" y="612"/>
                  </a:cubicBezTo>
                  <a:lnTo>
                    <a:pt x="0" y="5154"/>
                  </a:lnTo>
                  <a:cubicBezTo>
                    <a:pt x="0" y="5484"/>
                    <a:pt x="270" y="5753"/>
                    <a:pt x="600" y="5753"/>
                  </a:cubicBezTo>
                  <a:lnTo>
                    <a:pt x="12619" y="5753"/>
                  </a:lnTo>
                  <a:cubicBezTo>
                    <a:pt x="12950" y="5753"/>
                    <a:pt x="13231" y="5484"/>
                    <a:pt x="13231" y="5154"/>
                  </a:cubicBezTo>
                  <a:lnTo>
                    <a:pt x="13231" y="612"/>
                  </a:lnTo>
                  <a:cubicBezTo>
                    <a:pt x="13231" y="270"/>
                    <a:pt x="12950" y="0"/>
                    <a:pt x="126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2603892" y="1998997"/>
              <a:ext cx="616943" cy="271062"/>
            </a:xfrm>
            <a:custGeom>
              <a:avLst/>
              <a:gdLst/>
              <a:ahLst/>
              <a:cxnLst/>
              <a:rect l="l" t="t" r="r" b="b"/>
              <a:pathLst>
                <a:path w="13317" h="5851" extrusionOk="0">
                  <a:moveTo>
                    <a:pt x="12668" y="98"/>
                  </a:moveTo>
                  <a:cubicBezTo>
                    <a:pt x="12974" y="98"/>
                    <a:pt x="13231" y="343"/>
                    <a:pt x="13231" y="661"/>
                  </a:cubicBezTo>
                  <a:lnTo>
                    <a:pt x="13231" y="5203"/>
                  </a:lnTo>
                  <a:cubicBezTo>
                    <a:pt x="13231" y="5508"/>
                    <a:pt x="12974" y="5766"/>
                    <a:pt x="12668" y="5766"/>
                  </a:cubicBezTo>
                  <a:lnTo>
                    <a:pt x="649" y="5766"/>
                  </a:lnTo>
                  <a:cubicBezTo>
                    <a:pt x="343" y="5766"/>
                    <a:pt x="86" y="5508"/>
                    <a:pt x="86" y="5203"/>
                  </a:cubicBezTo>
                  <a:lnTo>
                    <a:pt x="86" y="661"/>
                  </a:lnTo>
                  <a:cubicBezTo>
                    <a:pt x="86" y="343"/>
                    <a:pt x="343" y="98"/>
                    <a:pt x="649" y="98"/>
                  </a:cubicBezTo>
                  <a:close/>
                  <a:moveTo>
                    <a:pt x="649" y="0"/>
                  </a:moveTo>
                  <a:cubicBezTo>
                    <a:pt x="294" y="0"/>
                    <a:pt x="0" y="294"/>
                    <a:pt x="0" y="661"/>
                  </a:cubicBezTo>
                  <a:lnTo>
                    <a:pt x="0" y="5203"/>
                  </a:lnTo>
                  <a:cubicBezTo>
                    <a:pt x="0" y="5557"/>
                    <a:pt x="294" y="5851"/>
                    <a:pt x="649" y="5851"/>
                  </a:cubicBezTo>
                  <a:lnTo>
                    <a:pt x="12668" y="5851"/>
                  </a:lnTo>
                  <a:cubicBezTo>
                    <a:pt x="13035" y="5851"/>
                    <a:pt x="13317" y="5557"/>
                    <a:pt x="13317" y="5203"/>
                  </a:cubicBezTo>
                  <a:lnTo>
                    <a:pt x="13317" y="661"/>
                  </a:lnTo>
                  <a:cubicBezTo>
                    <a:pt x="13317" y="294"/>
                    <a:pt x="13035" y="0"/>
                    <a:pt x="12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2606162" y="2001267"/>
              <a:ext cx="612959" cy="56195"/>
            </a:xfrm>
            <a:custGeom>
              <a:avLst/>
              <a:gdLst/>
              <a:ahLst/>
              <a:cxnLst/>
              <a:rect l="l" t="t" r="r" b="b"/>
              <a:pathLst>
                <a:path w="13231" h="1213" extrusionOk="0">
                  <a:moveTo>
                    <a:pt x="600" y="0"/>
                  </a:moveTo>
                  <a:cubicBezTo>
                    <a:pt x="270" y="0"/>
                    <a:pt x="0" y="270"/>
                    <a:pt x="0" y="612"/>
                  </a:cubicBezTo>
                  <a:lnTo>
                    <a:pt x="0" y="1213"/>
                  </a:lnTo>
                  <a:lnTo>
                    <a:pt x="13231" y="1213"/>
                  </a:lnTo>
                  <a:lnTo>
                    <a:pt x="13231" y="612"/>
                  </a:lnTo>
                  <a:cubicBezTo>
                    <a:pt x="13231" y="270"/>
                    <a:pt x="12950" y="0"/>
                    <a:pt x="126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2603892" y="1998997"/>
              <a:ext cx="616943" cy="60133"/>
            </a:xfrm>
            <a:custGeom>
              <a:avLst/>
              <a:gdLst/>
              <a:ahLst/>
              <a:cxnLst/>
              <a:rect l="l" t="t" r="r" b="b"/>
              <a:pathLst>
                <a:path w="13317" h="1298" extrusionOk="0">
                  <a:moveTo>
                    <a:pt x="12668" y="98"/>
                  </a:moveTo>
                  <a:cubicBezTo>
                    <a:pt x="12974" y="98"/>
                    <a:pt x="13231" y="343"/>
                    <a:pt x="13231" y="661"/>
                  </a:cubicBezTo>
                  <a:lnTo>
                    <a:pt x="13231" y="1213"/>
                  </a:lnTo>
                  <a:lnTo>
                    <a:pt x="86" y="1213"/>
                  </a:lnTo>
                  <a:lnTo>
                    <a:pt x="86" y="661"/>
                  </a:lnTo>
                  <a:cubicBezTo>
                    <a:pt x="86" y="343"/>
                    <a:pt x="343" y="98"/>
                    <a:pt x="649" y="98"/>
                  </a:cubicBezTo>
                  <a:close/>
                  <a:moveTo>
                    <a:pt x="649" y="0"/>
                  </a:moveTo>
                  <a:cubicBezTo>
                    <a:pt x="294" y="0"/>
                    <a:pt x="0" y="294"/>
                    <a:pt x="0" y="661"/>
                  </a:cubicBezTo>
                  <a:lnTo>
                    <a:pt x="0" y="1298"/>
                  </a:lnTo>
                  <a:lnTo>
                    <a:pt x="13317" y="1298"/>
                  </a:lnTo>
                  <a:lnTo>
                    <a:pt x="13317" y="661"/>
                  </a:lnTo>
                  <a:cubicBezTo>
                    <a:pt x="13317" y="294"/>
                    <a:pt x="13035" y="0"/>
                    <a:pt x="12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884" name="Google Shape;1884;p35"/>
          <p:cNvGrpSpPr/>
          <p:nvPr/>
        </p:nvGrpSpPr>
        <p:grpSpPr>
          <a:xfrm>
            <a:off x="9826240" y="5638288"/>
            <a:ext cx="1648800" cy="549600"/>
            <a:chOff x="7044555" y="1052966"/>
            <a:chExt cx="1236600" cy="412200"/>
          </a:xfrm>
        </p:grpSpPr>
        <p:grpSp>
          <p:nvGrpSpPr>
            <p:cNvPr id="1885" name="Google Shape;1885;p35"/>
            <p:cNvGrpSpPr/>
            <p:nvPr/>
          </p:nvGrpSpPr>
          <p:grpSpPr>
            <a:xfrm>
              <a:off x="7044555" y="1052966"/>
              <a:ext cx="412200" cy="412200"/>
              <a:chOff x="7044555" y="1052966"/>
              <a:chExt cx="412200" cy="412200"/>
            </a:xfrm>
          </p:grpSpPr>
          <p:sp>
            <p:nvSpPr>
              <p:cNvPr id="1886" name="Google Shape;1886;p35"/>
              <p:cNvSpPr/>
              <p:nvPr/>
            </p:nvSpPr>
            <p:spPr>
              <a:xfrm>
                <a:off x="7104905" y="1113408"/>
                <a:ext cx="291600" cy="291600"/>
              </a:xfrm>
              <a:prstGeom prst="plus">
                <a:avLst>
                  <a:gd name="adj" fmla="val 4541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1887" name="Google Shape;1887;p35"/>
              <p:cNvSpPr/>
              <p:nvPr/>
            </p:nvSpPr>
            <p:spPr>
              <a:xfrm rot="2700000">
                <a:off x="7104920" y="1113331"/>
                <a:ext cx="291469" cy="291469"/>
              </a:xfrm>
              <a:prstGeom prst="plus">
                <a:avLst>
                  <a:gd name="adj" fmla="val 4541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</p:grpSp>
        <p:grpSp>
          <p:nvGrpSpPr>
            <p:cNvPr id="1888" name="Google Shape;1888;p35"/>
            <p:cNvGrpSpPr/>
            <p:nvPr/>
          </p:nvGrpSpPr>
          <p:grpSpPr>
            <a:xfrm>
              <a:off x="7456755" y="1052966"/>
              <a:ext cx="412200" cy="412200"/>
              <a:chOff x="7044555" y="1052966"/>
              <a:chExt cx="412200" cy="412200"/>
            </a:xfrm>
          </p:grpSpPr>
          <p:sp>
            <p:nvSpPr>
              <p:cNvPr id="1889" name="Google Shape;1889;p35"/>
              <p:cNvSpPr/>
              <p:nvPr/>
            </p:nvSpPr>
            <p:spPr>
              <a:xfrm>
                <a:off x="7104905" y="1113408"/>
                <a:ext cx="291600" cy="291600"/>
              </a:xfrm>
              <a:prstGeom prst="plus">
                <a:avLst>
                  <a:gd name="adj" fmla="val 4541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1890" name="Google Shape;1890;p35"/>
              <p:cNvSpPr/>
              <p:nvPr/>
            </p:nvSpPr>
            <p:spPr>
              <a:xfrm rot="2700000">
                <a:off x="7104920" y="1113331"/>
                <a:ext cx="291469" cy="291469"/>
              </a:xfrm>
              <a:prstGeom prst="plus">
                <a:avLst>
                  <a:gd name="adj" fmla="val 4541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</p:grpSp>
        <p:grpSp>
          <p:nvGrpSpPr>
            <p:cNvPr id="1891" name="Google Shape;1891;p35"/>
            <p:cNvGrpSpPr/>
            <p:nvPr/>
          </p:nvGrpSpPr>
          <p:grpSpPr>
            <a:xfrm>
              <a:off x="7868955" y="1052966"/>
              <a:ext cx="412200" cy="412200"/>
              <a:chOff x="7044555" y="1052966"/>
              <a:chExt cx="412200" cy="412200"/>
            </a:xfrm>
          </p:grpSpPr>
          <p:sp>
            <p:nvSpPr>
              <p:cNvPr id="1892" name="Google Shape;1892;p35"/>
              <p:cNvSpPr/>
              <p:nvPr/>
            </p:nvSpPr>
            <p:spPr>
              <a:xfrm>
                <a:off x="7104905" y="1113408"/>
                <a:ext cx="291600" cy="291600"/>
              </a:xfrm>
              <a:prstGeom prst="plus">
                <a:avLst>
                  <a:gd name="adj" fmla="val 4541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1893" name="Google Shape;1893;p35"/>
              <p:cNvSpPr/>
              <p:nvPr/>
            </p:nvSpPr>
            <p:spPr>
              <a:xfrm rot="2700000">
                <a:off x="7104920" y="1113331"/>
                <a:ext cx="291469" cy="291469"/>
              </a:xfrm>
              <a:prstGeom prst="plus">
                <a:avLst>
                  <a:gd name="adj" fmla="val 4541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69750631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5" name="Google Shape;2045;p38"/>
          <p:cNvSpPr txBox="1">
            <a:spLocks noGrp="1"/>
          </p:cNvSpPr>
          <p:nvPr>
            <p:ph type="subTitle" idx="3"/>
          </p:nvPr>
        </p:nvSpPr>
        <p:spPr>
          <a:xfrm>
            <a:off x="-2957616" y="7774984"/>
            <a:ext cx="5640000" cy="462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-US" sz="4800" dirty="0"/>
              <a:t>LDA</a:t>
            </a:r>
          </a:p>
        </p:txBody>
      </p:sp>
      <p:grpSp>
        <p:nvGrpSpPr>
          <p:cNvPr id="2065" name="Google Shape;2065;p38"/>
          <p:cNvGrpSpPr/>
          <p:nvPr/>
        </p:nvGrpSpPr>
        <p:grpSpPr>
          <a:xfrm>
            <a:off x="-2986610" y="4126489"/>
            <a:ext cx="1177600" cy="1177600"/>
            <a:chOff x="742975" y="1304325"/>
            <a:chExt cx="883200" cy="883200"/>
          </a:xfrm>
        </p:grpSpPr>
        <p:sp>
          <p:nvSpPr>
            <p:cNvPr id="2066" name="Google Shape;2066;p38"/>
            <p:cNvSpPr/>
            <p:nvPr/>
          </p:nvSpPr>
          <p:spPr>
            <a:xfrm>
              <a:off x="742975" y="1304325"/>
              <a:ext cx="883200" cy="883200"/>
            </a:xfrm>
            <a:prstGeom prst="roundRect">
              <a:avLst>
                <a:gd name="adj" fmla="val 9412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67" name="Google Shape;2067;p38"/>
            <p:cNvSpPr/>
            <p:nvPr/>
          </p:nvSpPr>
          <p:spPr>
            <a:xfrm>
              <a:off x="742975" y="1304325"/>
              <a:ext cx="883200" cy="1161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2095" name="Google Shape;2095;p38"/>
          <p:cNvGrpSpPr/>
          <p:nvPr/>
        </p:nvGrpSpPr>
        <p:grpSpPr>
          <a:xfrm>
            <a:off x="-2706786" y="4476840"/>
            <a:ext cx="527509" cy="630901"/>
            <a:chOff x="1562373" y="3424974"/>
            <a:chExt cx="395632" cy="473176"/>
          </a:xfrm>
        </p:grpSpPr>
        <p:sp>
          <p:nvSpPr>
            <p:cNvPr id="2096" name="Google Shape;2096;p38"/>
            <p:cNvSpPr/>
            <p:nvPr/>
          </p:nvSpPr>
          <p:spPr>
            <a:xfrm>
              <a:off x="1562373" y="3494252"/>
              <a:ext cx="194025" cy="194025"/>
            </a:xfrm>
            <a:custGeom>
              <a:avLst/>
              <a:gdLst/>
              <a:ahLst/>
              <a:cxnLst/>
              <a:rect l="l" t="t" r="r" b="b"/>
              <a:pathLst>
                <a:path w="3428" h="3428" extrusionOk="0">
                  <a:moveTo>
                    <a:pt x="1836" y="257"/>
                  </a:moveTo>
                  <a:cubicBezTo>
                    <a:pt x="2595" y="319"/>
                    <a:pt x="3182" y="942"/>
                    <a:pt x="3182" y="1714"/>
                  </a:cubicBezTo>
                  <a:lnTo>
                    <a:pt x="1836" y="1714"/>
                  </a:lnTo>
                  <a:lnTo>
                    <a:pt x="1836" y="257"/>
                  </a:lnTo>
                  <a:close/>
                  <a:moveTo>
                    <a:pt x="1591" y="257"/>
                  </a:moveTo>
                  <a:lnTo>
                    <a:pt x="1591" y="1787"/>
                  </a:lnTo>
                  <a:lnTo>
                    <a:pt x="661" y="2729"/>
                  </a:lnTo>
                  <a:cubicBezTo>
                    <a:pt x="404" y="2460"/>
                    <a:pt x="245" y="2106"/>
                    <a:pt x="245" y="1714"/>
                  </a:cubicBezTo>
                  <a:cubicBezTo>
                    <a:pt x="245" y="942"/>
                    <a:pt x="845" y="319"/>
                    <a:pt x="1591" y="257"/>
                  </a:cubicBezTo>
                  <a:close/>
                  <a:moveTo>
                    <a:pt x="3170" y="1959"/>
                  </a:moveTo>
                  <a:cubicBezTo>
                    <a:pt x="3048" y="2656"/>
                    <a:pt x="2448" y="3183"/>
                    <a:pt x="1714" y="3183"/>
                  </a:cubicBezTo>
                  <a:cubicBezTo>
                    <a:pt x="1384" y="3183"/>
                    <a:pt x="1090" y="3072"/>
                    <a:pt x="832" y="2889"/>
                  </a:cubicBezTo>
                  <a:lnTo>
                    <a:pt x="1775" y="1959"/>
                  </a:lnTo>
                  <a:close/>
                  <a:moveTo>
                    <a:pt x="1714" y="0"/>
                  </a:moveTo>
                  <a:cubicBezTo>
                    <a:pt x="772" y="0"/>
                    <a:pt x="0" y="771"/>
                    <a:pt x="0" y="1714"/>
                  </a:cubicBezTo>
                  <a:cubicBezTo>
                    <a:pt x="0" y="2656"/>
                    <a:pt x="772" y="3427"/>
                    <a:pt x="1714" y="3427"/>
                  </a:cubicBezTo>
                  <a:cubicBezTo>
                    <a:pt x="2668" y="3427"/>
                    <a:pt x="3427" y="2656"/>
                    <a:pt x="3427" y="1714"/>
                  </a:cubicBezTo>
                  <a:cubicBezTo>
                    <a:pt x="3427" y="771"/>
                    <a:pt x="2668" y="0"/>
                    <a:pt x="1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97" name="Google Shape;2097;p38"/>
            <p:cNvSpPr/>
            <p:nvPr/>
          </p:nvSpPr>
          <p:spPr>
            <a:xfrm>
              <a:off x="1652422" y="3424974"/>
              <a:ext cx="305583" cy="473176"/>
            </a:xfrm>
            <a:custGeom>
              <a:avLst/>
              <a:gdLst/>
              <a:ahLst/>
              <a:cxnLst/>
              <a:rect l="l" t="t" r="r" b="b"/>
              <a:pathLst>
                <a:path w="5399" h="8360" extrusionOk="0">
                  <a:moveTo>
                    <a:pt x="0" y="1"/>
                  </a:moveTo>
                  <a:lnTo>
                    <a:pt x="0" y="980"/>
                  </a:lnTo>
                  <a:lnTo>
                    <a:pt x="245" y="980"/>
                  </a:lnTo>
                  <a:lnTo>
                    <a:pt x="245" y="245"/>
                  </a:lnTo>
                  <a:lnTo>
                    <a:pt x="5141" y="245"/>
                  </a:lnTo>
                  <a:lnTo>
                    <a:pt x="5141" y="8115"/>
                  </a:lnTo>
                  <a:lnTo>
                    <a:pt x="245" y="8115"/>
                  </a:lnTo>
                  <a:lnTo>
                    <a:pt x="245" y="4896"/>
                  </a:lnTo>
                  <a:lnTo>
                    <a:pt x="0" y="4896"/>
                  </a:lnTo>
                  <a:lnTo>
                    <a:pt x="0" y="8359"/>
                  </a:lnTo>
                  <a:lnTo>
                    <a:pt x="5398" y="8359"/>
                  </a:lnTo>
                  <a:lnTo>
                    <a:pt x="53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 dirty="0"/>
            </a:p>
          </p:txBody>
        </p:sp>
        <p:sp>
          <p:nvSpPr>
            <p:cNvPr id="2098" name="Google Shape;2098;p38"/>
            <p:cNvSpPr/>
            <p:nvPr/>
          </p:nvSpPr>
          <p:spPr>
            <a:xfrm>
              <a:off x="1700872" y="3466518"/>
              <a:ext cx="76297" cy="13924"/>
            </a:xfrm>
            <a:custGeom>
              <a:avLst/>
              <a:gdLst/>
              <a:ahLst/>
              <a:cxnLst/>
              <a:rect l="l" t="t" r="r" b="b"/>
              <a:pathLst>
                <a:path w="1348" h="246" extrusionOk="0">
                  <a:moveTo>
                    <a:pt x="1" y="1"/>
                  </a:moveTo>
                  <a:lnTo>
                    <a:pt x="1" y="246"/>
                  </a:lnTo>
                  <a:lnTo>
                    <a:pt x="1347" y="246"/>
                  </a:lnTo>
                  <a:lnTo>
                    <a:pt x="13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99" name="Google Shape;2099;p38"/>
            <p:cNvSpPr/>
            <p:nvPr/>
          </p:nvSpPr>
          <p:spPr>
            <a:xfrm>
              <a:off x="1915667" y="3466518"/>
              <a:ext cx="13867" cy="13924"/>
            </a:xfrm>
            <a:custGeom>
              <a:avLst/>
              <a:gdLst/>
              <a:ahLst/>
              <a:cxnLst/>
              <a:rect l="l" t="t" r="r" b="b"/>
              <a:pathLst>
                <a:path w="245" h="246" extrusionOk="0">
                  <a:moveTo>
                    <a:pt x="0" y="1"/>
                  </a:moveTo>
                  <a:lnTo>
                    <a:pt x="0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00" name="Google Shape;2100;p38"/>
            <p:cNvSpPr/>
            <p:nvPr/>
          </p:nvSpPr>
          <p:spPr>
            <a:xfrm>
              <a:off x="1887933" y="3466518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0" y="1"/>
                  </a:moveTo>
                  <a:lnTo>
                    <a:pt x="0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01" name="Google Shape;2101;p38"/>
            <p:cNvSpPr/>
            <p:nvPr/>
          </p:nvSpPr>
          <p:spPr>
            <a:xfrm>
              <a:off x="1860199" y="3466518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1" y="1"/>
                  </a:moveTo>
                  <a:lnTo>
                    <a:pt x="1" y="246"/>
                  </a:lnTo>
                  <a:lnTo>
                    <a:pt x="246" y="246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02" name="Google Shape;2102;p38"/>
            <p:cNvSpPr/>
            <p:nvPr/>
          </p:nvSpPr>
          <p:spPr>
            <a:xfrm>
              <a:off x="1784016" y="3515024"/>
              <a:ext cx="55468" cy="13924"/>
            </a:xfrm>
            <a:custGeom>
              <a:avLst/>
              <a:gdLst/>
              <a:ahLst/>
              <a:cxnLst/>
              <a:rect l="l" t="t" r="r" b="b"/>
              <a:pathLst>
                <a:path w="980" h="246" extrusionOk="0">
                  <a:moveTo>
                    <a:pt x="1" y="1"/>
                  </a:moveTo>
                  <a:lnTo>
                    <a:pt x="1" y="245"/>
                  </a:lnTo>
                  <a:lnTo>
                    <a:pt x="980" y="245"/>
                  </a:lnTo>
                  <a:lnTo>
                    <a:pt x="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03" name="Google Shape;2103;p38"/>
            <p:cNvSpPr/>
            <p:nvPr/>
          </p:nvSpPr>
          <p:spPr>
            <a:xfrm>
              <a:off x="1797883" y="3542759"/>
              <a:ext cx="83202" cy="13867"/>
            </a:xfrm>
            <a:custGeom>
              <a:avLst/>
              <a:gdLst/>
              <a:ahLst/>
              <a:cxnLst/>
              <a:rect l="l" t="t" r="r" b="b"/>
              <a:pathLst>
                <a:path w="1470" h="245" extrusionOk="0">
                  <a:moveTo>
                    <a:pt x="0" y="0"/>
                  </a:moveTo>
                  <a:lnTo>
                    <a:pt x="0" y="245"/>
                  </a:lnTo>
                  <a:lnTo>
                    <a:pt x="1469" y="245"/>
                  </a:lnTo>
                  <a:lnTo>
                    <a:pt x="14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04" name="Google Shape;2104;p38"/>
            <p:cNvSpPr/>
            <p:nvPr/>
          </p:nvSpPr>
          <p:spPr>
            <a:xfrm>
              <a:off x="1797883" y="3570436"/>
              <a:ext cx="20829" cy="13924"/>
            </a:xfrm>
            <a:custGeom>
              <a:avLst/>
              <a:gdLst/>
              <a:ahLst/>
              <a:cxnLst/>
              <a:rect l="l" t="t" r="r" b="b"/>
              <a:pathLst>
                <a:path w="368" h="246" extrusionOk="0">
                  <a:moveTo>
                    <a:pt x="0" y="1"/>
                  </a:moveTo>
                  <a:lnTo>
                    <a:pt x="0" y="246"/>
                  </a:lnTo>
                  <a:lnTo>
                    <a:pt x="368" y="246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05" name="Google Shape;2105;p38"/>
            <p:cNvSpPr/>
            <p:nvPr/>
          </p:nvSpPr>
          <p:spPr>
            <a:xfrm>
              <a:off x="1761829" y="3625847"/>
              <a:ext cx="167706" cy="90164"/>
            </a:xfrm>
            <a:custGeom>
              <a:avLst/>
              <a:gdLst/>
              <a:ahLst/>
              <a:cxnLst/>
              <a:rect l="l" t="t" r="r" b="b"/>
              <a:pathLst>
                <a:path w="2963" h="1593" extrusionOk="0">
                  <a:moveTo>
                    <a:pt x="2596" y="1"/>
                  </a:moveTo>
                  <a:lnTo>
                    <a:pt x="2596" y="1347"/>
                  </a:lnTo>
                  <a:lnTo>
                    <a:pt x="2351" y="1347"/>
                  </a:lnTo>
                  <a:lnTo>
                    <a:pt x="2351" y="246"/>
                  </a:lnTo>
                  <a:lnTo>
                    <a:pt x="2106" y="246"/>
                  </a:lnTo>
                  <a:lnTo>
                    <a:pt x="2106" y="1347"/>
                  </a:lnTo>
                  <a:lnTo>
                    <a:pt x="1861" y="1347"/>
                  </a:lnTo>
                  <a:lnTo>
                    <a:pt x="1861" y="491"/>
                  </a:lnTo>
                  <a:lnTo>
                    <a:pt x="1617" y="491"/>
                  </a:lnTo>
                  <a:lnTo>
                    <a:pt x="1617" y="1347"/>
                  </a:lnTo>
                  <a:lnTo>
                    <a:pt x="1372" y="1347"/>
                  </a:lnTo>
                  <a:lnTo>
                    <a:pt x="1372" y="735"/>
                  </a:lnTo>
                  <a:lnTo>
                    <a:pt x="1127" y="735"/>
                  </a:lnTo>
                  <a:lnTo>
                    <a:pt x="1127" y="1347"/>
                  </a:lnTo>
                  <a:lnTo>
                    <a:pt x="882" y="1347"/>
                  </a:lnTo>
                  <a:lnTo>
                    <a:pt x="882" y="980"/>
                  </a:lnTo>
                  <a:lnTo>
                    <a:pt x="637" y="980"/>
                  </a:lnTo>
                  <a:lnTo>
                    <a:pt x="637" y="1347"/>
                  </a:lnTo>
                  <a:lnTo>
                    <a:pt x="393" y="1347"/>
                  </a:lnTo>
                  <a:lnTo>
                    <a:pt x="393" y="1225"/>
                  </a:lnTo>
                  <a:lnTo>
                    <a:pt x="148" y="1225"/>
                  </a:lnTo>
                  <a:lnTo>
                    <a:pt x="148" y="1347"/>
                  </a:lnTo>
                  <a:lnTo>
                    <a:pt x="1" y="1347"/>
                  </a:lnTo>
                  <a:lnTo>
                    <a:pt x="1" y="1592"/>
                  </a:lnTo>
                  <a:lnTo>
                    <a:pt x="2963" y="1592"/>
                  </a:lnTo>
                  <a:lnTo>
                    <a:pt x="2963" y="1347"/>
                  </a:lnTo>
                  <a:lnTo>
                    <a:pt x="2840" y="1347"/>
                  </a:lnTo>
                  <a:lnTo>
                    <a:pt x="28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06" name="Google Shape;2106;p38"/>
            <p:cNvSpPr/>
            <p:nvPr/>
          </p:nvSpPr>
          <p:spPr>
            <a:xfrm>
              <a:off x="1797883" y="3598170"/>
              <a:ext cx="48563" cy="13924"/>
            </a:xfrm>
            <a:custGeom>
              <a:avLst/>
              <a:gdLst/>
              <a:ahLst/>
              <a:cxnLst/>
              <a:rect l="l" t="t" r="r" b="b"/>
              <a:pathLst>
                <a:path w="858" h="246" extrusionOk="0">
                  <a:moveTo>
                    <a:pt x="0" y="0"/>
                  </a:moveTo>
                  <a:lnTo>
                    <a:pt x="0" y="245"/>
                  </a:lnTo>
                  <a:lnTo>
                    <a:pt x="857" y="245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07" name="Google Shape;2107;p38"/>
            <p:cNvSpPr/>
            <p:nvPr/>
          </p:nvSpPr>
          <p:spPr>
            <a:xfrm>
              <a:off x="1790922" y="3625847"/>
              <a:ext cx="20885" cy="13924"/>
            </a:xfrm>
            <a:custGeom>
              <a:avLst/>
              <a:gdLst/>
              <a:ahLst/>
              <a:cxnLst/>
              <a:rect l="l" t="t" r="r" b="b"/>
              <a:pathLst>
                <a:path w="369" h="246" extrusionOk="0">
                  <a:moveTo>
                    <a:pt x="1" y="1"/>
                  </a:moveTo>
                  <a:lnTo>
                    <a:pt x="1" y="246"/>
                  </a:lnTo>
                  <a:lnTo>
                    <a:pt x="368" y="246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08" name="Google Shape;2108;p38"/>
            <p:cNvSpPr/>
            <p:nvPr/>
          </p:nvSpPr>
          <p:spPr>
            <a:xfrm>
              <a:off x="1693966" y="3757499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0" y="0"/>
                  </a:moveTo>
                  <a:lnTo>
                    <a:pt x="0" y="245"/>
                  </a:lnTo>
                  <a:lnTo>
                    <a:pt x="245" y="245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09" name="Google Shape;2109;p38"/>
            <p:cNvSpPr/>
            <p:nvPr/>
          </p:nvSpPr>
          <p:spPr>
            <a:xfrm>
              <a:off x="1721700" y="3757499"/>
              <a:ext cx="180158" cy="13924"/>
            </a:xfrm>
            <a:custGeom>
              <a:avLst/>
              <a:gdLst/>
              <a:ahLst/>
              <a:cxnLst/>
              <a:rect l="l" t="t" r="r" b="b"/>
              <a:pathLst>
                <a:path w="3183" h="246" extrusionOk="0">
                  <a:moveTo>
                    <a:pt x="0" y="0"/>
                  </a:moveTo>
                  <a:lnTo>
                    <a:pt x="0" y="245"/>
                  </a:lnTo>
                  <a:lnTo>
                    <a:pt x="3182" y="245"/>
                  </a:lnTo>
                  <a:lnTo>
                    <a:pt x="31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10" name="Google Shape;2110;p38"/>
            <p:cNvSpPr/>
            <p:nvPr/>
          </p:nvSpPr>
          <p:spPr>
            <a:xfrm>
              <a:off x="1693966" y="3785177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0" y="1"/>
                  </a:moveTo>
                  <a:lnTo>
                    <a:pt x="0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11" name="Google Shape;2111;p38"/>
            <p:cNvSpPr/>
            <p:nvPr/>
          </p:nvSpPr>
          <p:spPr>
            <a:xfrm>
              <a:off x="1721700" y="3785177"/>
              <a:ext cx="180158" cy="13924"/>
            </a:xfrm>
            <a:custGeom>
              <a:avLst/>
              <a:gdLst/>
              <a:ahLst/>
              <a:cxnLst/>
              <a:rect l="l" t="t" r="r" b="b"/>
              <a:pathLst>
                <a:path w="3183" h="246" extrusionOk="0">
                  <a:moveTo>
                    <a:pt x="0" y="1"/>
                  </a:moveTo>
                  <a:lnTo>
                    <a:pt x="0" y="246"/>
                  </a:lnTo>
                  <a:lnTo>
                    <a:pt x="3182" y="246"/>
                  </a:lnTo>
                  <a:lnTo>
                    <a:pt x="31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12" name="Google Shape;2112;p38"/>
            <p:cNvSpPr/>
            <p:nvPr/>
          </p:nvSpPr>
          <p:spPr>
            <a:xfrm>
              <a:off x="1693966" y="3812911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0" y="1"/>
                  </a:moveTo>
                  <a:lnTo>
                    <a:pt x="0" y="245"/>
                  </a:lnTo>
                  <a:lnTo>
                    <a:pt x="245" y="245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13" name="Google Shape;2113;p38"/>
            <p:cNvSpPr/>
            <p:nvPr/>
          </p:nvSpPr>
          <p:spPr>
            <a:xfrm>
              <a:off x="1721700" y="3812911"/>
              <a:ext cx="180158" cy="13924"/>
            </a:xfrm>
            <a:custGeom>
              <a:avLst/>
              <a:gdLst/>
              <a:ahLst/>
              <a:cxnLst/>
              <a:rect l="l" t="t" r="r" b="b"/>
              <a:pathLst>
                <a:path w="3183" h="246" extrusionOk="0">
                  <a:moveTo>
                    <a:pt x="0" y="1"/>
                  </a:moveTo>
                  <a:lnTo>
                    <a:pt x="0" y="245"/>
                  </a:lnTo>
                  <a:lnTo>
                    <a:pt x="3182" y="245"/>
                  </a:lnTo>
                  <a:lnTo>
                    <a:pt x="31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14" name="Google Shape;2114;p38"/>
            <p:cNvSpPr/>
            <p:nvPr/>
          </p:nvSpPr>
          <p:spPr>
            <a:xfrm>
              <a:off x="1908705" y="3854455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1" y="1"/>
                  </a:moveTo>
                  <a:lnTo>
                    <a:pt x="1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15" name="Google Shape;2115;p38"/>
            <p:cNvSpPr/>
            <p:nvPr/>
          </p:nvSpPr>
          <p:spPr>
            <a:xfrm>
              <a:off x="1881028" y="3854455"/>
              <a:ext cx="13867" cy="13924"/>
            </a:xfrm>
            <a:custGeom>
              <a:avLst/>
              <a:gdLst/>
              <a:ahLst/>
              <a:cxnLst/>
              <a:rect l="l" t="t" r="r" b="b"/>
              <a:pathLst>
                <a:path w="245" h="246" extrusionOk="0">
                  <a:moveTo>
                    <a:pt x="0" y="1"/>
                  </a:moveTo>
                  <a:lnTo>
                    <a:pt x="0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16" name="Google Shape;2116;p38"/>
            <p:cNvSpPr/>
            <p:nvPr/>
          </p:nvSpPr>
          <p:spPr>
            <a:xfrm>
              <a:off x="1853294" y="3854455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1" y="1"/>
                  </a:moveTo>
                  <a:lnTo>
                    <a:pt x="1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0" name="Google Shape;3056;p55">
            <a:extLst>
              <a:ext uri="{FF2B5EF4-FFF2-40B4-BE49-F238E27FC236}">
                <a16:creationId xmlns:a16="http://schemas.microsoft.com/office/drawing/2014/main" id="{8E410E85-81AE-37FE-48FA-DFEF8B269760}"/>
              </a:ext>
            </a:extLst>
          </p:cNvPr>
          <p:cNvGrpSpPr/>
          <p:nvPr/>
        </p:nvGrpSpPr>
        <p:grpSpPr>
          <a:xfrm>
            <a:off x="14197660" y="3912452"/>
            <a:ext cx="3435900" cy="2244650"/>
            <a:chOff x="4988100" y="1450650"/>
            <a:chExt cx="3435900" cy="2244650"/>
          </a:xfrm>
        </p:grpSpPr>
        <p:sp>
          <p:nvSpPr>
            <p:cNvPr id="31" name="Google Shape;3057;p55">
              <a:extLst>
                <a:ext uri="{FF2B5EF4-FFF2-40B4-BE49-F238E27FC236}">
                  <a16:creationId xmlns:a16="http://schemas.microsoft.com/office/drawing/2014/main" id="{E33F983F-D7E1-5850-0930-1F39A001A814}"/>
                </a:ext>
              </a:extLst>
            </p:cNvPr>
            <p:cNvSpPr/>
            <p:nvPr/>
          </p:nvSpPr>
          <p:spPr>
            <a:xfrm>
              <a:off x="5206050" y="1450650"/>
              <a:ext cx="3000000" cy="1907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058;p55">
              <a:extLst>
                <a:ext uri="{FF2B5EF4-FFF2-40B4-BE49-F238E27FC236}">
                  <a16:creationId xmlns:a16="http://schemas.microsoft.com/office/drawing/2014/main" id="{E19BDA9D-107D-3690-DC74-367ABF7A22AE}"/>
                </a:ext>
              </a:extLst>
            </p:cNvPr>
            <p:cNvSpPr/>
            <p:nvPr/>
          </p:nvSpPr>
          <p:spPr>
            <a:xfrm rot="10800000">
              <a:off x="4988100" y="3472400"/>
              <a:ext cx="3435900" cy="2229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198DFA82-46DB-7947-AB72-5B84191A7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0401" y="0"/>
            <a:ext cx="2609417" cy="1467427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9DD3CFD-DC8E-B45B-F194-5D4B21CF2F1B}"/>
              </a:ext>
            </a:extLst>
          </p:cNvPr>
          <p:cNvSpPr txBox="1">
            <a:spLocks/>
          </p:cNvSpPr>
          <p:nvPr/>
        </p:nvSpPr>
        <p:spPr>
          <a:xfrm>
            <a:off x="228600" y="1102228"/>
            <a:ext cx="10972800" cy="647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line Sans Mono Medium"/>
              <a:buNone/>
              <a:defRPr sz="2667" b="1" i="0" u="none" strike="noStrike" cap="none">
                <a:solidFill>
                  <a:schemeClr val="dk1"/>
                </a:solidFill>
                <a:latin typeface="Spline Sans Mono"/>
                <a:ea typeface="Spline Sans Mono"/>
                <a:cs typeface="Spline Sans Mono"/>
                <a:sym typeface="Spline Sans Mono"/>
              </a:defRPr>
            </a:lvl1pPr>
            <a:lvl2pPr marL="914400" marR="0" lvl="1" indent="-3302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line Sans Mono Medium"/>
              <a:buNone/>
              <a:defRPr sz="2667" b="0" i="0" u="none" strike="noStrike" cap="none">
                <a:solidFill>
                  <a:schemeClr val="dk1"/>
                </a:solidFill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2pPr>
            <a:lvl3pPr marL="1371600" marR="0" lvl="2" indent="-3302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line Sans Mono Medium"/>
              <a:buNone/>
              <a:defRPr sz="2667" b="0" i="0" u="none" strike="noStrike" cap="none">
                <a:solidFill>
                  <a:schemeClr val="dk1"/>
                </a:solidFill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3pPr>
            <a:lvl4pPr marL="1828800" marR="0" lvl="3" indent="-3302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line Sans Mono Medium"/>
              <a:buNone/>
              <a:defRPr sz="2667" b="0" i="0" u="none" strike="noStrike" cap="none">
                <a:solidFill>
                  <a:schemeClr val="dk1"/>
                </a:solidFill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4pPr>
            <a:lvl5pPr marL="2286000" marR="0" lvl="4" indent="-3302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line Sans Mono Medium"/>
              <a:buNone/>
              <a:defRPr sz="2667" b="0" i="0" u="none" strike="noStrike" cap="none">
                <a:solidFill>
                  <a:schemeClr val="dk1"/>
                </a:solidFill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5pPr>
            <a:lvl6pPr marL="2743200" marR="0" lvl="5" indent="-3302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line Sans Mono Medium"/>
              <a:buNone/>
              <a:defRPr sz="2667" b="0" i="0" u="none" strike="noStrike" cap="none">
                <a:solidFill>
                  <a:schemeClr val="dk1"/>
                </a:solidFill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6pPr>
            <a:lvl7pPr marL="3200400" marR="0" lvl="6" indent="-3302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line Sans Mono Medium"/>
              <a:buNone/>
              <a:defRPr sz="2667" b="0" i="0" u="none" strike="noStrike" cap="none">
                <a:solidFill>
                  <a:schemeClr val="dk1"/>
                </a:solidFill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7pPr>
            <a:lvl8pPr marL="3657600" marR="0" lvl="7" indent="-3302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line Sans Mono Medium"/>
              <a:buNone/>
              <a:defRPr sz="2667" b="0" i="0" u="none" strike="noStrike" cap="none">
                <a:solidFill>
                  <a:schemeClr val="dk1"/>
                </a:solidFill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8pPr>
            <a:lvl9pPr marL="4114800" marR="0" lvl="8" indent="-3302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line Sans Mono Medium"/>
              <a:buNone/>
              <a:defRPr sz="2667" b="0" i="0" u="none" strike="noStrike" cap="none">
                <a:solidFill>
                  <a:schemeClr val="dk1"/>
                </a:solidFill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9pPr>
          </a:lstStyle>
          <a:p>
            <a:pPr>
              <a:lnSpc>
                <a:spcPct val="100000"/>
              </a:lnSpc>
            </a:pPr>
            <a:r>
              <a:rPr lang="ro-RO" sz="2400" i="0" dirty="0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Metoda de calcul: LSA se bazează pe factorizarea </a:t>
            </a:r>
            <a:r>
              <a:rPr lang="ro-RO" sz="2400" i="0" dirty="0" err="1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matricii</a:t>
            </a:r>
            <a:r>
              <a:rPr lang="ro-RO" sz="2400" i="0" dirty="0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 termen-document, în timp ce LDA </a:t>
            </a:r>
            <a:r>
              <a:rPr lang="ro-RO" sz="2400" i="0" dirty="0" err="1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utiliz</a:t>
            </a:r>
            <a:r>
              <a:rPr lang="en-US" sz="2400" i="0" dirty="0" err="1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eaz</a:t>
            </a:r>
            <a:r>
              <a:rPr lang="ro-RO" sz="2400" i="0" dirty="0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ă un model probabilistic pentru a identifica subiectele.</a:t>
            </a:r>
            <a:endParaRPr lang="ro-RO" sz="2400" dirty="0">
              <a:solidFill>
                <a:schemeClr val="tx1">
                  <a:lumMod val="75000"/>
                </a:schemeClr>
              </a:solidFill>
              <a:latin typeface="Spline Sans Mono" panose="020B060402020202020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E401ED9-D49C-2446-36C9-B0793F093BCF}"/>
              </a:ext>
            </a:extLst>
          </p:cNvPr>
          <p:cNvSpPr txBox="1">
            <a:spLocks/>
          </p:cNvSpPr>
          <p:nvPr/>
        </p:nvSpPr>
        <p:spPr>
          <a:xfrm>
            <a:off x="228600" y="2034300"/>
            <a:ext cx="10972800" cy="647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line Sans Mono Medium"/>
              <a:buNone/>
              <a:defRPr sz="2667" b="1" i="0" u="none" strike="noStrike" cap="none">
                <a:solidFill>
                  <a:schemeClr val="dk1"/>
                </a:solidFill>
                <a:latin typeface="Spline Sans Mono"/>
                <a:ea typeface="Spline Sans Mono"/>
                <a:cs typeface="Spline Sans Mono"/>
                <a:sym typeface="Spline Sans Mono"/>
              </a:defRPr>
            </a:lvl1pPr>
            <a:lvl2pPr marL="914400" marR="0" lvl="1" indent="-3302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line Sans Mono Medium"/>
              <a:buNone/>
              <a:defRPr sz="2667" b="0" i="0" u="none" strike="noStrike" cap="none">
                <a:solidFill>
                  <a:schemeClr val="dk1"/>
                </a:solidFill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2pPr>
            <a:lvl3pPr marL="1371600" marR="0" lvl="2" indent="-3302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line Sans Mono Medium"/>
              <a:buNone/>
              <a:defRPr sz="2667" b="0" i="0" u="none" strike="noStrike" cap="none">
                <a:solidFill>
                  <a:schemeClr val="dk1"/>
                </a:solidFill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3pPr>
            <a:lvl4pPr marL="1828800" marR="0" lvl="3" indent="-3302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line Sans Mono Medium"/>
              <a:buNone/>
              <a:defRPr sz="2667" b="0" i="0" u="none" strike="noStrike" cap="none">
                <a:solidFill>
                  <a:schemeClr val="dk1"/>
                </a:solidFill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4pPr>
            <a:lvl5pPr marL="2286000" marR="0" lvl="4" indent="-3302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line Sans Mono Medium"/>
              <a:buNone/>
              <a:defRPr sz="2667" b="0" i="0" u="none" strike="noStrike" cap="none">
                <a:solidFill>
                  <a:schemeClr val="dk1"/>
                </a:solidFill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5pPr>
            <a:lvl6pPr marL="2743200" marR="0" lvl="5" indent="-3302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line Sans Mono Medium"/>
              <a:buNone/>
              <a:defRPr sz="2667" b="0" i="0" u="none" strike="noStrike" cap="none">
                <a:solidFill>
                  <a:schemeClr val="dk1"/>
                </a:solidFill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6pPr>
            <a:lvl7pPr marL="3200400" marR="0" lvl="6" indent="-3302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line Sans Mono Medium"/>
              <a:buNone/>
              <a:defRPr sz="2667" b="0" i="0" u="none" strike="noStrike" cap="none">
                <a:solidFill>
                  <a:schemeClr val="dk1"/>
                </a:solidFill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7pPr>
            <a:lvl8pPr marL="3657600" marR="0" lvl="7" indent="-3302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line Sans Mono Medium"/>
              <a:buNone/>
              <a:defRPr sz="2667" b="0" i="0" u="none" strike="noStrike" cap="none">
                <a:solidFill>
                  <a:schemeClr val="dk1"/>
                </a:solidFill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8pPr>
            <a:lvl9pPr marL="4114800" marR="0" lvl="8" indent="-3302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line Sans Mono Medium"/>
              <a:buNone/>
              <a:defRPr sz="2667" b="0" i="0" u="none" strike="noStrike" cap="none">
                <a:solidFill>
                  <a:schemeClr val="dk1"/>
                </a:solidFill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9pPr>
          </a:lstStyle>
          <a:p>
            <a:pPr>
              <a:lnSpc>
                <a:spcPct val="100000"/>
              </a:lnSpc>
            </a:pPr>
            <a:r>
              <a:rPr lang="ro-RO" sz="2400" i="0" dirty="0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Modelul matematic: LSA se bazează pe analiza semantică latentă, în timp ce LDA se bazează pe distribuția Dirichlet pentru subiecte și cuvinte.</a:t>
            </a:r>
            <a:endParaRPr lang="ro-RO" sz="2400" dirty="0">
              <a:solidFill>
                <a:schemeClr val="tx1">
                  <a:lumMod val="75000"/>
                </a:schemeClr>
              </a:solidFill>
              <a:latin typeface="Spline Sans Mono" panose="020B060402020202020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3BBF0E0-936B-7D1C-7B78-AAEDE9E9C0F9}"/>
              </a:ext>
            </a:extLst>
          </p:cNvPr>
          <p:cNvSpPr txBox="1">
            <a:spLocks/>
          </p:cNvSpPr>
          <p:nvPr/>
        </p:nvSpPr>
        <p:spPr>
          <a:xfrm>
            <a:off x="228600" y="3457119"/>
            <a:ext cx="10972800" cy="839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line Sans Mono Medium"/>
              <a:buNone/>
              <a:defRPr sz="2667" b="1" i="0" u="none" strike="noStrike" cap="none">
                <a:solidFill>
                  <a:schemeClr val="dk1"/>
                </a:solidFill>
                <a:latin typeface="Spline Sans Mono"/>
                <a:ea typeface="Spline Sans Mono"/>
                <a:cs typeface="Spline Sans Mono"/>
                <a:sym typeface="Spline Sans Mono"/>
              </a:defRPr>
            </a:lvl1pPr>
            <a:lvl2pPr marL="914400" marR="0" lvl="1" indent="-3302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line Sans Mono Medium"/>
              <a:buNone/>
              <a:defRPr sz="2667" b="0" i="0" u="none" strike="noStrike" cap="none">
                <a:solidFill>
                  <a:schemeClr val="dk1"/>
                </a:solidFill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2pPr>
            <a:lvl3pPr marL="1371600" marR="0" lvl="2" indent="-3302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line Sans Mono Medium"/>
              <a:buNone/>
              <a:defRPr sz="2667" b="0" i="0" u="none" strike="noStrike" cap="none">
                <a:solidFill>
                  <a:schemeClr val="dk1"/>
                </a:solidFill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3pPr>
            <a:lvl4pPr marL="1828800" marR="0" lvl="3" indent="-3302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line Sans Mono Medium"/>
              <a:buNone/>
              <a:defRPr sz="2667" b="0" i="0" u="none" strike="noStrike" cap="none">
                <a:solidFill>
                  <a:schemeClr val="dk1"/>
                </a:solidFill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4pPr>
            <a:lvl5pPr marL="2286000" marR="0" lvl="4" indent="-3302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line Sans Mono Medium"/>
              <a:buNone/>
              <a:defRPr sz="2667" b="0" i="0" u="none" strike="noStrike" cap="none">
                <a:solidFill>
                  <a:schemeClr val="dk1"/>
                </a:solidFill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5pPr>
            <a:lvl6pPr marL="2743200" marR="0" lvl="5" indent="-3302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line Sans Mono Medium"/>
              <a:buNone/>
              <a:defRPr sz="2667" b="0" i="0" u="none" strike="noStrike" cap="none">
                <a:solidFill>
                  <a:schemeClr val="dk1"/>
                </a:solidFill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6pPr>
            <a:lvl7pPr marL="3200400" marR="0" lvl="6" indent="-3302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line Sans Mono Medium"/>
              <a:buNone/>
              <a:defRPr sz="2667" b="0" i="0" u="none" strike="noStrike" cap="none">
                <a:solidFill>
                  <a:schemeClr val="dk1"/>
                </a:solidFill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7pPr>
            <a:lvl8pPr marL="3657600" marR="0" lvl="7" indent="-3302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line Sans Mono Medium"/>
              <a:buNone/>
              <a:defRPr sz="2667" b="0" i="0" u="none" strike="noStrike" cap="none">
                <a:solidFill>
                  <a:schemeClr val="dk1"/>
                </a:solidFill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8pPr>
            <a:lvl9pPr marL="4114800" marR="0" lvl="8" indent="-3302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line Sans Mono Medium"/>
              <a:buNone/>
              <a:defRPr sz="2667" b="0" i="0" u="none" strike="noStrike" cap="none">
                <a:solidFill>
                  <a:schemeClr val="dk1"/>
                </a:solidFill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9pPr>
          </a:lstStyle>
          <a:p>
            <a:pPr>
              <a:lnSpc>
                <a:spcPct val="100000"/>
              </a:lnSpc>
            </a:pPr>
            <a:r>
              <a:rPr lang="ro-RO" sz="2400" i="0" dirty="0" err="1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Scalabilitate</a:t>
            </a:r>
            <a:r>
              <a:rPr lang="ro-RO" sz="2400" i="0" dirty="0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: LSA poate fi dificil de </a:t>
            </a:r>
            <a:r>
              <a:rPr lang="ro-RO" sz="2400" i="0" dirty="0" err="1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escalat</a:t>
            </a:r>
            <a:r>
              <a:rPr lang="ro-RO" sz="2400" i="0" dirty="0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 pentru colecții mari de date, în timp ce LDA este mai scalabil. Asignarea </a:t>
            </a:r>
            <a:r>
              <a:rPr lang="ro-RO" sz="2400" i="0" dirty="0" err="1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cuvantului</a:t>
            </a:r>
            <a:r>
              <a:rPr lang="ro-RO" sz="2400" i="0" dirty="0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 la subiect: LSA asociază fiecare cuvânt cu un singur subiect, în timp ce LDA asociază fiecare cuvânt cu o distribuție de subiecte.</a:t>
            </a:r>
            <a:endParaRPr lang="ro-RO" sz="2400" dirty="0">
              <a:solidFill>
                <a:schemeClr val="tx1">
                  <a:lumMod val="75000"/>
                </a:schemeClr>
              </a:solidFill>
              <a:latin typeface="Spline Sans Mono" panose="020B060402020202020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2A1B58C-438A-D343-7062-7F3CECBE0205}"/>
              </a:ext>
            </a:extLst>
          </p:cNvPr>
          <p:cNvSpPr txBox="1">
            <a:spLocks/>
          </p:cNvSpPr>
          <p:nvPr/>
        </p:nvSpPr>
        <p:spPr>
          <a:xfrm>
            <a:off x="228600" y="5610554"/>
            <a:ext cx="10972800" cy="647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line Sans Mono Medium"/>
              <a:buNone/>
              <a:defRPr sz="2667" b="1" i="0" u="none" strike="noStrike" cap="none">
                <a:solidFill>
                  <a:schemeClr val="dk1"/>
                </a:solidFill>
                <a:latin typeface="Spline Sans Mono"/>
                <a:ea typeface="Spline Sans Mono"/>
                <a:cs typeface="Spline Sans Mono"/>
                <a:sym typeface="Spline Sans Mono"/>
              </a:defRPr>
            </a:lvl1pPr>
            <a:lvl2pPr marL="914400" marR="0" lvl="1" indent="-3302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line Sans Mono Medium"/>
              <a:buNone/>
              <a:defRPr sz="2667" b="0" i="0" u="none" strike="noStrike" cap="none">
                <a:solidFill>
                  <a:schemeClr val="dk1"/>
                </a:solidFill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2pPr>
            <a:lvl3pPr marL="1371600" marR="0" lvl="2" indent="-3302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line Sans Mono Medium"/>
              <a:buNone/>
              <a:defRPr sz="2667" b="0" i="0" u="none" strike="noStrike" cap="none">
                <a:solidFill>
                  <a:schemeClr val="dk1"/>
                </a:solidFill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3pPr>
            <a:lvl4pPr marL="1828800" marR="0" lvl="3" indent="-3302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line Sans Mono Medium"/>
              <a:buNone/>
              <a:defRPr sz="2667" b="0" i="0" u="none" strike="noStrike" cap="none">
                <a:solidFill>
                  <a:schemeClr val="dk1"/>
                </a:solidFill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4pPr>
            <a:lvl5pPr marL="2286000" marR="0" lvl="4" indent="-3302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line Sans Mono Medium"/>
              <a:buNone/>
              <a:defRPr sz="2667" b="0" i="0" u="none" strike="noStrike" cap="none">
                <a:solidFill>
                  <a:schemeClr val="dk1"/>
                </a:solidFill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5pPr>
            <a:lvl6pPr marL="2743200" marR="0" lvl="5" indent="-3302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line Sans Mono Medium"/>
              <a:buNone/>
              <a:defRPr sz="2667" b="0" i="0" u="none" strike="noStrike" cap="none">
                <a:solidFill>
                  <a:schemeClr val="dk1"/>
                </a:solidFill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6pPr>
            <a:lvl7pPr marL="3200400" marR="0" lvl="6" indent="-3302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line Sans Mono Medium"/>
              <a:buNone/>
              <a:defRPr sz="2667" b="0" i="0" u="none" strike="noStrike" cap="none">
                <a:solidFill>
                  <a:schemeClr val="dk1"/>
                </a:solidFill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7pPr>
            <a:lvl8pPr marL="3657600" marR="0" lvl="7" indent="-3302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line Sans Mono Medium"/>
              <a:buNone/>
              <a:defRPr sz="2667" b="0" i="0" u="none" strike="noStrike" cap="none">
                <a:solidFill>
                  <a:schemeClr val="dk1"/>
                </a:solidFill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8pPr>
            <a:lvl9pPr marL="4114800" marR="0" lvl="8" indent="-3302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line Sans Mono Medium"/>
              <a:buNone/>
              <a:defRPr sz="2667" b="0" i="0" u="none" strike="noStrike" cap="none">
                <a:solidFill>
                  <a:schemeClr val="dk1"/>
                </a:solidFill>
                <a:latin typeface="Spline Sans Mono Medium"/>
                <a:ea typeface="Spline Sans Mono Medium"/>
                <a:cs typeface="Spline Sans Mono Medium"/>
                <a:sym typeface="Spline Sans Mono Medium"/>
              </a:defRPr>
            </a:lvl9pPr>
          </a:lstStyle>
          <a:p>
            <a:pPr>
              <a:lnSpc>
                <a:spcPct val="100000"/>
              </a:lnSpc>
            </a:pPr>
            <a:r>
              <a:rPr lang="ro-RO" sz="2400" i="0" dirty="0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Robustețe: LSA este mai </a:t>
            </a:r>
            <a:r>
              <a:rPr lang="ro-RO" sz="2400" i="0" dirty="0" err="1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putin</a:t>
            </a:r>
            <a:r>
              <a:rPr lang="ro-RO" sz="2400" i="0" dirty="0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 robust la variabilitatea in text si poate fi </a:t>
            </a:r>
            <a:r>
              <a:rPr lang="ro-RO" sz="2400" i="0" dirty="0" err="1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influentat</a:t>
            </a:r>
            <a:r>
              <a:rPr lang="ro-RO" sz="2400" i="0" dirty="0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 de o varietate de factori, cum ar fi </a:t>
            </a:r>
            <a:r>
              <a:rPr lang="ro-RO" sz="2400" i="0" dirty="0" err="1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numarul</a:t>
            </a:r>
            <a:r>
              <a:rPr lang="ro-RO" sz="2400" i="0" dirty="0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 de cuvinte, </a:t>
            </a:r>
            <a:r>
              <a:rPr lang="ro-RO" sz="2400" i="0" dirty="0" err="1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numarul</a:t>
            </a:r>
            <a:r>
              <a:rPr lang="ro-RO" sz="2400" i="0" dirty="0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 de documente si tipul de cuvinte. LDA este mai robust si este mai bine adaptat pentru a lucra cu </a:t>
            </a:r>
            <a:r>
              <a:rPr lang="ro-RO" sz="2400" i="0" dirty="0" err="1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colectii</a:t>
            </a:r>
            <a:r>
              <a:rPr lang="ro-RO" sz="2400" i="0" dirty="0">
                <a:solidFill>
                  <a:schemeClr val="tx1">
                    <a:lumMod val="75000"/>
                  </a:schemeClr>
                </a:solidFill>
                <a:effectLst/>
                <a:latin typeface="Spline Sans Mono" panose="020B0604020202020204" charset="0"/>
              </a:rPr>
              <a:t> mari de date si diferite tipuri de text.</a:t>
            </a:r>
            <a:endParaRPr lang="ro-RO" sz="2400" dirty="0">
              <a:solidFill>
                <a:schemeClr val="tx1">
                  <a:lumMod val="75000"/>
                </a:schemeClr>
              </a:solidFill>
              <a:latin typeface="Spline Sans Mon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730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Google Shape;1676;p31"/>
          <p:cNvSpPr/>
          <p:nvPr/>
        </p:nvSpPr>
        <p:spPr>
          <a:xfrm>
            <a:off x="2070816" y="4396467"/>
            <a:ext cx="7892400" cy="1292000"/>
          </a:xfrm>
          <a:prstGeom prst="roundRect">
            <a:avLst>
              <a:gd name="adj" fmla="val 4225"/>
            </a:avLst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677" name="Google Shape;1677;p31"/>
          <p:cNvSpPr txBox="1">
            <a:spLocks noGrp="1"/>
          </p:cNvSpPr>
          <p:nvPr>
            <p:ph type="ctrTitle"/>
          </p:nvPr>
        </p:nvSpPr>
        <p:spPr>
          <a:xfrm>
            <a:off x="1814900" y="2159503"/>
            <a:ext cx="8562000" cy="2104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sz="6000" dirty="0"/>
              <a:t>LSA &amp; LDA</a:t>
            </a:r>
            <a:endParaRPr lang="ro-RO" sz="6000" dirty="0"/>
          </a:p>
        </p:txBody>
      </p:sp>
      <p:sp>
        <p:nvSpPr>
          <p:cNvPr id="1678" name="Google Shape;1678;p31"/>
          <p:cNvSpPr txBox="1">
            <a:spLocks noGrp="1"/>
          </p:cNvSpPr>
          <p:nvPr>
            <p:ph type="subTitle" idx="1"/>
          </p:nvPr>
        </p:nvSpPr>
        <p:spPr>
          <a:xfrm>
            <a:off x="2379936" y="4128708"/>
            <a:ext cx="7892400" cy="1292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endParaRPr dirty="0"/>
          </a:p>
        </p:txBody>
      </p:sp>
      <p:grpSp>
        <p:nvGrpSpPr>
          <p:cNvPr id="1680" name="Google Shape;1680;p31"/>
          <p:cNvGrpSpPr/>
          <p:nvPr/>
        </p:nvGrpSpPr>
        <p:grpSpPr>
          <a:xfrm>
            <a:off x="8725884" y="4393790"/>
            <a:ext cx="3711144" cy="2471403"/>
            <a:chOff x="1225238" y="2453699"/>
            <a:chExt cx="782568" cy="521144"/>
          </a:xfrm>
        </p:grpSpPr>
        <p:sp>
          <p:nvSpPr>
            <p:cNvPr id="1681" name="Google Shape;1681;p31"/>
            <p:cNvSpPr/>
            <p:nvPr/>
          </p:nvSpPr>
          <p:spPr>
            <a:xfrm>
              <a:off x="1242797" y="2455969"/>
              <a:ext cx="613005" cy="266522"/>
            </a:xfrm>
            <a:custGeom>
              <a:avLst/>
              <a:gdLst/>
              <a:ahLst/>
              <a:cxnLst/>
              <a:rect l="l" t="t" r="r" b="b"/>
              <a:pathLst>
                <a:path w="13232" h="5753" extrusionOk="0">
                  <a:moveTo>
                    <a:pt x="601" y="0"/>
                  </a:moveTo>
                  <a:cubicBezTo>
                    <a:pt x="270" y="0"/>
                    <a:pt x="1" y="270"/>
                    <a:pt x="1" y="612"/>
                  </a:cubicBezTo>
                  <a:lnTo>
                    <a:pt x="1" y="5154"/>
                  </a:lnTo>
                  <a:cubicBezTo>
                    <a:pt x="1" y="5484"/>
                    <a:pt x="270" y="5753"/>
                    <a:pt x="601" y="5753"/>
                  </a:cubicBezTo>
                  <a:lnTo>
                    <a:pt x="12620" y="5753"/>
                  </a:lnTo>
                  <a:cubicBezTo>
                    <a:pt x="12950" y="5753"/>
                    <a:pt x="13232" y="5484"/>
                    <a:pt x="13232" y="5154"/>
                  </a:cubicBezTo>
                  <a:lnTo>
                    <a:pt x="13232" y="612"/>
                  </a:lnTo>
                  <a:cubicBezTo>
                    <a:pt x="13232" y="270"/>
                    <a:pt x="12950" y="0"/>
                    <a:pt x="126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82" name="Google Shape;1682;p31"/>
            <p:cNvSpPr/>
            <p:nvPr/>
          </p:nvSpPr>
          <p:spPr>
            <a:xfrm>
              <a:off x="1240526" y="2453699"/>
              <a:ext cx="616990" cy="271062"/>
            </a:xfrm>
            <a:custGeom>
              <a:avLst/>
              <a:gdLst/>
              <a:ahLst/>
              <a:cxnLst/>
              <a:rect l="l" t="t" r="r" b="b"/>
              <a:pathLst>
                <a:path w="13318" h="5851" extrusionOk="0">
                  <a:moveTo>
                    <a:pt x="12669" y="98"/>
                  </a:moveTo>
                  <a:cubicBezTo>
                    <a:pt x="12974" y="98"/>
                    <a:pt x="13232" y="343"/>
                    <a:pt x="13232" y="661"/>
                  </a:cubicBezTo>
                  <a:lnTo>
                    <a:pt x="13232" y="5203"/>
                  </a:lnTo>
                  <a:cubicBezTo>
                    <a:pt x="13232" y="5508"/>
                    <a:pt x="12974" y="5766"/>
                    <a:pt x="12669" y="5766"/>
                  </a:cubicBezTo>
                  <a:lnTo>
                    <a:pt x="650" y="5766"/>
                  </a:lnTo>
                  <a:cubicBezTo>
                    <a:pt x="344" y="5766"/>
                    <a:pt x="87" y="5508"/>
                    <a:pt x="87" y="5203"/>
                  </a:cubicBezTo>
                  <a:lnTo>
                    <a:pt x="87" y="661"/>
                  </a:lnTo>
                  <a:cubicBezTo>
                    <a:pt x="87" y="343"/>
                    <a:pt x="344" y="98"/>
                    <a:pt x="650" y="98"/>
                  </a:cubicBezTo>
                  <a:close/>
                  <a:moveTo>
                    <a:pt x="650" y="0"/>
                  </a:moveTo>
                  <a:cubicBezTo>
                    <a:pt x="295" y="0"/>
                    <a:pt x="1" y="294"/>
                    <a:pt x="1" y="661"/>
                  </a:cubicBezTo>
                  <a:lnTo>
                    <a:pt x="1" y="5203"/>
                  </a:lnTo>
                  <a:cubicBezTo>
                    <a:pt x="1" y="5557"/>
                    <a:pt x="295" y="5851"/>
                    <a:pt x="650" y="5851"/>
                  </a:cubicBezTo>
                  <a:lnTo>
                    <a:pt x="12669" y="5851"/>
                  </a:lnTo>
                  <a:cubicBezTo>
                    <a:pt x="13036" y="5851"/>
                    <a:pt x="13317" y="5557"/>
                    <a:pt x="13317" y="5203"/>
                  </a:cubicBezTo>
                  <a:lnTo>
                    <a:pt x="13317" y="661"/>
                  </a:lnTo>
                  <a:cubicBezTo>
                    <a:pt x="13317" y="294"/>
                    <a:pt x="13036" y="0"/>
                    <a:pt x="12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83" name="Google Shape;1683;p31"/>
            <p:cNvSpPr/>
            <p:nvPr/>
          </p:nvSpPr>
          <p:spPr>
            <a:xfrm>
              <a:off x="1242797" y="2455969"/>
              <a:ext cx="613005" cy="56195"/>
            </a:xfrm>
            <a:custGeom>
              <a:avLst/>
              <a:gdLst/>
              <a:ahLst/>
              <a:cxnLst/>
              <a:rect l="l" t="t" r="r" b="b"/>
              <a:pathLst>
                <a:path w="13232" h="1213" extrusionOk="0">
                  <a:moveTo>
                    <a:pt x="601" y="0"/>
                  </a:moveTo>
                  <a:cubicBezTo>
                    <a:pt x="270" y="0"/>
                    <a:pt x="1" y="270"/>
                    <a:pt x="1" y="612"/>
                  </a:cubicBezTo>
                  <a:lnTo>
                    <a:pt x="1" y="1213"/>
                  </a:lnTo>
                  <a:lnTo>
                    <a:pt x="13232" y="1213"/>
                  </a:lnTo>
                  <a:lnTo>
                    <a:pt x="13232" y="612"/>
                  </a:lnTo>
                  <a:cubicBezTo>
                    <a:pt x="13232" y="270"/>
                    <a:pt x="12950" y="0"/>
                    <a:pt x="126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84" name="Google Shape;1684;p31"/>
            <p:cNvSpPr/>
            <p:nvPr/>
          </p:nvSpPr>
          <p:spPr>
            <a:xfrm>
              <a:off x="1240526" y="2453699"/>
              <a:ext cx="616990" cy="60133"/>
            </a:xfrm>
            <a:custGeom>
              <a:avLst/>
              <a:gdLst/>
              <a:ahLst/>
              <a:cxnLst/>
              <a:rect l="l" t="t" r="r" b="b"/>
              <a:pathLst>
                <a:path w="13318" h="1298" extrusionOk="0">
                  <a:moveTo>
                    <a:pt x="12669" y="98"/>
                  </a:moveTo>
                  <a:cubicBezTo>
                    <a:pt x="12974" y="98"/>
                    <a:pt x="13232" y="343"/>
                    <a:pt x="13232" y="661"/>
                  </a:cubicBezTo>
                  <a:lnTo>
                    <a:pt x="13232" y="1213"/>
                  </a:lnTo>
                  <a:lnTo>
                    <a:pt x="87" y="1213"/>
                  </a:lnTo>
                  <a:lnTo>
                    <a:pt x="87" y="661"/>
                  </a:lnTo>
                  <a:cubicBezTo>
                    <a:pt x="87" y="343"/>
                    <a:pt x="344" y="98"/>
                    <a:pt x="650" y="98"/>
                  </a:cubicBezTo>
                  <a:close/>
                  <a:moveTo>
                    <a:pt x="650" y="0"/>
                  </a:moveTo>
                  <a:cubicBezTo>
                    <a:pt x="295" y="0"/>
                    <a:pt x="1" y="294"/>
                    <a:pt x="1" y="661"/>
                  </a:cubicBezTo>
                  <a:lnTo>
                    <a:pt x="1" y="1298"/>
                  </a:lnTo>
                  <a:lnTo>
                    <a:pt x="13317" y="1298"/>
                  </a:lnTo>
                  <a:lnTo>
                    <a:pt x="13317" y="661"/>
                  </a:lnTo>
                  <a:cubicBezTo>
                    <a:pt x="13317" y="294"/>
                    <a:pt x="13036" y="0"/>
                    <a:pt x="12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85" name="Google Shape;1685;p31"/>
            <p:cNvSpPr/>
            <p:nvPr/>
          </p:nvSpPr>
          <p:spPr>
            <a:xfrm>
              <a:off x="1286484" y="2491132"/>
              <a:ext cx="612959" cy="266522"/>
            </a:xfrm>
            <a:custGeom>
              <a:avLst/>
              <a:gdLst/>
              <a:ahLst/>
              <a:cxnLst/>
              <a:rect l="l" t="t" r="r" b="b"/>
              <a:pathLst>
                <a:path w="13231" h="5753" extrusionOk="0">
                  <a:moveTo>
                    <a:pt x="613" y="0"/>
                  </a:moveTo>
                  <a:cubicBezTo>
                    <a:pt x="282" y="0"/>
                    <a:pt x="1" y="270"/>
                    <a:pt x="1" y="600"/>
                  </a:cubicBezTo>
                  <a:lnTo>
                    <a:pt x="1" y="5154"/>
                  </a:lnTo>
                  <a:cubicBezTo>
                    <a:pt x="1" y="5483"/>
                    <a:pt x="282" y="5753"/>
                    <a:pt x="613" y="5753"/>
                  </a:cubicBezTo>
                  <a:lnTo>
                    <a:pt x="12632" y="5753"/>
                  </a:lnTo>
                  <a:cubicBezTo>
                    <a:pt x="12962" y="5753"/>
                    <a:pt x="13231" y="5483"/>
                    <a:pt x="13231" y="5154"/>
                  </a:cubicBezTo>
                  <a:lnTo>
                    <a:pt x="13231" y="600"/>
                  </a:lnTo>
                  <a:cubicBezTo>
                    <a:pt x="13231" y="270"/>
                    <a:pt x="12962" y="0"/>
                    <a:pt x="12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86" name="Google Shape;1686;p31"/>
            <p:cNvSpPr/>
            <p:nvPr/>
          </p:nvSpPr>
          <p:spPr>
            <a:xfrm>
              <a:off x="1284770" y="2488862"/>
              <a:ext cx="616943" cy="271062"/>
            </a:xfrm>
            <a:custGeom>
              <a:avLst/>
              <a:gdLst/>
              <a:ahLst/>
              <a:cxnLst/>
              <a:rect l="l" t="t" r="r" b="b"/>
              <a:pathLst>
                <a:path w="13317" h="5851" extrusionOk="0">
                  <a:moveTo>
                    <a:pt x="12669" y="86"/>
                  </a:moveTo>
                  <a:cubicBezTo>
                    <a:pt x="12974" y="86"/>
                    <a:pt x="13232" y="343"/>
                    <a:pt x="13232" y="649"/>
                  </a:cubicBezTo>
                  <a:lnTo>
                    <a:pt x="13232" y="5203"/>
                  </a:lnTo>
                  <a:cubicBezTo>
                    <a:pt x="13232" y="5508"/>
                    <a:pt x="12974" y="5753"/>
                    <a:pt x="12669" y="5753"/>
                  </a:cubicBezTo>
                  <a:lnTo>
                    <a:pt x="650" y="5753"/>
                  </a:lnTo>
                  <a:cubicBezTo>
                    <a:pt x="343" y="5753"/>
                    <a:pt x="87" y="5508"/>
                    <a:pt x="87" y="5203"/>
                  </a:cubicBezTo>
                  <a:lnTo>
                    <a:pt x="87" y="649"/>
                  </a:lnTo>
                  <a:cubicBezTo>
                    <a:pt x="87" y="343"/>
                    <a:pt x="343" y="86"/>
                    <a:pt x="650" y="86"/>
                  </a:cubicBezTo>
                  <a:close/>
                  <a:moveTo>
                    <a:pt x="650" y="0"/>
                  </a:moveTo>
                  <a:cubicBezTo>
                    <a:pt x="294" y="0"/>
                    <a:pt x="0" y="294"/>
                    <a:pt x="0" y="649"/>
                  </a:cubicBezTo>
                  <a:lnTo>
                    <a:pt x="0" y="5203"/>
                  </a:lnTo>
                  <a:cubicBezTo>
                    <a:pt x="0" y="5557"/>
                    <a:pt x="294" y="5851"/>
                    <a:pt x="650" y="5851"/>
                  </a:cubicBezTo>
                  <a:lnTo>
                    <a:pt x="12669" y="5851"/>
                  </a:lnTo>
                  <a:cubicBezTo>
                    <a:pt x="13023" y="5851"/>
                    <a:pt x="13317" y="5557"/>
                    <a:pt x="13317" y="5203"/>
                  </a:cubicBezTo>
                  <a:lnTo>
                    <a:pt x="13317" y="649"/>
                  </a:lnTo>
                  <a:cubicBezTo>
                    <a:pt x="13317" y="294"/>
                    <a:pt x="13023" y="0"/>
                    <a:pt x="12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87" name="Google Shape;1687;p31"/>
            <p:cNvSpPr/>
            <p:nvPr/>
          </p:nvSpPr>
          <p:spPr>
            <a:xfrm>
              <a:off x="1286484" y="2491132"/>
              <a:ext cx="612959" cy="55593"/>
            </a:xfrm>
            <a:custGeom>
              <a:avLst/>
              <a:gdLst/>
              <a:ahLst/>
              <a:cxnLst/>
              <a:rect l="l" t="t" r="r" b="b"/>
              <a:pathLst>
                <a:path w="13231" h="1200" extrusionOk="0">
                  <a:moveTo>
                    <a:pt x="613" y="0"/>
                  </a:moveTo>
                  <a:cubicBezTo>
                    <a:pt x="282" y="0"/>
                    <a:pt x="1" y="270"/>
                    <a:pt x="1" y="600"/>
                  </a:cubicBezTo>
                  <a:lnTo>
                    <a:pt x="1" y="1200"/>
                  </a:lnTo>
                  <a:lnTo>
                    <a:pt x="13231" y="1200"/>
                  </a:lnTo>
                  <a:lnTo>
                    <a:pt x="13231" y="600"/>
                  </a:lnTo>
                  <a:cubicBezTo>
                    <a:pt x="13231" y="270"/>
                    <a:pt x="12962" y="0"/>
                    <a:pt x="126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88" name="Google Shape;1688;p31"/>
            <p:cNvSpPr/>
            <p:nvPr/>
          </p:nvSpPr>
          <p:spPr>
            <a:xfrm>
              <a:off x="1284770" y="2488862"/>
              <a:ext cx="616943" cy="60133"/>
            </a:xfrm>
            <a:custGeom>
              <a:avLst/>
              <a:gdLst/>
              <a:ahLst/>
              <a:cxnLst/>
              <a:rect l="l" t="t" r="r" b="b"/>
              <a:pathLst>
                <a:path w="13317" h="1298" extrusionOk="0">
                  <a:moveTo>
                    <a:pt x="12669" y="86"/>
                  </a:moveTo>
                  <a:cubicBezTo>
                    <a:pt x="12974" y="86"/>
                    <a:pt x="13232" y="343"/>
                    <a:pt x="13232" y="649"/>
                  </a:cubicBezTo>
                  <a:lnTo>
                    <a:pt x="13232" y="1212"/>
                  </a:lnTo>
                  <a:lnTo>
                    <a:pt x="87" y="1212"/>
                  </a:lnTo>
                  <a:lnTo>
                    <a:pt x="87" y="649"/>
                  </a:lnTo>
                  <a:cubicBezTo>
                    <a:pt x="87" y="343"/>
                    <a:pt x="343" y="86"/>
                    <a:pt x="650" y="86"/>
                  </a:cubicBezTo>
                  <a:close/>
                  <a:moveTo>
                    <a:pt x="650" y="0"/>
                  </a:moveTo>
                  <a:cubicBezTo>
                    <a:pt x="294" y="0"/>
                    <a:pt x="0" y="294"/>
                    <a:pt x="0" y="649"/>
                  </a:cubicBezTo>
                  <a:lnTo>
                    <a:pt x="0" y="1298"/>
                  </a:lnTo>
                  <a:lnTo>
                    <a:pt x="13317" y="1298"/>
                  </a:lnTo>
                  <a:lnTo>
                    <a:pt x="13317" y="649"/>
                  </a:lnTo>
                  <a:cubicBezTo>
                    <a:pt x="13317" y="294"/>
                    <a:pt x="13023" y="0"/>
                    <a:pt x="12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89" name="Google Shape;1689;p31"/>
            <p:cNvSpPr/>
            <p:nvPr/>
          </p:nvSpPr>
          <p:spPr>
            <a:xfrm>
              <a:off x="1336936" y="2535932"/>
              <a:ext cx="613005" cy="266568"/>
            </a:xfrm>
            <a:custGeom>
              <a:avLst/>
              <a:gdLst/>
              <a:ahLst/>
              <a:cxnLst/>
              <a:rect l="l" t="t" r="r" b="b"/>
              <a:pathLst>
                <a:path w="13232" h="5754" extrusionOk="0">
                  <a:moveTo>
                    <a:pt x="612" y="1"/>
                  </a:moveTo>
                  <a:cubicBezTo>
                    <a:pt x="270" y="1"/>
                    <a:pt x="0" y="270"/>
                    <a:pt x="0" y="600"/>
                  </a:cubicBezTo>
                  <a:lnTo>
                    <a:pt x="0" y="5141"/>
                  </a:lnTo>
                  <a:cubicBezTo>
                    <a:pt x="0" y="5484"/>
                    <a:pt x="270" y="5753"/>
                    <a:pt x="612" y="5753"/>
                  </a:cubicBezTo>
                  <a:lnTo>
                    <a:pt x="12631" y="5753"/>
                  </a:lnTo>
                  <a:cubicBezTo>
                    <a:pt x="12962" y="5753"/>
                    <a:pt x="13232" y="5484"/>
                    <a:pt x="13232" y="5141"/>
                  </a:cubicBezTo>
                  <a:lnTo>
                    <a:pt x="13232" y="600"/>
                  </a:lnTo>
                  <a:cubicBezTo>
                    <a:pt x="13232" y="270"/>
                    <a:pt x="12962" y="1"/>
                    <a:pt x="126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90" name="Google Shape;1690;p31"/>
            <p:cNvSpPr/>
            <p:nvPr/>
          </p:nvSpPr>
          <p:spPr>
            <a:xfrm>
              <a:off x="1334666" y="2533662"/>
              <a:ext cx="617546" cy="271109"/>
            </a:xfrm>
            <a:custGeom>
              <a:avLst/>
              <a:gdLst/>
              <a:ahLst/>
              <a:cxnLst/>
              <a:rect l="l" t="t" r="r" b="b"/>
              <a:pathLst>
                <a:path w="13330" h="5852" extrusionOk="0">
                  <a:moveTo>
                    <a:pt x="12680" y="86"/>
                  </a:moveTo>
                  <a:cubicBezTo>
                    <a:pt x="12987" y="86"/>
                    <a:pt x="13232" y="343"/>
                    <a:pt x="13232" y="649"/>
                  </a:cubicBezTo>
                  <a:lnTo>
                    <a:pt x="13232" y="5190"/>
                  </a:lnTo>
                  <a:cubicBezTo>
                    <a:pt x="13232" y="5508"/>
                    <a:pt x="12987" y="5753"/>
                    <a:pt x="12680" y="5753"/>
                  </a:cubicBezTo>
                  <a:lnTo>
                    <a:pt x="661" y="5753"/>
                  </a:lnTo>
                  <a:cubicBezTo>
                    <a:pt x="343" y="5753"/>
                    <a:pt x="98" y="5508"/>
                    <a:pt x="98" y="5190"/>
                  </a:cubicBezTo>
                  <a:lnTo>
                    <a:pt x="98" y="649"/>
                  </a:lnTo>
                  <a:cubicBezTo>
                    <a:pt x="98" y="343"/>
                    <a:pt x="343" y="86"/>
                    <a:pt x="661" y="86"/>
                  </a:cubicBezTo>
                  <a:close/>
                  <a:moveTo>
                    <a:pt x="661" y="1"/>
                  </a:moveTo>
                  <a:cubicBezTo>
                    <a:pt x="294" y="1"/>
                    <a:pt x="1" y="294"/>
                    <a:pt x="1" y="649"/>
                  </a:cubicBezTo>
                  <a:lnTo>
                    <a:pt x="1" y="5190"/>
                  </a:lnTo>
                  <a:cubicBezTo>
                    <a:pt x="1" y="5557"/>
                    <a:pt x="294" y="5851"/>
                    <a:pt x="661" y="5851"/>
                  </a:cubicBezTo>
                  <a:lnTo>
                    <a:pt x="12680" y="5851"/>
                  </a:lnTo>
                  <a:cubicBezTo>
                    <a:pt x="13036" y="5851"/>
                    <a:pt x="13330" y="5557"/>
                    <a:pt x="13330" y="5190"/>
                  </a:cubicBezTo>
                  <a:lnTo>
                    <a:pt x="13330" y="649"/>
                  </a:lnTo>
                  <a:cubicBezTo>
                    <a:pt x="13330" y="294"/>
                    <a:pt x="13036" y="1"/>
                    <a:pt x="12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91" name="Google Shape;1691;p31"/>
            <p:cNvSpPr/>
            <p:nvPr/>
          </p:nvSpPr>
          <p:spPr>
            <a:xfrm>
              <a:off x="1336936" y="2535932"/>
              <a:ext cx="613005" cy="55639"/>
            </a:xfrm>
            <a:custGeom>
              <a:avLst/>
              <a:gdLst/>
              <a:ahLst/>
              <a:cxnLst/>
              <a:rect l="l" t="t" r="r" b="b"/>
              <a:pathLst>
                <a:path w="13232" h="1201" extrusionOk="0">
                  <a:moveTo>
                    <a:pt x="612" y="1"/>
                  </a:moveTo>
                  <a:cubicBezTo>
                    <a:pt x="270" y="1"/>
                    <a:pt x="0" y="270"/>
                    <a:pt x="0" y="600"/>
                  </a:cubicBezTo>
                  <a:lnTo>
                    <a:pt x="0" y="1200"/>
                  </a:lnTo>
                  <a:lnTo>
                    <a:pt x="13232" y="1200"/>
                  </a:lnTo>
                  <a:lnTo>
                    <a:pt x="13232" y="600"/>
                  </a:lnTo>
                  <a:cubicBezTo>
                    <a:pt x="13232" y="270"/>
                    <a:pt x="12962" y="1"/>
                    <a:pt x="126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92" name="Google Shape;1692;p31"/>
            <p:cNvSpPr/>
            <p:nvPr/>
          </p:nvSpPr>
          <p:spPr>
            <a:xfrm>
              <a:off x="1334666" y="2533662"/>
              <a:ext cx="617546" cy="60179"/>
            </a:xfrm>
            <a:custGeom>
              <a:avLst/>
              <a:gdLst/>
              <a:ahLst/>
              <a:cxnLst/>
              <a:rect l="l" t="t" r="r" b="b"/>
              <a:pathLst>
                <a:path w="13330" h="1299" extrusionOk="0">
                  <a:moveTo>
                    <a:pt x="12680" y="86"/>
                  </a:moveTo>
                  <a:cubicBezTo>
                    <a:pt x="12987" y="86"/>
                    <a:pt x="13232" y="343"/>
                    <a:pt x="13232" y="649"/>
                  </a:cubicBezTo>
                  <a:lnTo>
                    <a:pt x="13232" y="1212"/>
                  </a:lnTo>
                  <a:lnTo>
                    <a:pt x="98" y="1212"/>
                  </a:lnTo>
                  <a:lnTo>
                    <a:pt x="98" y="649"/>
                  </a:lnTo>
                  <a:cubicBezTo>
                    <a:pt x="98" y="343"/>
                    <a:pt x="343" y="86"/>
                    <a:pt x="661" y="86"/>
                  </a:cubicBezTo>
                  <a:close/>
                  <a:moveTo>
                    <a:pt x="661" y="1"/>
                  </a:moveTo>
                  <a:cubicBezTo>
                    <a:pt x="294" y="1"/>
                    <a:pt x="1" y="294"/>
                    <a:pt x="1" y="649"/>
                  </a:cubicBezTo>
                  <a:lnTo>
                    <a:pt x="1" y="1298"/>
                  </a:lnTo>
                  <a:lnTo>
                    <a:pt x="13330" y="1298"/>
                  </a:lnTo>
                  <a:lnTo>
                    <a:pt x="13330" y="649"/>
                  </a:lnTo>
                  <a:cubicBezTo>
                    <a:pt x="13330" y="294"/>
                    <a:pt x="13036" y="1"/>
                    <a:pt x="12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93" name="Google Shape;1693;p31"/>
            <p:cNvSpPr/>
            <p:nvPr/>
          </p:nvSpPr>
          <p:spPr>
            <a:xfrm>
              <a:off x="1392484" y="2583001"/>
              <a:ext cx="613052" cy="267124"/>
            </a:xfrm>
            <a:custGeom>
              <a:avLst/>
              <a:gdLst/>
              <a:ahLst/>
              <a:cxnLst/>
              <a:rect l="l" t="t" r="r" b="b"/>
              <a:pathLst>
                <a:path w="13233" h="5766" extrusionOk="0">
                  <a:moveTo>
                    <a:pt x="601" y="0"/>
                  </a:moveTo>
                  <a:cubicBezTo>
                    <a:pt x="270" y="0"/>
                    <a:pt x="1" y="269"/>
                    <a:pt x="1" y="612"/>
                  </a:cubicBezTo>
                  <a:lnTo>
                    <a:pt x="1" y="5153"/>
                  </a:lnTo>
                  <a:cubicBezTo>
                    <a:pt x="1" y="5496"/>
                    <a:pt x="270" y="5765"/>
                    <a:pt x="601" y="5765"/>
                  </a:cubicBezTo>
                  <a:lnTo>
                    <a:pt x="12620" y="5765"/>
                  </a:lnTo>
                  <a:cubicBezTo>
                    <a:pt x="12963" y="5765"/>
                    <a:pt x="13232" y="5496"/>
                    <a:pt x="13232" y="5153"/>
                  </a:cubicBezTo>
                  <a:lnTo>
                    <a:pt x="13232" y="612"/>
                  </a:lnTo>
                  <a:cubicBezTo>
                    <a:pt x="13232" y="269"/>
                    <a:pt x="12963" y="0"/>
                    <a:pt x="126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94" name="Google Shape;1694;p31"/>
            <p:cNvSpPr/>
            <p:nvPr/>
          </p:nvSpPr>
          <p:spPr>
            <a:xfrm>
              <a:off x="1390214" y="2581287"/>
              <a:ext cx="617592" cy="270506"/>
            </a:xfrm>
            <a:custGeom>
              <a:avLst/>
              <a:gdLst/>
              <a:ahLst/>
              <a:cxnLst/>
              <a:rect l="l" t="t" r="r" b="b"/>
              <a:pathLst>
                <a:path w="13331" h="5839" extrusionOk="0">
                  <a:moveTo>
                    <a:pt x="12669" y="86"/>
                  </a:moveTo>
                  <a:cubicBezTo>
                    <a:pt x="12987" y="86"/>
                    <a:pt x="13232" y="344"/>
                    <a:pt x="13232" y="649"/>
                  </a:cubicBezTo>
                  <a:lnTo>
                    <a:pt x="13232" y="5190"/>
                  </a:lnTo>
                  <a:cubicBezTo>
                    <a:pt x="13232" y="5496"/>
                    <a:pt x="12987" y="5753"/>
                    <a:pt x="12669" y="5753"/>
                  </a:cubicBezTo>
                  <a:lnTo>
                    <a:pt x="650" y="5753"/>
                  </a:lnTo>
                  <a:cubicBezTo>
                    <a:pt x="344" y="5753"/>
                    <a:pt x="99" y="5496"/>
                    <a:pt x="99" y="5190"/>
                  </a:cubicBezTo>
                  <a:lnTo>
                    <a:pt x="99" y="649"/>
                  </a:lnTo>
                  <a:cubicBezTo>
                    <a:pt x="99" y="344"/>
                    <a:pt x="344" y="86"/>
                    <a:pt x="650" y="86"/>
                  </a:cubicBezTo>
                  <a:close/>
                  <a:moveTo>
                    <a:pt x="650" y="1"/>
                  </a:moveTo>
                  <a:cubicBezTo>
                    <a:pt x="295" y="1"/>
                    <a:pt x="1" y="282"/>
                    <a:pt x="1" y="649"/>
                  </a:cubicBezTo>
                  <a:lnTo>
                    <a:pt x="1" y="5190"/>
                  </a:lnTo>
                  <a:cubicBezTo>
                    <a:pt x="1" y="5557"/>
                    <a:pt x="295" y="5838"/>
                    <a:pt x="650" y="5838"/>
                  </a:cubicBezTo>
                  <a:lnTo>
                    <a:pt x="12669" y="5838"/>
                  </a:lnTo>
                  <a:cubicBezTo>
                    <a:pt x="13036" y="5838"/>
                    <a:pt x="13330" y="5557"/>
                    <a:pt x="13330" y="5190"/>
                  </a:cubicBezTo>
                  <a:lnTo>
                    <a:pt x="13330" y="649"/>
                  </a:lnTo>
                  <a:cubicBezTo>
                    <a:pt x="13330" y="282"/>
                    <a:pt x="13036" y="1"/>
                    <a:pt x="12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95" name="Google Shape;1695;p31"/>
            <p:cNvSpPr/>
            <p:nvPr/>
          </p:nvSpPr>
          <p:spPr>
            <a:xfrm>
              <a:off x="1392484" y="2583001"/>
              <a:ext cx="613052" cy="56195"/>
            </a:xfrm>
            <a:custGeom>
              <a:avLst/>
              <a:gdLst/>
              <a:ahLst/>
              <a:cxnLst/>
              <a:rect l="l" t="t" r="r" b="b"/>
              <a:pathLst>
                <a:path w="13233" h="1213" extrusionOk="0">
                  <a:moveTo>
                    <a:pt x="601" y="0"/>
                  </a:moveTo>
                  <a:cubicBezTo>
                    <a:pt x="270" y="0"/>
                    <a:pt x="1" y="269"/>
                    <a:pt x="1" y="612"/>
                  </a:cubicBezTo>
                  <a:lnTo>
                    <a:pt x="1" y="1212"/>
                  </a:lnTo>
                  <a:lnTo>
                    <a:pt x="13232" y="1212"/>
                  </a:lnTo>
                  <a:lnTo>
                    <a:pt x="13232" y="612"/>
                  </a:lnTo>
                  <a:cubicBezTo>
                    <a:pt x="13232" y="269"/>
                    <a:pt x="12963" y="0"/>
                    <a:pt x="12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96" name="Google Shape;1696;p31"/>
            <p:cNvSpPr/>
            <p:nvPr/>
          </p:nvSpPr>
          <p:spPr>
            <a:xfrm>
              <a:off x="1390214" y="2581287"/>
              <a:ext cx="617592" cy="60179"/>
            </a:xfrm>
            <a:custGeom>
              <a:avLst/>
              <a:gdLst/>
              <a:ahLst/>
              <a:cxnLst/>
              <a:rect l="l" t="t" r="r" b="b"/>
              <a:pathLst>
                <a:path w="13331" h="1299" extrusionOk="0">
                  <a:moveTo>
                    <a:pt x="12669" y="86"/>
                  </a:moveTo>
                  <a:cubicBezTo>
                    <a:pt x="12987" y="86"/>
                    <a:pt x="13232" y="344"/>
                    <a:pt x="13232" y="649"/>
                  </a:cubicBezTo>
                  <a:lnTo>
                    <a:pt x="13232" y="1200"/>
                  </a:lnTo>
                  <a:lnTo>
                    <a:pt x="99" y="1200"/>
                  </a:lnTo>
                  <a:lnTo>
                    <a:pt x="99" y="649"/>
                  </a:lnTo>
                  <a:cubicBezTo>
                    <a:pt x="99" y="344"/>
                    <a:pt x="344" y="86"/>
                    <a:pt x="650" y="86"/>
                  </a:cubicBezTo>
                  <a:close/>
                  <a:moveTo>
                    <a:pt x="650" y="1"/>
                  </a:moveTo>
                  <a:cubicBezTo>
                    <a:pt x="295" y="1"/>
                    <a:pt x="1" y="282"/>
                    <a:pt x="1" y="649"/>
                  </a:cubicBezTo>
                  <a:lnTo>
                    <a:pt x="1" y="1298"/>
                  </a:lnTo>
                  <a:lnTo>
                    <a:pt x="13330" y="1298"/>
                  </a:lnTo>
                  <a:lnTo>
                    <a:pt x="13330" y="649"/>
                  </a:lnTo>
                  <a:cubicBezTo>
                    <a:pt x="13330" y="282"/>
                    <a:pt x="13036" y="1"/>
                    <a:pt x="12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97" name="Google Shape;1697;p31"/>
            <p:cNvSpPr/>
            <p:nvPr/>
          </p:nvSpPr>
          <p:spPr>
            <a:xfrm>
              <a:off x="1325030" y="2621547"/>
              <a:ext cx="613005" cy="267124"/>
            </a:xfrm>
            <a:custGeom>
              <a:avLst/>
              <a:gdLst/>
              <a:ahLst/>
              <a:cxnLst/>
              <a:rect l="l" t="t" r="r" b="b"/>
              <a:pathLst>
                <a:path w="13232" h="5766" extrusionOk="0">
                  <a:moveTo>
                    <a:pt x="613" y="0"/>
                  </a:moveTo>
                  <a:cubicBezTo>
                    <a:pt x="270" y="0"/>
                    <a:pt x="1" y="270"/>
                    <a:pt x="1" y="612"/>
                  </a:cubicBezTo>
                  <a:lnTo>
                    <a:pt x="1" y="5154"/>
                  </a:lnTo>
                  <a:cubicBezTo>
                    <a:pt x="1" y="5484"/>
                    <a:pt x="270" y="5766"/>
                    <a:pt x="613" y="5766"/>
                  </a:cubicBezTo>
                  <a:lnTo>
                    <a:pt x="12619" y="5766"/>
                  </a:lnTo>
                  <a:cubicBezTo>
                    <a:pt x="12962" y="5766"/>
                    <a:pt x="13231" y="5484"/>
                    <a:pt x="13231" y="5154"/>
                  </a:cubicBezTo>
                  <a:lnTo>
                    <a:pt x="13231" y="612"/>
                  </a:lnTo>
                  <a:cubicBezTo>
                    <a:pt x="13231" y="270"/>
                    <a:pt x="12962" y="0"/>
                    <a:pt x="126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98" name="Google Shape;1698;p31"/>
            <p:cNvSpPr/>
            <p:nvPr/>
          </p:nvSpPr>
          <p:spPr>
            <a:xfrm>
              <a:off x="1322760" y="2619277"/>
              <a:ext cx="617546" cy="271062"/>
            </a:xfrm>
            <a:custGeom>
              <a:avLst/>
              <a:gdLst/>
              <a:ahLst/>
              <a:cxnLst/>
              <a:rect l="l" t="t" r="r" b="b"/>
              <a:pathLst>
                <a:path w="13330" h="5851" extrusionOk="0">
                  <a:moveTo>
                    <a:pt x="12668" y="98"/>
                  </a:moveTo>
                  <a:cubicBezTo>
                    <a:pt x="12986" y="98"/>
                    <a:pt x="13231" y="343"/>
                    <a:pt x="13231" y="661"/>
                  </a:cubicBezTo>
                  <a:lnTo>
                    <a:pt x="13231" y="5203"/>
                  </a:lnTo>
                  <a:cubicBezTo>
                    <a:pt x="13231" y="5508"/>
                    <a:pt x="12986" y="5766"/>
                    <a:pt x="12668" y="5766"/>
                  </a:cubicBezTo>
                  <a:lnTo>
                    <a:pt x="662" y="5766"/>
                  </a:lnTo>
                  <a:cubicBezTo>
                    <a:pt x="344" y="5766"/>
                    <a:pt x="99" y="5508"/>
                    <a:pt x="99" y="5203"/>
                  </a:cubicBezTo>
                  <a:lnTo>
                    <a:pt x="99" y="661"/>
                  </a:lnTo>
                  <a:cubicBezTo>
                    <a:pt x="99" y="343"/>
                    <a:pt x="344" y="98"/>
                    <a:pt x="662" y="98"/>
                  </a:cubicBezTo>
                  <a:close/>
                  <a:moveTo>
                    <a:pt x="662" y="0"/>
                  </a:moveTo>
                  <a:cubicBezTo>
                    <a:pt x="295" y="0"/>
                    <a:pt x="1" y="294"/>
                    <a:pt x="1" y="661"/>
                  </a:cubicBezTo>
                  <a:lnTo>
                    <a:pt x="1" y="5203"/>
                  </a:lnTo>
                  <a:cubicBezTo>
                    <a:pt x="1" y="5557"/>
                    <a:pt x="295" y="5851"/>
                    <a:pt x="662" y="5851"/>
                  </a:cubicBezTo>
                  <a:lnTo>
                    <a:pt x="12668" y="5851"/>
                  </a:lnTo>
                  <a:cubicBezTo>
                    <a:pt x="13035" y="5851"/>
                    <a:pt x="13329" y="5557"/>
                    <a:pt x="13329" y="5203"/>
                  </a:cubicBezTo>
                  <a:lnTo>
                    <a:pt x="13329" y="661"/>
                  </a:lnTo>
                  <a:cubicBezTo>
                    <a:pt x="13329" y="294"/>
                    <a:pt x="13035" y="0"/>
                    <a:pt x="12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99" name="Google Shape;1699;p31"/>
            <p:cNvSpPr/>
            <p:nvPr/>
          </p:nvSpPr>
          <p:spPr>
            <a:xfrm>
              <a:off x="1325030" y="2621547"/>
              <a:ext cx="613005" cy="56195"/>
            </a:xfrm>
            <a:custGeom>
              <a:avLst/>
              <a:gdLst/>
              <a:ahLst/>
              <a:cxnLst/>
              <a:rect l="l" t="t" r="r" b="b"/>
              <a:pathLst>
                <a:path w="13232" h="1213" extrusionOk="0">
                  <a:moveTo>
                    <a:pt x="613" y="0"/>
                  </a:moveTo>
                  <a:cubicBezTo>
                    <a:pt x="270" y="0"/>
                    <a:pt x="1" y="270"/>
                    <a:pt x="1" y="612"/>
                  </a:cubicBezTo>
                  <a:lnTo>
                    <a:pt x="1" y="1212"/>
                  </a:lnTo>
                  <a:lnTo>
                    <a:pt x="13231" y="1212"/>
                  </a:lnTo>
                  <a:lnTo>
                    <a:pt x="13231" y="612"/>
                  </a:lnTo>
                  <a:cubicBezTo>
                    <a:pt x="13231" y="270"/>
                    <a:pt x="12962" y="0"/>
                    <a:pt x="126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00" name="Google Shape;1700;p31"/>
            <p:cNvSpPr/>
            <p:nvPr/>
          </p:nvSpPr>
          <p:spPr>
            <a:xfrm>
              <a:off x="1322760" y="2619277"/>
              <a:ext cx="617546" cy="60735"/>
            </a:xfrm>
            <a:custGeom>
              <a:avLst/>
              <a:gdLst/>
              <a:ahLst/>
              <a:cxnLst/>
              <a:rect l="l" t="t" r="r" b="b"/>
              <a:pathLst>
                <a:path w="13330" h="1311" extrusionOk="0">
                  <a:moveTo>
                    <a:pt x="12668" y="98"/>
                  </a:moveTo>
                  <a:cubicBezTo>
                    <a:pt x="12986" y="98"/>
                    <a:pt x="13231" y="343"/>
                    <a:pt x="13231" y="661"/>
                  </a:cubicBezTo>
                  <a:lnTo>
                    <a:pt x="13231" y="1213"/>
                  </a:lnTo>
                  <a:lnTo>
                    <a:pt x="99" y="1213"/>
                  </a:lnTo>
                  <a:lnTo>
                    <a:pt x="99" y="661"/>
                  </a:lnTo>
                  <a:cubicBezTo>
                    <a:pt x="99" y="343"/>
                    <a:pt x="344" y="98"/>
                    <a:pt x="662" y="98"/>
                  </a:cubicBezTo>
                  <a:close/>
                  <a:moveTo>
                    <a:pt x="662" y="0"/>
                  </a:moveTo>
                  <a:cubicBezTo>
                    <a:pt x="295" y="0"/>
                    <a:pt x="1" y="294"/>
                    <a:pt x="1" y="661"/>
                  </a:cubicBezTo>
                  <a:lnTo>
                    <a:pt x="1" y="1310"/>
                  </a:lnTo>
                  <a:lnTo>
                    <a:pt x="13329" y="1310"/>
                  </a:lnTo>
                  <a:lnTo>
                    <a:pt x="13329" y="661"/>
                  </a:lnTo>
                  <a:cubicBezTo>
                    <a:pt x="13329" y="294"/>
                    <a:pt x="13035" y="0"/>
                    <a:pt x="12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01" name="Google Shape;1701;p31"/>
            <p:cNvSpPr/>
            <p:nvPr/>
          </p:nvSpPr>
          <p:spPr>
            <a:xfrm>
              <a:off x="1277404" y="2658424"/>
              <a:ext cx="613005" cy="267078"/>
            </a:xfrm>
            <a:custGeom>
              <a:avLst/>
              <a:gdLst/>
              <a:ahLst/>
              <a:cxnLst/>
              <a:rect l="l" t="t" r="r" b="b"/>
              <a:pathLst>
                <a:path w="13232" h="5765" extrusionOk="0">
                  <a:moveTo>
                    <a:pt x="600" y="0"/>
                  </a:moveTo>
                  <a:cubicBezTo>
                    <a:pt x="270" y="0"/>
                    <a:pt x="1" y="270"/>
                    <a:pt x="1" y="612"/>
                  </a:cubicBezTo>
                  <a:lnTo>
                    <a:pt x="1" y="5153"/>
                  </a:lnTo>
                  <a:cubicBezTo>
                    <a:pt x="1" y="5484"/>
                    <a:pt x="270" y="5765"/>
                    <a:pt x="600" y="5765"/>
                  </a:cubicBezTo>
                  <a:lnTo>
                    <a:pt x="12619" y="5765"/>
                  </a:lnTo>
                  <a:cubicBezTo>
                    <a:pt x="12950" y="5765"/>
                    <a:pt x="13231" y="5484"/>
                    <a:pt x="13231" y="5153"/>
                  </a:cubicBezTo>
                  <a:lnTo>
                    <a:pt x="13231" y="612"/>
                  </a:lnTo>
                  <a:cubicBezTo>
                    <a:pt x="13231" y="270"/>
                    <a:pt x="12950" y="0"/>
                    <a:pt x="126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02" name="Google Shape;1702;p31"/>
            <p:cNvSpPr/>
            <p:nvPr/>
          </p:nvSpPr>
          <p:spPr>
            <a:xfrm>
              <a:off x="1275134" y="2656154"/>
              <a:ext cx="616990" cy="271062"/>
            </a:xfrm>
            <a:custGeom>
              <a:avLst/>
              <a:gdLst/>
              <a:ahLst/>
              <a:cxnLst/>
              <a:rect l="l" t="t" r="r" b="b"/>
              <a:pathLst>
                <a:path w="13318" h="5851" extrusionOk="0">
                  <a:moveTo>
                    <a:pt x="12668" y="98"/>
                  </a:moveTo>
                  <a:cubicBezTo>
                    <a:pt x="12975" y="98"/>
                    <a:pt x="13231" y="343"/>
                    <a:pt x="13231" y="661"/>
                  </a:cubicBezTo>
                  <a:lnTo>
                    <a:pt x="13231" y="5202"/>
                  </a:lnTo>
                  <a:cubicBezTo>
                    <a:pt x="13231" y="5508"/>
                    <a:pt x="12975" y="5765"/>
                    <a:pt x="12668" y="5765"/>
                  </a:cubicBezTo>
                  <a:lnTo>
                    <a:pt x="649" y="5765"/>
                  </a:lnTo>
                  <a:cubicBezTo>
                    <a:pt x="344" y="5765"/>
                    <a:pt x="86" y="5508"/>
                    <a:pt x="86" y="5202"/>
                  </a:cubicBezTo>
                  <a:lnTo>
                    <a:pt x="86" y="661"/>
                  </a:lnTo>
                  <a:cubicBezTo>
                    <a:pt x="86" y="343"/>
                    <a:pt x="344" y="98"/>
                    <a:pt x="649" y="98"/>
                  </a:cubicBezTo>
                  <a:close/>
                  <a:moveTo>
                    <a:pt x="649" y="0"/>
                  </a:moveTo>
                  <a:cubicBezTo>
                    <a:pt x="295" y="0"/>
                    <a:pt x="1" y="294"/>
                    <a:pt x="1" y="661"/>
                  </a:cubicBezTo>
                  <a:lnTo>
                    <a:pt x="1" y="5202"/>
                  </a:lnTo>
                  <a:cubicBezTo>
                    <a:pt x="1" y="5557"/>
                    <a:pt x="295" y="5851"/>
                    <a:pt x="649" y="5851"/>
                  </a:cubicBezTo>
                  <a:lnTo>
                    <a:pt x="12668" y="5851"/>
                  </a:lnTo>
                  <a:cubicBezTo>
                    <a:pt x="13024" y="5851"/>
                    <a:pt x="13317" y="5557"/>
                    <a:pt x="13317" y="5202"/>
                  </a:cubicBezTo>
                  <a:lnTo>
                    <a:pt x="13317" y="661"/>
                  </a:lnTo>
                  <a:cubicBezTo>
                    <a:pt x="13317" y="294"/>
                    <a:pt x="13024" y="0"/>
                    <a:pt x="12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03" name="Google Shape;1703;p31"/>
            <p:cNvSpPr/>
            <p:nvPr/>
          </p:nvSpPr>
          <p:spPr>
            <a:xfrm>
              <a:off x="1277404" y="2658424"/>
              <a:ext cx="613005" cy="56149"/>
            </a:xfrm>
            <a:custGeom>
              <a:avLst/>
              <a:gdLst/>
              <a:ahLst/>
              <a:cxnLst/>
              <a:rect l="l" t="t" r="r" b="b"/>
              <a:pathLst>
                <a:path w="13232" h="1212" extrusionOk="0">
                  <a:moveTo>
                    <a:pt x="600" y="0"/>
                  </a:moveTo>
                  <a:cubicBezTo>
                    <a:pt x="270" y="0"/>
                    <a:pt x="1" y="270"/>
                    <a:pt x="1" y="612"/>
                  </a:cubicBezTo>
                  <a:lnTo>
                    <a:pt x="1" y="1212"/>
                  </a:lnTo>
                  <a:lnTo>
                    <a:pt x="13231" y="1212"/>
                  </a:lnTo>
                  <a:lnTo>
                    <a:pt x="13231" y="612"/>
                  </a:lnTo>
                  <a:cubicBezTo>
                    <a:pt x="13231" y="270"/>
                    <a:pt x="12950" y="0"/>
                    <a:pt x="126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04" name="Google Shape;1704;p31"/>
            <p:cNvSpPr/>
            <p:nvPr/>
          </p:nvSpPr>
          <p:spPr>
            <a:xfrm>
              <a:off x="1275134" y="2656154"/>
              <a:ext cx="616990" cy="60133"/>
            </a:xfrm>
            <a:custGeom>
              <a:avLst/>
              <a:gdLst/>
              <a:ahLst/>
              <a:cxnLst/>
              <a:rect l="l" t="t" r="r" b="b"/>
              <a:pathLst>
                <a:path w="13318" h="1298" extrusionOk="0">
                  <a:moveTo>
                    <a:pt x="12668" y="98"/>
                  </a:moveTo>
                  <a:cubicBezTo>
                    <a:pt x="12975" y="98"/>
                    <a:pt x="13231" y="343"/>
                    <a:pt x="13231" y="661"/>
                  </a:cubicBezTo>
                  <a:lnTo>
                    <a:pt x="13231" y="1212"/>
                  </a:lnTo>
                  <a:lnTo>
                    <a:pt x="86" y="1212"/>
                  </a:lnTo>
                  <a:lnTo>
                    <a:pt x="86" y="661"/>
                  </a:lnTo>
                  <a:cubicBezTo>
                    <a:pt x="86" y="343"/>
                    <a:pt x="344" y="98"/>
                    <a:pt x="649" y="98"/>
                  </a:cubicBezTo>
                  <a:close/>
                  <a:moveTo>
                    <a:pt x="649" y="0"/>
                  </a:moveTo>
                  <a:cubicBezTo>
                    <a:pt x="295" y="0"/>
                    <a:pt x="1" y="294"/>
                    <a:pt x="1" y="661"/>
                  </a:cubicBezTo>
                  <a:lnTo>
                    <a:pt x="1" y="1298"/>
                  </a:lnTo>
                  <a:lnTo>
                    <a:pt x="13317" y="1298"/>
                  </a:lnTo>
                  <a:lnTo>
                    <a:pt x="13317" y="661"/>
                  </a:lnTo>
                  <a:cubicBezTo>
                    <a:pt x="13317" y="294"/>
                    <a:pt x="13024" y="0"/>
                    <a:pt x="12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05" name="Google Shape;1705;p31"/>
            <p:cNvSpPr/>
            <p:nvPr/>
          </p:nvSpPr>
          <p:spPr>
            <a:xfrm>
              <a:off x="1227508" y="2705448"/>
              <a:ext cx="612959" cy="267124"/>
            </a:xfrm>
            <a:custGeom>
              <a:avLst/>
              <a:gdLst/>
              <a:ahLst/>
              <a:cxnLst/>
              <a:rect l="l" t="t" r="r" b="b"/>
              <a:pathLst>
                <a:path w="13231" h="5766" extrusionOk="0">
                  <a:moveTo>
                    <a:pt x="613" y="1"/>
                  </a:moveTo>
                  <a:cubicBezTo>
                    <a:pt x="270" y="1"/>
                    <a:pt x="1" y="283"/>
                    <a:pt x="1" y="613"/>
                  </a:cubicBezTo>
                  <a:lnTo>
                    <a:pt x="1" y="5154"/>
                  </a:lnTo>
                  <a:cubicBezTo>
                    <a:pt x="1" y="5497"/>
                    <a:pt x="270" y="5766"/>
                    <a:pt x="613" y="5766"/>
                  </a:cubicBezTo>
                  <a:lnTo>
                    <a:pt x="12619" y="5766"/>
                  </a:lnTo>
                  <a:cubicBezTo>
                    <a:pt x="12962" y="5766"/>
                    <a:pt x="13231" y="5497"/>
                    <a:pt x="13231" y="5154"/>
                  </a:cubicBezTo>
                  <a:lnTo>
                    <a:pt x="13231" y="613"/>
                  </a:lnTo>
                  <a:cubicBezTo>
                    <a:pt x="13231" y="283"/>
                    <a:pt x="12962" y="1"/>
                    <a:pt x="126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06" name="Google Shape;1706;p31"/>
            <p:cNvSpPr/>
            <p:nvPr/>
          </p:nvSpPr>
          <p:spPr>
            <a:xfrm>
              <a:off x="1225238" y="2703780"/>
              <a:ext cx="617499" cy="271062"/>
            </a:xfrm>
            <a:custGeom>
              <a:avLst/>
              <a:gdLst/>
              <a:ahLst/>
              <a:cxnLst/>
              <a:rect l="l" t="t" r="r" b="b"/>
              <a:pathLst>
                <a:path w="13329" h="5851" extrusionOk="0">
                  <a:moveTo>
                    <a:pt x="12668" y="86"/>
                  </a:moveTo>
                  <a:cubicBezTo>
                    <a:pt x="12986" y="86"/>
                    <a:pt x="13231" y="343"/>
                    <a:pt x="13231" y="649"/>
                  </a:cubicBezTo>
                  <a:lnTo>
                    <a:pt x="13231" y="5190"/>
                  </a:lnTo>
                  <a:cubicBezTo>
                    <a:pt x="13231" y="5508"/>
                    <a:pt x="12986" y="5753"/>
                    <a:pt x="12668" y="5753"/>
                  </a:cubicBezTo>
                  <a:lnTo>
                    <a:pt x="662" y="5753"/>
                  </a:lnTo>
                  <a:cubicBezTo>
                    <a:pt x="344" y="5753"/>
                    <a:pt x="99" y="5508"/>
                    <a:pt x="99" y="5190"/>
                  </a:cubicBezTo>
                  <a:lnTo>
                    <a:pt x="99" y="649"/>
                  </a:lnTo>
                  <a:cubicBezTo>
                    <a:pt x="99" y="343"/>
                    <a:pt x="344" y="86"/>
                    <a:pt x="662" y="86"/>
                  </a:cubicBezTo>
                  <a:close/>
                  <a:moveTo>
                    <a:pt x="662" y="0"/>
                  </a:moveTo>
                  <a:cubicBezTo>
                    <a:pt x="295" y="0"/>
                    <a:pt x="1" y="282"/>
                    <a:pt x="1" y="649"/>
                  </a:cubicBezTo>
                  <a:lnTo>
                    <a:pt x="1" y="5190"/>
                  </a:lnTo>
                  <a:cubicBezTo>
                    <a:pt x="1" y="5557"/>
                    <a:pt x="295" y="5851"/>
                    <a:pt x="662" y="5851"/>
                  </a:cubicBezTo>
                  <a:lnTo>
                    <a:pt x="12668" y="5851"/>
                  </a:lnTo>
                  <a:cubicBezTo>
                    <a:pt x="13035" y="5851"/>
                    <a:pt x="13329" y="5557"/>
                    <a:pt x="13329" y="5190"/>
                  </a:cubicBezTo>
                  <a:lnTo>
                    <a:pt x="13329" y="649"/>
                  </a:lnTo>
                  <a:cubicBezTo>
                    <a:pt x="13329" y="282"/>
                    <a:pt x="13035" y="0"/>
                    <a:pt x="12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07" name="Google Shape;1707;p31"/>
            <p:cNvSpPr/>
            <p:nvPr/>
          </p:nvSpPr>
          <p:spPr>
            <a:xfrm>
              <a:off x="1227508" y="2705448"/>
              <a:ext cx="612959" cy="56195"/>
            </a:xfrm>
            <a:custGeom>
              <a:avLst/>
              <a:gdLst/>
              <a:ahLst/>
              <a:cxnLst/>
              <a:rect l="l" t="t" r="r" b="b"/>
              <a:pathLst>
                <a:path w="13231" h="1213" extrusionOk="0">
                  <a:moveTo>
                    <a:pt x="613" y="1"/>
                  </a:moveTo>
                  <a:cubicBezTo>
                    <a:pt x="270" y="1"/>
                    <a:pt x="1" y="283"/>
                    <a:pt x="1" y="613"/>
                  </a:cubicBezTo>
                  <a:lnTo>
                    <a:pt x="1" y="1213"/>
                  </a:lnTo>
                  <a:lnTo>
                    <a:pt x="13231" y="1213"/>
                  </a:lnTo>
                  <a:lnTo>
                    <a:pt x="13231" y="613"/>
                  </a:lnTo>
                  <a:cubicBezTo>
                    <a:pt x="13231" y="283"/>
                    <a:pt x="12962" y="1"/>
                    <a:pt x="126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08" name="Google Shape;1708;p31"/>
            <p:cNvSpPr/>
            <p:nvPr/>
          </p:nvSpPr>
          <p:spPr>
            <a:xfrm>
              <a:off x="1225238" y="2703780"/>
              <a:ext cx="617499" cy="60133"/>
            </a:xfrm>
            <a:custGeom>
              <a:avLst/>
              <a:gdLst/>
              <a:ahLst/>
              <a:cxnLst/>
              <a:rect l="l" t="t" r="r" b="b"/>
              <a:pathLst>
                <a:path w="13329" h="1298" extrusionOk="0">
                  <a:moveTo>
                    <a:pt x="12668" y="86"/>
                  </a:moveTo>
                  <a:cubicBezTo>
                    <a:pt x="12986" y="86"/>
                    <a:pt x="13231" y="343"/>
                    <a:pt x="13231" y="649"/>
                  </a:cubicBezTo>
                  <a:lnTo>
                    <a:pt x="13231" y="1200"/>
                  </a:lnTo>
                  <a:lnTo>
                    <a:pt x="99" y="1200"/>
                  </a:lnTo>
                  <a:lnTo>
                    <a:pt x="99" y="649"/>
                  </a:lnTo>
                  <a:cubicBezTo>
                    <a:pt x="99" y="343"/>
                    <a:pt x="344" y="86"/>
                    <a:pt x="662" y="86"/>
                  </a:cubicBezTo>
                  <a:close/>
                  <a:moveTo>
                    <a:pt x="662" y="0"/>
                  </a:moveTo>
                  <a:cubicBezTo>
                    <a:pt x="295" y="0"/>
                    <a:pt x="1" y="282"/>
                    <a:pt x="1" y="649"/>
                  </a:cubicBezTo>
                  <a:lnTo>
                    <a:pt x="1" y="1298"/>
                  </a:lnTo>
                  <a:lnTo>
                    <a:pt x="13329" y="1298"/>
                  </a:lnTo>
                  <a:lnTo>
                    <a:pt x="13329" y="649"/>
                  </a:lnTo>
                  <a:cubicBezTo>
                    <a:pt x="13329" y="282"/>
                    <a:pt x="13035" y="0"/>
                    <a:pt x="12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709" name="Google Shape;1709;p31"/>
          <p:cNvGrpSpPr/>
          <p:nvPr/>
        </p:nvGrpSpPr>
        <p:grpSpPr>
          <a:xfrm flipH="1">
            <a:off x="449824" y="513626"/>
            <a:ext cx="3241983" cy="1645877"/>
            <a:chOff x="3631386" y="1946825"/>
            <a:chExt cx="739436" cy="375394"/>
          </a:xfrm>
        </p:grpSpPr>
        <p:sp>
          <p:nvSpPr>
            <p:cNvPr id="1710" name="Google Shape;1710;p31"/>
            <p:cNvSpPr/>
            <p:nvPr/>
          </p:nvSpPr>
          <p:spPr>
            <a:xfrm>
              <a:off x="3755500" y="1949095"/>
              <a:ext cx="613052" cy="266522"/>
            </a:xfrm>
            <a:custGeom>
              <a:avLst/>
              <a:gdLst/>
              <a:ahLst/>
              <a:cxnLst/>
              <a:rect l="l" t="t" r="r" b="b"/>
              <a:pathLst>
                <a:path w="13233" h="5753" extrusionOk="0">
                  <a:moveTo>
                    <a:pt x="613" y="0"/>
                  </a:moveTo>
                  <a:cubicBezTo>
                    <a:pt x="283" y="0"/>
                    <a:pt x="1" y="270"/>
                    <a:pt x="1" y="612"/>
                  </a:cubicBezTo>
                  <a:lnTo>
                    <a:pt x="1" y="5154"/>
                  </a:lnTo>
                  <a:cubicBezTo>
                    <a:pt x="1" y="5484"/>
                    <a:pt x="283" y="5753"/>
                    <a:pt x="613" y="5753"/>
                  </a:cubicBezTo>
                  <a:lnTo>
                    <a:pt x="12632" y="5753"/>
                  </a:lnTo>
                  <a:cubicBezTo>
                    <a:pt x="12963" y="5753"/>
                    <a:pt x="13232" y="5484"/>
                    <a:pt x="13232" y="5154"/>
                  </a:cubicBezTo>
                  <a:lnTo>
                    <a:pt x="13232" y="612"/>
                  </a:lnTo>
                  <a:cubicBezTo>
                    <a:pt x="13232" y="270"/>
                    <a:pt x="12963" y="0"/>
                    <a:pt x="12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11" name="Google Shape;1711;p31"/>
            <p:cNvSpPr/>
            <p:nvPr/>
          </p:nvSpPr>
          <p:spPr>
            <a:xfrm>
              <a:off x="3753832" y="1946825"/>
              <a:ext cx="616990" cy="271062"/>
            </a:xfrm>
            <a:custGeom>
              <a:avLst/>
              <a:gdLst/>
              <a:ahLst/>
              <a:cxnLst/>
              <a:rect l="l" t="t" r="r" b="b"/>
              <a:pathLst>
                <a:path w="13318" h="5851" extrusionOk="0">
                  <a:moveTo>
                    <a:pt x="12668" y="98"/>
                  </a:moveTo>
                  <a:cubicBezTo>
                    <a:pt x="12974" y="98"/>
                    <a:pt x="13231" y="343"/>
                    <a:pt x="13231" y="661"/>
                  </a:cubicBezTo>
                  <a:lnTo>
                    <a:pt x="13231" y="5203"/>
                  </a:lnTo>
                  <a:cubicBezTo>
                    <a:pt x="13231" y="5508"/>
                    <a:pt x="12974" y="5766"/>
                    <a:pt x="12668" y="5766"/>
                  </a:cubicBezTo>
                  <a:lnTo>
                    <a:pt x="649" y="5766"/>
                  </a:lnTo>
                  <a:cubicBezTo>
                    <a:pt x="343" y="5766"/>
                    <a:pt x="86" y="5508"/>
                    <a:pt x="86" y="5203"/>
                  </a:cubicBezTo>
                  <a:lnTo>
                    <a:pt x="86" y="661"/>
                  </a:lnTo>
                  <a:cubicBezTo>
                    <a:pt x="86" y="343"/>
                    <a:pt x="343" y="98"/>
                    <a:pt x="649" y="98"/>
                  </a:cubicBezTo>
                  <a:close/>
                  <a:moveTo>
                    <a:pt x="649" y="0"/>
                  </a:moveTo>
                  <a:cubicBezTo>
                    <a:pt x="282" y="0"/>
                    <a:pt x="1" y="294"/>
                    <a:pt x="1" y="661"/>
                  </a:cubicBezTo>
                  <a:lnTo>
                    <a:pt x="1" y="5203"/>
                  </a:lnTo>
                  <a:cubicBezTo>
                    <a:pt x="1" y="5557"/>
                    <a:pt x="282" y="5851"/>
                    <a:pt x="649" y="5851"/>
                  </a:cubicBezTo>
                  <a:lnTo>
                    <a:pt x="12668" y="5851"/>
                  </a:lnTo>
                  <a:cubicBezTo>
                    <a:pt x="13023" y="5851"/>
                    <a:pt x="13317" y="5557"/>
                    <a:pt x="13317" y="5203"/>
                  </a:cubicBezTo>
                  <a:lnTo>
                    <a:pt x="13317" y="661"/>
                  </a:lnTo>
                  <a:cubicBezTo>
                    <a:pt x="13317" y="294"/>
                    <a:pt x="13023" y="0"/>
                    <a:pt x="12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12" name="Google Shape;1712;p31"/>
            <p:cNvSpPr/>
            <p:nvPr/>
          </p:nvSpPr>
          <p:spPr>
            <a:xfrm>
              <a:off x="3755500" y="1949095"/>
              <a:ext cx="613052" cy="56195"/>
            </a:xfrm>
            <a:custGeom>
              <a:avLst/>
              <a:gdLst/>
              <a:ahLst/>
              <a:cxnLst/>
              <a:rect l="l" t="t" r="r" b="b"/>
              <a:pathLst>
                <a:path w="13233" h="1213" extrusionOk="0">
                  <a:moveTo>
                    <a:pt x="613" y="0"/>
                  </a:moveTo>
                  <a:cubicBezTo>
                    <a:pt x="283" y="0"/>
                    <a:pt x="1" y="270"/>
                    <a:pt x="1" y="612"/>
                  </a:cubicBezTo>
                  <a:lnTo>
                    <a:pt x="1" y="1213"/>
                  </a:lnTo>
                  <a:lnTo>
                    <a:pt x="13232" y="1213"/>
                  </a:lnTo>
                  <a:lnTo>
                    <a:pt x="13232" y="612"/>
                  </a:lnTo>
                  <a:cubicBezTo>
                    <a:pt x="13232" y="270"/>
                    <a:pt x="12963" y="0"/>
                    <a:pt x="126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13" name="Google Shape;1713;p31"/>
            <p:cNvSpPr/>
            <p:nvPr/>
          </p:nvSpPr>
          <p:spPr>
            <a:xfrm>
              <a:off x="3753832" y="1946825"/>
              <a:ext cx="616990" cy="60133"/>
            </a:xfrm>
            <a:custGeom>
              <a:avLst/>
              <a:gdLst/>
              <a:ahLst/>
              <a:cxnLst/>
              <a:rect l="l" t="t" r="r" b="b"/>
              <a:pathLst>
                <a:path w="13318" h="1298" extrusionOk="0">
                  <a:moveTo>
                    <a:pt x="12668" y="98"/>
                  </a:moveTo>
                  <a:cubicBezTo>
                    <a:pt x="12974" y="98"/>
                    <a:pt x="13231" y="343"/>
                    <a:pt x="13231" y="661"/>
                  </a:cubicBezTo>
                  <a:lnTo>
                    <a:pt x="13231" y="1213"/>
                  </a:lnTo>
                  <a:lnTo>
                    <a:pt x="86" y="1213"/>
                  </a:lnTo>
                  <a:lnTo>
                    <a:pt x="86" y="661"/>
                  </a:lnTo>
                  <a:cubicBezTo>
                    <a:pt x="86" y="343"/>
                    <a:pt x="343" y="98"/>
                    <a:pt x="649" y="98"/>
                  </a:cubicBezTo>
                  <a:close/>
                  <a:moveTo>
                    <a:pt x="649" y="0"/>
                  </a:moveTo>
                  <a:cubicBezTo>
                    <a:pt x="282" y="0"/>
                    <a:pt x="1" y="294"/>
                    <a:pt x="1" y="661"/>
                  </a:cubicBezTo>
                  <a:lnTo>
                    <a:pt x="1" y="1298"/>
                  </a:lnTo>
                  <a:lnTo>
                    <a:pt x="13317" y="1298"/>
                  </a:lnTo>
                  <a:lnTo>
                    <a:pt x="13317" y="661"/>
                  </a:lnTo>
                  <a:cubicBezTo>
                    <a:pt x="13317" y="294"/>
                    <a:pt x="13023" y="0"/>
                    <a:pt x="12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14" name="Google Shape;1714;p31"/>
            <p:cNvSpPr/>
            <p:nvPr/>
          </p:nvSpPr>
          <p:spPr>
            <a:xfrm>
              <a:off x="3720383" y="1980321"/>
              <a:ext cx="613005" cy="266522"/>
            </a:xfrm>
            <a:custGeom>
              <a:avLst/>
              <a:gdLst/>
              <a:ahLst/>
              <a:cxnLst/>
              <a:rect l="l" t="t" r="r" b="b"/>
              <a:pathLst>
                <a:path w="13232" h="5753" extrusionOk="0">
                  <a:moveTo>
                    <a:pt x="612" y="0"/>
                  </a:moveTo>
                  <a:cubicBezTo>
                    <a:pt x="282" y="0"/>
                    <a:pt x="0" y="269"/>
                    <a:pt x="0" y="612"/>
                  </a:cubicBezTo>
                  <a:lnTo>
                    <a:pt x="0" y="5152"/>
                  </a:lnTo>
                  <a:cubicBezTo>
                    <a:pt x="0" y="5483"/>
                    <a:pt x="282" y="5753"/>
                    <a:pt x="612" y="5753"/>
                  </a:cubicBezTo>
                  <a:lnTo>
                    <a:pt x="12631" y="5753"/>
                  </a:lnTo>
                  <a:cubicBezTo>
                    <a:pt x="12962" y="5753"/>
                    <a:pt x="13231" y="5483"/>
                    <a:pt x="13231" y="5152"/>
                  </a:cubicBezTo>
                  <a:lnTo>
                    <a:pt x="13231" y="612"/>
                  </a:lnTo>
                  <a:cubicBezTo>
                    <a:pt x="13231" y="269"/>
                    <a:pt x="12962" y="0"/>
                    <a:pt x="126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15" name="Google Shape;1715;p31"/>
            <p:cNvSpPr/>
            <p:nvPr/>
          </p:nvSpPr>
          <p:spPr>
            <a:xfrm>
              <a:off x="3718669" y="1978050"/>
              <a:ext cx="616990" cy="271062"/>
            </a:xfrm>
            <a:custGeom>
              <a:avLst/>
              <a:gdLst/>
              <a:ahLst/>
              <a:cxnLst/>
              <a:rect l="l" t="t" r="r" b="b"/>
              <a:pathLst>
                <a:path w="13318" h="5851" extrusionOk="0">
                  <a:moveTo>
                    <a:pt x="12668" y="98"/>
                  </a:moveTo>
                  <a:cubicBezTo>
                    <a:pt x="12975" y="98"/>
                    <a:pt x="13231" y="343"/>
                    <a:pt x="13231" y="661"/>
                  </a:cubicBezTo>
                  <a:lnTo>
                    <a:pt x="13231" y="5201"/>
                  </a:lnTo>
                  <a:cubicBezTo>
                    <a:pt x="13231" y="5508"/>
                    <a:pt x="12975" y="5764"/>
                    <a:pt x="12668" y="5764"/>
                  </a:cubicBezTo>
                  <a:lnTo>
                    <a:pt x="649" y="5764"/>
                  </a:lnTo>
                  <a:cubicBezTo>
                    <a:pt x="344" y="5764"/>
                    <a:pt x="86" y="5508"/>
                    <a:pt x="86" y="5201"/>
                  </a:cubicBezTo>
                  <a:lnTo>
                    <a:pt x="86" y="661"/>
                  </a:lnTo>
                  <a:cubicBezTo>
                    <a:pt x="86" y="343"/>
                    <a:pt x="344" y="98"/>
                    <a:pt x="649" y="98"/>
                  </a:cubicBezTo>
                  <a:close/>
                  <a:moveTo>
                    <a:pt x="649" y="0"/>
                  </a:moveTo>
                  <a:cubicBezTo>
                    <a:pt x="295" y="0"/>
                    <a:pt x="1" y="294"/>
                    <a:pt x="1" y="661"/>
                  </a:cubicBezTo>
                  <a:lnTo>
                    <a:pt x="1" y="5201"/>
                  </a:lnTo>
                  <a:cubicBezTo>
                    <a:pt x="1" y="5557"/>
                    <a:pt x="295" y="5851"/>
                    <a:pt x="649" y="5851"/>
                  </a:cubicBezTo>
                  <a:lnTo>
                    <a:pt x="12668" y="5851"/>
                  </a:lnTo>
                  <a:cubicBezTo>
                    <a:pt x="13024" y="5851"/>
                    <a:pt x="13317" y="5557"/>
                    <a:pt x="13317" y="5201"/>
                  </a:cubicBezTo>
                  <a:lnTo>
                    <a:pt x="13317" y="661"/>
                  </a:lnTo>
                  <a:cubicBezTo>
                    <a:pt x="13317" y="294"/>
                    <a:pt x="13024" y="0"/>
                    <a:pt x="12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16" name="Google Shape;1716;p31"/>
            <p:cNvSpPr/>
            <p:nvPr/>
          </p:nvSpPr>
          <p:spPr>
            <a:xfrm>
              <a:off x="3720383" y="1980321"/>
              <a:ext cx="613005" cy="56149"/>
            </a:xfrm>
            <a:custGeom>
              <a:avLst/>
              <a:gdLst/>
              <a:ahLst/>
              <a:cxnLst/>
              <a:rect l="l" t="t" r="r" b="b"/>
              <a:pathLst>
                <a:path w="13232" h="1212" extrusionOk="0">
                  <a:moveTo>
                    <a:pt x="612" y="0"/>
                  </a:moveTo>
                  <a:cubicBezTo>
                    <a:pt x="282" y="0"/>
                    <a:pt x="0" y="269"/>
                    <a:pt x="0" y="612"/>
                  </a:cubicBezTo>
                  <a:lnTo>
                    <a:pt x="0" y="1211"/>
                  </a:lnTo>
                  <a:lnTo>
                    <a:pt x="13231" y="1211"/>
                  </a:lnTo>
                  <a:lnTo>
                    <a:pt x="13231" y="612"/>
                  </a:lnTo>
                  <a:cubicBezTo>
                    <a:pt x="13231" y="269"/>
                    <a:pt x="12962" y="0"/>
                    <a:pt x="126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17" name="Google Shape;1717;p31"/>
            <p:cNvSpPr/>
            <p:nvPr/>
          </p:nvSpPr>
          <p:spPr>
            <a:xfrm>
              <a:off x="3718669" y="1978050"/>
              <a:ext cx="616990" cy="60133"/>
            </a:xfrm>
            <a:custGeom>
              <a:avLst/>
              <a:gdLst/>
              <a:ahLst/>
              <a:cxnLst/>
              <a:rect l="l" t="t" r="r" b="b"/>
              <a:pathLst>
                <a:path w="13318" h="1298" extrusionOk="0">
                  <a:moveTo>
                    <a:pt x="12668" y="98"/>
                  </a:moveTo>
                  <a:cubicBezTo>
                    <a:pt x="12975" y="98"/>
                    <a:pt x="13231" y="343"/>
                    <a:pt x="13231" y="661"/>
                  </a:cubicBezTo>
                  <a:lnTo>
                    <a:pt x="13231" y="1211"/>
                  </a:lnTo>
                  <a:lnTo>
                    <a:pt x="86" y="1211"/>
                  </a:lnTo>
                  <a:lnTo>
                    <a:pt x="86" y="661"/>
                  </a:lnTo>
                  <a:cubicBezTo>
                    <a:pt x="86" y="343"/>
                    <a:pt x="344" y="98"/>
                    <a:pt x="649" y="98"/>
                  </a:cubicBezTo>
                  <a:close/>
                  <a:moveTo>
                    <a:pt x="649" y="0"/>
                  </a:moveTo>
                  <a:cubicBezTo>
                    <a:pt x="295" y="0"/>
                    <a:pt x="1" y="294"/>
                    <a:pt x="1" y="661"/>
                  </a:cubicBezTo>
                  <a:lnTo>
                    <a:pt x="1" y="1297"/>
                  </a:lnTo>
                  <a:lnTo>
                    <a:pt x="13317" y="1297"/>
                  </a:lnTo>
                  <a:lnTo>
                    <a:pt x="13317" y="661"/>
                  </a:lnTo>
                  <a:cubicBezTo>
                    <a:pt x="13317" y="294"/>
                    <a:pt x="13024" y="0"/>
                    <a:pt x="12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18" name="Google Shape;1718;p31"/>
            <p:cNvSpPr/>
            <p:nvPr/>
          </p:nvSpPr>
          <p:spPr>
            <a:xfrm>
              <a:off x="3676741" y="2014882"/>
              <a:ext cx="612959" cy="267124"/>
            </a:xfrm>
            <a:custGeom>
              <a:avLst/>
              <a:gdLst/>
              <a:ahLst/>
              <a:cxnLst/>
              <a:rect l="l" t="t" r="r" b="b"/>
              <a:pathLst>
                <a:path w="13231" h="5766" extrusionOk="0">
                  <a:moveTo>
                    <a:pt x="599" y="0"/>
                  </a:moveTo>
                  <a:cubicBezTo>
                    <a:pt x="269" y="0"/>
                    <a:pt x="0" y="269"/>
                    <a:pt x="0" y="612"/>
                  </a:cubicBezTo>
                  <a:lnTo>
                    <a:pt x="0" y="5153"/>
                  </a:lnTo>
                  <a:cubicBezTo>
                    <a:pt x="0" y="5483"/>
                    <a:pt x="269" y="5765"/>
                    <a:pt x="599" y="5765"/>
                  </a:cubicBezTo>
                  <a:lnTo>
                    <a:pt x="12618" y="5765"/>
                  </a:lnTo>
                  <a:cubicBezTo>
                    <a:pt x="12949" y="5765"/>
                    <a:pt x="13230" y="5483"/>
                    <a:pt x="13230" y="5153"/>
                  </a:cubicBezTo>
                  <a:lnTo>
                    <a:pt x="13230" y="612"/>
                  </a:lnTo>
                  <a:cubicBezTo>
                    <a:pt x="13230" y="269"/>
                    <a:pt x="12949" y="0"/>
                    <a:pt x="126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19" name="Google Shape;1719;p31"/>
            <p:cNvSpPr/>
            <p:nvPr/>
          </p:nvSpPr>
          <p:spPr>
            <a:xfrm>
              <a:off x="3674471" y="2012612"/>
              <a:ext cx="616943" cy="271062"/>
            </a:xfrm>
            <a:custGeom>
              <a:avLst/>
              <a:gdLst/>
              <a:ahLst/>
              <a:cxnLst/>
              <a:rect l="l" t="t" r="r" b="b"/>
              <a:pathLst>
                <a:path w="13317" h="5851" extrusionOk="0">
                  <a:moveTo>
                    <a:pt x="12667" y="98"/>
                  </a:moveTo>
                  <a:cubicBezTo>
                    <a:pt x="12974" y="98"/>
                    <a:pt x="13230" y="343"/>
                    <a:pt x="13230" y="661"/>
                  </a:cubicBezTo>
                  <a:lnTo>
                    <a:pt x="13230" y="5202"/>
                  </a:lnTo>
                  <a:cubicBezTo>
                    <a:pt x="13230" y="5508"/>
                    <a:pt x="12974" y="5765"/>
                    <a:pt x="12667" y="5765"/>
                  </a:cubicBezTo>
                  <a:lnTo>
                    <a:pt x="648" y="5765"/>
                  </a:lnTo>
                  <a:cubicBezTo>
                    <a:pt x="343" y="5765"/>
                    <a:pt x="85" y="5508"/>
                    <a:pt x="85" y="5202"/>
                  </a:cubicBezTo>
                  <a:lnTo>
                    <a:pt x="85" y="661"/>
                  </a:lnTo>
                  <a:cubicBezTo>
                    <a:pt x="85" y="343"/>
                    <a:pt x="343" y="98"/>
                    <a:pt x="648" y="98"/>
                  </a:cubicBezTo>
                  <a:close/>
                  <a:moveTo>
                    <a:pt x="648" y="0"/>
                  </a:moveTo>
                  <a:cubicBezTo>
                    <a:pt x="294" y="0"/>
                    <a:pt x="0" y="294"/>
                    <a:pt x="0" y="661"/>
                  </a:cubicBezTo>
                  <a:lnTo>
                    <a:pt x="0" y="5202"/>
                  </a:lnTo>
                  <a:cubicBezTo>
                    <a:pt x="0" y="5570"/>
                    <a:pt x="294" y="5851"/>
                    <a:pt x="648" y="5851"/>
                  </a:cubicBezTo>
                  <a:lnTo>
                    <a:pt x="12667" y="5851"/>
                  </a:lnTo>
                  <a:cubicBezTo>
                    <a:pt x="13023" y="5851"/>
                    <a:pt x="13317" y="5570"/>
                    <a:pt x="13317" y="5202"/>
                  </a:cubicBezTo>
                  <a:lnTo>
                    <a:pt x="13317" y="661"/>
                  </a:lnTo>
                  <a:cubicBezTo>
                    <a:pt x="13317" y="294"/>
                    <a:pt x="13023" y="0"/>
                    <a:pt x="12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20" name="Google Shape;1720;p31"/>
            <p:cNvSpPr/>
            <p:nvPr/>
          </p:nvSpPr>
          <p:spPr>
            <a:xfrm>
              <a:off x="3676741" y="2014882"/>
              <a:ext cx="612959" cy="56195"/>
            </a:xfrm>
            <a:custGeom>
              <a:avLst/>
              <a:gdLst/>
              <a:ahLst/>
              <a:cxnLst/>
              <a:rect l="l" t="t" r="r" b="b"/>
              <a:pathLst>
                <a:path w="13231" h="1213" extrusionOk="0">
                  <a:moveTo>
                    <a:pt x="599" y="0"/>
                  </a:moveTo>
                  <a:cubicBezTo>
                    <a:pt x="269" y="0"/>
                    <a:pt x="0" y="269"/>
                    <a:pt x="0" y="612"/>
                  </a:cubicBezTo>
                  <a:lnTo>
                    <a:pt x="0" y="1212"/>
                  </a:lnTo>
                  <a:lnTo>
                    <a:pt x="13230" y="1212"/>
                  </a:lnTo>
                  <a:lnTo>
                    <a:pt x="13230" y="612"/>
                  </a:lnTo>
                  <a:cubicBezTo>
                    <a:pt x="13230" y="269"/>
                    <a:pt x="12949" y="0"/>
                    <a:pt x="126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21" name="Google Shape;1721;p31"/>
            <p:cNvSpPr/>
            <p:nvPr/>
          </p:nvSpPr>
          <p:spPr>
            <a:xfrm>
              <a:off x="3674471" y="2012612"/>
              <a:ext cx="616943" cy="60735"/>
            </a:xfrm>
            <a:custGeom>
              <a:avLst/>
              <a:gdLst/>
              <a:ahLst/>
              <a:cxnLst/>
              <a:rect l="l" t="t" r="r" b="b"/>
              <a:pathLst>
                <a:path w="13317" h="1311" extrusionOk="0">
                  <a:moveTo>
                    <a:pt x="12667" y="98"/>
                  </a:moveTo>
                  <a:cubicBezTo>
                    <a:pt x="12974" y="98"/>
                    <a:pt x="13230" y="343"/>
                    <a:pt x="13230" y="661"/>
                  </a:cubicBezTo>
                  <a:lnTo>
                    <a:pt x="13230" y="1212"/>
                  </a:lnTo>
                  <a:lnTo>
                    <a:pt x="85" y="1212"/>
                  </a:lnTo>
                  <a:lnTo>
                    <a:pt x="85" y="661"/>
                  </a:lnTo>
                  <a:cubicBezTo>
                    <a:pt x="85" y="343"/>
                    <a:pt x="343" y="98"/>
                    <a:pt x="648" y="98"/>
                  </a:cubicBezTo>
                  <a:close/>
                  <a:moveTo>
                    <a:pt x="648" y="0"/>
                  </a:moveTo>
                  <a:cubicBezTo>
                    <a:pt x="294" y="0"/>
                    <a:pt x="0" y="294"/>
                    <a:pt x="0" y="661"/>
                  </a:cubicBezTo>
                  <a:lnTo>
                    <a:pt x="0" y="1310"/>
                  </a:lnTo>
                  <a:lnTo>
                    <a:pt x="13317" y="1310"/>
                  </a:lnTo>
                  <a:lnTo>
                    <a:pt x="13317" y="661"/>
                  </a:lnTo>
                  <a:cubicBezTo>
                    <a:pt x="13317" y="294"/>
                    <a:pt x="13023" y="0"/>
                    <a:pt x="12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22" name="Google Shape;1722;p31"/>
            <p:cNvSpPr/>
            <p:nvPr/>
          </p:nvSpPr>
          <p:spPr>
            <a:xfrm>
              <a:off x="3633054" y="2052871"/>
              <a:ext cx="613005" cy="267078"/>
            </a:xfrm>
            <a:custGeom>
              <a:avLst/>
              <a:gdLst/>
              <a:ahLst/>
              <a:cxnLst/>
              <a:rect l="l" t="t" r="r" b="b"/>
              <a:pathLst>
                <a:path w="13232" h="5765" extrusionOk="0">
                  <a:moveTo>
                    <a:pt x="612" y="1"/>
                  </a:moveTo>
                  <a:cubicBezTo>
                    <a:pt x="282" y="1"/>
                    <a:pt x="0" y="282"/>
                    <a:pt x="0" y="613"/>
                  </a:cubicBezTo>
                  <a:lnTo>
                    <a:pt x="0" y="5153"/>
                  </a:lnTo>
                  <a:cubicBezTo>
                    <a:pt x="0" y="5496"/>
                    <a:pt x="282" y="5765"/>
                    <a:pt x="612" y="5765"/>
                  </a:cubicBezTo>
                  <a:lnTo>
                    <a:pt x="12631" y="5765"/>
                  </a:lnTo>
                  <a:cubicBezTo>
                    <a:pt x="12962" y="5765"/>
                    <a:pt x="13231" y="5496"/>
                    <a:pt x="13231" y="5153"/>
                  </a:cubicBezTo>
                  <a:lnTo>
                    <a:pt x="13231" y="613"/>
                  </a:lnTo>
                  <a:cubicBezTo>
                    <a:pt x="13231" y="282"/>
                    <a:pt x="12962" y="1"/>
                    <a:pt x="126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23" name="Google Shape;1723;p31"/>
            <p:cNvSpPr/>
            <p:nvPr/>
          </p:nvSpPr>
          <p:spPr>
            <a:xfrm>
              <a:off x="3631386" y="2051157"/>
              <a:ext cx="616943" cy="271062"/>
            </a:xfrm>
            <a:custGeom>
              <a:avLst/>
              <a:gdLst/>
              <a:ahLst/>
              <a:cxnLst/>
              <a:rect l="l" t="t" r="r" b="b"/>
              <a:pathLst>
                <a:path w="13317" h="5851" extrusionOk="0">
                  <a:moveTo>
                    <a:pt x="12667" y="87"/>
                  </a:moveTo>
                  <a:cubicBezTo>
                    <a:pt x="12974" y="87"/>
                    <a:pt x="13230" y="343"/>
                    <a:pt x="13230" y="650"/>
                  </a:cubicBezTo>
                  <a:lnTo>
                    <a:pt x="13230" y="5190"/>
                  </a:lnTo>
                  <a:cubicBezTo>
                    <a:pt x="13230" y="5508"/>
                    <a:pt x="12974" y="5753"/>
                    <a:pt x="12667" y="5753"/>
                  </a:cubicBezTo>
                  <a:lnTo>
                    <a:pt x="648" y="5753"/>
                  </a:lnTo>
                  <a:cubicBezTo>
                    <a:pt x="343" y="5753"/>
                    <a:pt x="85" y="5508"/>
                    <a:pt x="85" y="5190"/>
                  </a:cubicBezTo>
                  <a:lnTo>
                    <a:pt x="85" y="650"/>
                  </a:lnTo>
                  <a:cubicBezTo>
                    <a:pt x="85" y="343"/>
                    <a:pt x="343" y="87"/>
                    <a:pt x="648" y="87"/>
                  </a:cubicBezTo>
                  <a:close/>
                  <a:moveTo>
                    <a:pt x="648" y="0"/>
                  </a:moveTo>
                  <a:cubicBezTo>
                    <a:pt x="281" y="0"/>
                    <a:pt x="0" y="294"/>
                    <a:pt x="0" y="650"/>
                  </a:cubicBezTo>
                  <a:lnTo>
                    <a:pt x="0" y="5190"/>
                  </a:lnTo>
                  <a:cubicBezTo>
                    <a:pt x="0" y="5557"/>
                    <a:pt x="281" y="5851"/>
                    <a:pt x="648" y="5851"/>
                  </a:cubicBezTo>
                  <a:lnTo>
                    <a:pt x="12667" y="5851"/>
                  </a:lnTo>
                  <a:cubicBezTo>
                    <a:pt x="13023" y="5851"/>
                    <a:pt x="13316" y="5557"/>
                    <a:pt x="13316" y="5190"/>
                  </a:cubicBezTo>
                  <a:lnTo>
                    <a:pt x="13316" y="650"/>
                  </a:lnTo>
                  <a:cubicBezTo>
                    <a:pt x="13316" y="294"/>
                    <a:pt x="13023" y="0"/>
                    <a:pt x="12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24" name="Google Shape;1724;p31"/>
            <p:cNvSpPr/>
            <p:nvPr/>
          </p:nvSpPr>
          <p:spPr>
            <a:xfrm>
              <a:off x="3633054" y="2052871"/>
              <a:ext cx="613005" cy="56149"/>
            </a:xfrm>
            <a:custGeom>
              <a:avLst/>
              <a:gdLst/>
              <a:ahLst/>
              <a:cxnLst/>
              <a:rect l="l" t="t" r="r" b="b"/>
              <a:pathLst>
                <a:path w="13232" h="1212" extrusionOk="0">
                  <a:moveTo>
                    <a:pt x="612" y="1"/>
                  </a:moveTo>
                  <a:cubicBezTo>
                    <a:pt x="282" y="1"/>
                    <a:pt x="0" y="282"/>
                    <a:pt x="0" y="613"/>
                  </a:cubicBezTo>
                  <a:lnTo>
                    <a:pt x="0" y="1212"/>
                  </a:lnTo>
                  <a:lnTo>
                    <a:pt x="13231" y="1212"/>
                  </a:lnTo>
                  <a:lnTo>
                    <a:pt x="13231" y="613"/>
                  </a:lnTo>
                  <a:cubicBezTo>
                    <a:pt x="13231" y="282"/>
                    <a:pt x="12962" y="1"/>
                    <a:pt x="126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25" name="Google Shape;1725;p31"/>
            <p:cNvSpPr/>
            <p:nvPr/>
          </p:nvSpPr>
          <p:spPr>
            <a:xfrm>
              <a:off x="3631386" y="2051157"/>
              <a:ext cx="616943" cy="60133"/>
            </a:xfrm>
            <a:custGeom>
              <a:avLst/>
              <a:gdLst/>
              <a:ahLst/>
              <a:cxnLst/>
              <a:rect l="l" t="t" r="r" b="b"/>
              <a:pathLst>
                <a:path w="13317" h="1298" extrusionOk="0">
                  <a:moveTo>
                    <a:pt x="12667" y="87"/>
                  </a:moveTo>
                  <a:cubicBezTo>
                    <a:pt x="12974" y="87"/>
                    <a:pt x="13230" y="343"/>
                    <a:pt x="13230" y="650"/>
                  </a:cubicBezTo>
                  <a:lnTo>
                    <a:pt x="13230" y="1200"/>
                  </a:lnTo>
                  <a:lnTo>
                    <a:pt x="85" y="1200"/>
                  </a:lnTo>
                  <a:lnTo>
                    <a:pt x="85" y="650"/>
                  </a:lnTo>
                  <a:cubicBezTo>
                    <a:pt x="85" y="343"/>
                    <a:pt x="343" y="87"/>
                    <a:pt x="648" y="87"/>
                  </a:cubicBezTo>
                  <a:close/>
                  <a:moveTo>
                    <a:pt x="648" y="0"/>
                  </a:moveTo>
                  <a:cubicBezTo>
                    <a:pt x="281" y="0"/>
                    <a:pt x="0" y="294"/>
                    <a:pt x="0" y="650"/>
                  </a:cubicBezTo>
                  <a:lnTo>
                    <a:pt x="0" y="1298"/>
                  </a:lnTo>
                  <a:lnTo>
                    <a:pt x="13316" y="1298"/>
                  </a:lnTo>
                  <a:lnTo>
                    <a:pt x="13316" y="650"/>
                  </a:lnTo>
                  <a:cubicBezTo>
                    <a:pt x="13316" y="294"/>
                    <a:pt x="13023" y="0"/>
                    <a:pt x="12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1726" name="Google Shape;1726;p31"/>
          <p:cNvSpPr txBox="1"/>
          <p:nvPr/>
        </p:nvSpPr>
        <p:spPr>
          <a:xfrm>
            <a:off x="1134420" y="1357198"/>
            <a:ext cx="237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2400" dirty="0">
                <a:latin typeface="Spline Sans Mono" panose="020B0604020202020204" charset="0"/>
              </a:rPr>
              <a:t>Topic Modeling</a:t>
            </a:r>
            <a:endParaRPr sz="2400" b="1" dirty="0">
              <a:solidFill>
                <a:schemeClr val="dk1"/>
              </a:solidFill>
              <a:latin typeface="Spline Sans Mono" panose="020B0604020202020204" charset="0"/>
              <a:ea typeface="Spline Sans Mono"/>
              <a:cs typeface="Spline Sans Mono"/>
              <a:sym typeface="Spline Sans Mono"/>
            </a:endParaRPr>
          </a:p>
        </p:txBody>
      </p:sp>
      <p:sp>
        <p:nvSpPr>
          <p:cNvPr id="1727" name="Google Shape;1727;p31"/>
          <p:cNvSpPr txBox="1"/>
          <p:nvPr/>
        </p:nvSpPr>
        <p:spPr>
          <a:xfrm>
            <a:off x="9073348" y="6122711"/>
            <a:ext cx="237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Spline Sans Mono" panose="020B0604020202020204" charset="0"/>
              </a:rPr>
              <a:t>Procesarea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Spline Sans Mono" panose="020B0604020202020204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Spline Sans Mono" panose="020B0604020202020204" charset="0"/>
              </a:rPr>
              <a:t>limbajului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Spline Sans Mono" panose="020B0604020202020204" charset="0"/>
              </a:rPr>
              <a:t> natural</a:t>
            </a:r>
            <a:endParaRPr sz="2000" dirty="0">
              <a:solidFill>
                <a:schemeClr val="tx1">
                  <a:lumMod val="50000"/>
                </a:schemeClr>
              </a:solidFill>
              <a:latin typeface="Spline Sans Mono" panose="020B0604020202020204" charset="0"/>
              <a:ea typeface="Spline Sans Mono"/>
              <a:cs typeface="Spline Sans Mono"/>
              <a:sym typeface="Spline Sans Mono"/>
            </a:endParaRPr>
          </a:p>
        </p:txBody>
      </p:sp>
    </p:spTree>
    <p:extLst>
      <p:ext uri="{BB962C8B-B14F-4D97-AF65-F5344CB8AC3E}">
        <p14:creationId xmlns:p14="http://schemas.microsoft.com/office/powerpoint/2010/main" val="38245843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0" name="Google Shape;3970;p58"/>
          <p:cNvSpPr txBox="1">
            <a:spLocks noGrp="1"/>
          </p:cNvSpPr>
          <p:nvPr>
            <p:ph type="title"/>
          </p:nvPr>
        </p:nvSpPr>
        <p:spPr>
          <a:xfrm>
            <a:off x="939429" y="1794271"/>
            <a:ext cx="4088250" cy="414051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5400" dirty="0" err="1"/>
              <a:t>Multumim</a:t>
            </a:r>
            <a:r>
              <a:rPr lang="en-US" sz="5400" dirty="0"/>
              <a:t> </a:t>
            </a:r>
            <a:r>
              <a:rPr lang="en-US" sz="5400" dirty="0" err="1"/>
              <a:t>pentru</a:t>
            </a:r>
            <a:r>
              <a:rPr lang="en-US" sz="5400" dirty="0"/>
              <a:t> </a:t>
            </a:r>
            <a:r>
              <a:rPr lang="en-US" sz="5400" dirty="0" err="1"/>
              <a:t>atentie</a:t>
            </a:r>
            <a:r>
              <a:rPr lang="en-US" sz="5400" dirty="0"/>
              <a:t> !</a:t>
            </a:r>
            <a:endParaRPr sz="5400" dirty="0"/>
          </a:p>
        </p:txBody>
      </p:sp>
      <p:grpSp>
        <p:nvGrpSpPr>
          <p:cNvPr id="3972" name="Google Shape;3972;p58"/>
          <p:cNvGrpSpPr/>
          <p:nvPr/>
        </p:nvGrpSpPr>
        <p:grpSpPr>
          <a:xfrm>
            <a:off x="9793098" y="3304485"/>
            <a:ext cx="1075833" cy="2152071"/>
            <a:chOff x="5903775" y="2838150"/>
            <a:chExt cx="1459350" cy="2919250"/>
          </a:xfrm>
        </p:grpSpPr>
        <p:sp>
          <p:nvSpPr>
            <p:cNvPr id="3973" name="Google Shape;3973;p58"/>
            <p:cNvSpPr/>
            <p:nvPr/>
          </p:nvSpPr>
          <p:spPr>
            <a:xfrm>
              <a:off x="5903775" y="2838150"/>
              <a:ext cx="1459350" cy="2919250"/>
            </a:xfrm>
            <a:custGeom>
              <a:avLst/>
              <a:gdLst/>
              <a:ahLst/>
              <a:cxnLst/>
              <a:rect l="l" t="t" r="r" b="b"/>
              <a:pathLst>
                <a:path w="58374" h="116770" extrusionOk="0">
                  <a:moveTo>
                    <a:pt x="58374" y="0"/>
                  </a:moveTo>
                  <a:cubicBezTo>
                    <a:pt x="26128" y="0"/>
                    <a:pt x="0" y="26129"/>
                    <a:pt x="0" y="58396"/>
                  </a:cubicBezTo>
                  <a:cubicBezTo>
                    <a:pt x="0" y="90642"/>
                    <a:pt x="26128" y="116770"/>
                    <a:pt x="58374" y="116770"/>
                  </a:cubicBezTo>
                  <a:lnTo>
                    <a:pt x="58374" y="105400"/>
                  </a:lnTo>
                  <a:cubicBezTo>
                    <a:pt x="32427" y="105400"/>
                    <a:pt x="11370" y="84343"/>
                    <a:pt x="11370" y="58396"/>
                  </a:cubicBezTo>
                  <a:cubicBezTo>
                    <a:pt x="11370" y="32427"/>
                    <a:pt x="32427" y="11370"/>
                    <a:pt x="58374" y="11370"/>
                  </a:cubicBezTo>
                  <a:lnTo>
                    <a:pt x="583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974" name="Google Shape;3974;p58"/>
            <p:cNvSpPr/>
            <p:nvPr/>
          </p:nvSpPr>
          <p:spPr>
            <a:xfrm>
              <a:off x="6472825" y="3407225"/>
              <a:ext cx="890300" cy="1781125"/>
            </a:xfrm>
            <a:custGeom>
              <a:avLst/>
              <a:gdLst/>
              <a:ahLst/>
              <a:cxnLst/>
              <a:rect l="l" t="t" r="r" b="b"/>
              <a:pathLst>
                <a:path w="35612" h="71245" extrusionOk="0">
                  <a:moveTo>
                    <a:pt x="35612" y="0"/>
                  </a:moveTo>
                  <a:cubicBezTo>
                    <a:pt x="15942" y="0"/>
                    <a:pt x="1" y="15941"/>
                    <a:pt x="1" y="35633"/>
                  </a:cubicBezTo>
                  <a:cubicBezTo>
                    <a:pt x="1" y="55303"/>
                    <a:pt x="15942" y="71244"/>
                    <a:pt x="35612" y="71244"/>
                  </a:cubicBezTo>
                  <a:lnTo>
                    <a:pt x="35612" y="64308"/>
                  </a:lnTo>
                  <a:cubicBezTo>
                    <a:pt x="19785" y="64308"/>
                    <a:pt x="6937" y="51460"/>
                    <a:pt x="6937" y="35633"/>
                  </a:cubicBezTo>
                  <a:cubicBezTo>
                    <a:pt x="6937" y="19784"/>
                    <a:pt x="19785" y="6936"/>
                    <a:pt x="35612" y="6936"/>
                  </a:cubicBezTo>
                  <a:lnTo>
                    <a:pt x="356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975" name="Google Shape;3975;p58"/>
          <p:cNvGrpSpPr/>
          <p:nvPr/>
        </p:nvGrpSpPr>
        <p:grpSpPr>
          <a:xfrm>
            <a:off x="7646415" y="1833881"/>
            <a:ext cx="2308819" cy="2263131"/>
            <a:chOff x="2451275" y="843300"/>
            <a:chExt cx="3131875" cy="3069900"/>
          </a:xfrm>
        </p:grpSpPr>
        <p:sp>
          <p:nvSpPr>
            <p:cNvPr id="3976" name="Google Shape;3976;p58"/>
            <p:cNvSpPr/>
            <p:nvPr/>
          </p:nvSpPr>
          <p:spPr>
            <a:xfrm>
              <a:off x="3259125" y="843300"/>
              <a:ext cx="1616825" cy="3069900"/>
            </a:xfrm>
            <a:custGeom>
              <a:avLst/>
              <a:gdLst/>
              <a:ahLst/>
              <a:cxnLst/>
              <a:rect l="l" t="t" r="r" b="b"/>
              <a:pathLst>
                <a:path w="64673" h="122796" extrusionOk="0">
                  <a:moveTo>
                    <a:pt x="32336" y="0"/>
                  </a:moveTo>
                  <a:lnTo>
                    <a:pt x="32336" y="46958"/>
                  </a:lnTo>
                  <a:cubicBezTo>
                    <a:pt x="32336" y="64809"/>
                    <a:pt x="17874" y="79294"/>
                    <a:pt x="0" y="79294"/>
                  </a:cubicBezTo>
                  <a:lnTo>
                    <a:pt x="0" y="90459"/>
                  </a:lnTo>
                  <a:cubicBezTo>
                    <a:pt x="0" y="108310"/>
                    <a:pt x="14485" y="122796"/>
                    <a:pt x="32336" y="122796"/>
                  </a:cubicBezTo>
                  <a:cubicBezTo>
                    <a:pt x="50187" y="122796"/>
                    <a:pt x="64672" y="108310"/>
                    <a:pt x="64672" y="90459"/>
                  </a:cubicBezTo>
                  <a:lnTo>
                    <a:pt x="646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977" name="Google Shape;3977;p58"/>
            <p:cNvSpPr/>
            <p:nvPr/>
          </p:nvSpPr>
          <p:spPr>
            <a:xfrm>
              <a:off x="2451275" y="843300"/>
              <a:ext cx="807875" cy="1982375"/>
            </a:xfrm>
            <a:custGeom>
              <a:avLst/>
              <a:gdLst/>
              <a:ahLst/>
              <a:cxnLst/>
              <a:rect l="l" t="t" r="r" b="b"/>
              <a:pathLst>
                <a:path w="32315" h="79295" extrusionOk="0">
                  <a:moveTo>
                    <a:pt x="1" y="0"/>
                  </a:moveTo>
                  <a:lnTo>
                    <a:pt x="1" y="46958"/>
                  </a:lnTo>
                  <a:cubicBezTo>
                    <a:pt x="1" y="64809"/>
                    <a:pt x="14463" y="79294"/>
                    <a:pt x="32314" y="79294"/>
                  </a:cubicBezTo>
                  <a:lnTo>
                    <a:pt x="323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978" name="Google Shape;3978;p58"/>
            <p:cNvSpPr/>
            <p:nvPr/>
          </p:nvSpPr>
          <p:spPr>
            <a:xfrm>
              <a:off x="3259125" y="843300"/>
              <a:ext cx="808425" cy="1982375"/>
            </a:xfrm>
            <a:custGeom>
              <a:avLst/>
              <a:gdLst/>
              <a:ahLst/>
              <a:cxnLst/>
              <a:rect l="l" t="t" r="r" b="b"/>
              <a:pathLst>
                <a:path w="32337" h="79295" extrusionOk="0">
                  <a:moveTo>
                    <a:pt x="0" y="0"/>
                  </a:moveTo>
                  <a:lnTo>
                    <a:pt x="0" y="79294"/>
                  </a:lnTo>
                  <a:cubicBezTo>
                    <a:pt x="17874" y="79294"/>
                    <a:pt x="32336" y="64809"/>
                    <a:pt x="32336" y="46958"/>
                  </a:cubicBezTo>
                  <a:lnTo>
                    <a:pt x="323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979" name="Google Shape;3979;p58"/>
            <p:cNvSpPr/>
            <p:nvPr/>
          </p:nvSpPr>
          <p:spPr>
            <a:xfrm>
              <a:off x="4184050" y="1497825"/>
              <a:ext cx="1399100" cy="1267375"/>
            </a:xfrm>
            <a:custGeom>
              <a:avLst/>
              <a:gdLst/>
              <a:ahLst/>
              <a:cxnLst/>
              <a:rect l="l" t="t" r="r" b="b"/>
              <a:pathLst>
                <a:path w="55964" h="50695" extrusionOk="0">
                  <a:moveTo>
                    <a:pt x="28259" y="0"/>
                  </a:moveTo>
                  <a:cubicBezTo>
                    <a:pt x="21835" y="0"/>
                    <a:pt x="15381" y="2428"/>
                    <a:pt x="10393" y="7292"/>
                  </a:cubicBezTo>
                  <a:cubicBezTo>
                    <a:pt x="297" y="17116"/>
                    <a:pt x="1" y="33170"/>
                    <a:pt x="9734" y="43130"/>
                  </a:cubicBezTo>
                  <a:cubicBezTo>
                    <a:pt x="14636" y="48170"/>
                    <a:pt x="21156" y="50695"/>
                    <a:pt x="27709" y="50695"/>
                  </a:cubicBezTo>
                  <a:cubicBezTo>
                    <a:pt x="34136" y="50695"/>
                    <a:pt x="40595" y="48267"/>
                    <a:pt x="45594" y="43403"/>
                  </a:cubicBezTo>
                  <a:cubicBezTo>
                    <a:pt x="55668" y="33579"/>
                    <a:pt x="55964" y="17525"/>
                    <a:pt x="46231" y="7565"/>
                  </a:cubicBezTo>
                  <a:cubicBezTo>
                    <a:pt x="41329" y="2525"/>
                    <a:pt x="34809" y="0"/>
                    <a:pt x="282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980" name="Google Shape;3980;p58"/>
            <p:cNvSpPr/>
            <p:nvPr/>
          </p:nvSpPr>
          <p:spPr>
            <a:xfrm>
              <a:off x="4879900" y="1498100"/>
              <a:ext cx="703250" cy="1266725"/>
            </a:xfrm>
            <a:custGeom>
              <a:avLst/>
              <a:gdLst/>
              <a:ahLst/>
              <a:cxnLst/>
              <a:rect l="l" t="t" r="r" b="b"/>
              <a:pathLst>
                <a:path w="28130" h="50669" extrusionOk="0">
                  <a:moveTo>
                    <a:pt x="438" y="1"/>
                  </a:moveTo>
                  <a:cubicBezTo>
                    <a:pt x="292" y="1"/>
                    <a:pt x="146" y="2"/>
                    <a:pt x="1" y="4"/>
                  </a:cubicBezTo>
                  <a:lnTo>
                    <a:pt x="296" y="50669"/>
                  </a:lnTo>
                  <a:cubicBezTo>
                    <a:pt x="6595" y="50555"/>
                    <a:pt x="12871" y="48145"/>
                    <a:pt x="17760" y="43392"/>
                  </a:cubicBezTo>
                  <a:cubicBezTo>
                    <a:pt x="27834" y="33568"/>
                    <a:pt x="28130" y="17514"/>
                    <a:pt x="18397" y="7554"/>
                  </a:cubicBezTo>
                  <a:cubicBezTo>
                    <a:pt x="13503" y="2504"/>
                    <a:pt x="6999" y="1"/>
                    <a:pt x="4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981" name="Google Shape;3981;p58"/>
          <p:cNvGrpSpPr/>
          <p:nvPr/>
        </p:nvGrpSpPr>
        <p:grpSpPr>
          <a:xfrm>
            <a:off x="8068049" y="4737626"/>
            <a:ext cx="1421599" cy="1149589"/>
            <a:chOff x="-333225" y="1002475"/>
            <a:chExt cx="1928375" cy="1559400"/>
          </a:xfrm>
        </p:grpSpPr>
        <p:sp>
          <p:nvSpPr>
            <p:cNvPr id="3982" name="Google Shape;3982;p58"/>
            <p:cNvSpPr/>
            <p:nvPr/>
          </p:nvSpPr>
          <p:spPr>
            <a:xfrm>
              <a:off x="-333225" y="1002475"/>
              <a:ext cx="1928375" cy="1017625"/>
            </a:xfrm>
            <a:custGeom>
              <a:avLst/>
              <a:gdLst/>
              <a:ahLst/>
              <a:cxnLst/>
              <a:rect l="l" t="t" r="r" b="b"/>
              <a:pathLst>
                <a:path w="77135" h="40705" extrusionOk="0">
                  <a:moveTo>
                    <a:pt x="56805" y="0"/>
                  </a:moveTo>
                  <a:lnTo>
                    <a:pt x="0" y="91"/>
                  </a:lnTo>
                  <a:lnTo>
                    <a:pt x="46" y="40705"/>
                  </a:lnTo>
                  <a:lnTo>
                    <a:pt x="56850" y="40614"/>
                  </a:lnTo>
                  <a:cubicBezTo>
                    <a:pt x="68061" y="40591"/>
                    <a:pt x="77134" y="31495"/>
                    <a:pt x="77134" y="20284"/>
                  </a:cubicBezTo>
                  <a:cubicBezTo>
                    <a:pt x="77111" y="9073"/>
                    <a:pt x="68016" y="0"/>
                    <a:pt x="568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983" name="Google Shape;3983;p58"/>
            <p:cNvSpPr/>
            <p:nvPr/>
          </p:nvSpPr>
          <p:spPr>
            <a:xfrm>
              <a:off x="1089725" y="1753450"/>
              <a:ext cx="162050" cy="162050"/>
            </a:xfrm>
            <a:custGeom>
              <a:avLst/>
              <a:gdLst/>
              <a:ahLst/>
              <a:cxnLst/>
              <a:rect l="l" t="t" r="r" b="b"/>
              <a:pathLst>
                <a:path w="6482" h="6482" extrusionOk="0">
                  <a:moveTo>
                    <a:pt x="3252" y="1"/>
                  </a:moveTo>
                  <a:cubicBezTo>
                    <a:pt x="1456" y="1"/>
                    <a:pt x="0" y="1433"/>
                    <a:pt x="0" y="3230"/>
                  </a:cubicBezTo>
                  <a:cubicBezTo>
                    <a:pt x="0" y="5026"/>
                    <a:pt x="1456" y="6481"/>
                    <a:pt x="3252" y="6481"/>
                  </a:cubicBezTo>
                  <a:cubicBezTo>
                    <a:pt x="5049" y="6481"/>
                    <a:pt x="6481" y="5026"/>
                    <a:pt x="6481" y="3230"/>
                  </a:cubicBezTo>
                  <a:cubicBezTo>
                    <a:pt x="6481" y="1433"/>
                    <a:pt x="5049" y="1"/>
                    <a:pt x="32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984" name="Google Shape;3984;p58"/>
            <p:cNvSpPr/>
            <p:nvPr/>
          </p:nvSpPr>
          <p:spPr>
            <a:xfrm>
              <a:off x="861175" y="1753450"/>
              <a:ext cx="162050" cy="162050"/>
            </a:xfrm>
            <a:custGeom>
              <a:avLst/>
              <a:gdLst/>
              <a:ahLst/>
              <a:cxnLst/>
              <a:rect l="l" t="t" r="r" b="b"/>
              <a:pathLst>
                <a:path w="6482" h="6482" extrusionOk="0">
                  <a:moveTo>
                    <a:pt x="3253" y="1"/>
                  </a:moveTo>
                  <a:cubicBezTo>
                    <a:pt x="1456" y="1"/>
                    <a:pt x="1" y="1433"/>
                    <a:pt x="1" y="3230"/>
                  </a:cubicBezTo>
                  <a:cubicBezTo>
                    <a:pt x="1" y="5026"/>
                    <a:pt x="1456" y="6481"/>
                    <a:pt x="3253" y="6481"/>
                  </a:cubicBezTo>
                  <a:cubicBezTo>
                    <a:pt x="5049" y="6481"/>
                    <a:pt x="6482" y="5026"/>
                    <a:pt x="6482" y="3230"/>
                  </a:cubicBezTo>
                  <a:cubicBezTo>
                    <a:pt x="6482" y="1433"/>
                    <a:pt x="5049" y="1"/>
                    <a:pt x="32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985" name="Google Shape;3985;p58"/>
            <p:cNvSpPr/>
            <p:nvPr/>
          </p:nvSpPr>
          <p:spPr>
            <a:xfrm>
              <a:off x="632650" y="1753450"/>
              <a:ext cx="162050" cy="162050"/>
            </a:xfrm>
            <a:custGeom>
              <a:avLst/>
              <a:gdLst/>
              <a:ahLst/>
              <a:cxnLst/>
              <a:rect l="l" t="t" r="r" b="b"/>
              <a:pathLst>
                <a:path w="6482" h="6482" extrusionOk="0">
                  <a:moveTo>
                    <a:pt x="3252" y="1"/>
                  </a:moveTo>
                  <a:cubicBezTo>
                    <a:pt x="1456" y="1"/>
                    <a:pt x="1" y="1433"/>
                    <a:pt x="1" y="3230"/>
                  </a:cubicBezTo>
                  <a:cubicBezTo>
                    <a:pt x="1" y="5026"/>
                    <a:pt x="1456" y="6481"/>
                    <a:pt x="3252" y="6481"/>
                  </a:cubicBezTo>
                  <a:cubicBezTo>
                    <a:pt x="5049" y="6481"/>
                    <a:pt x="6481" y="5026"/>
                    <a:pt x="6481" y="3230"/>
                  </a:cubicBezTo>
                  <a:cubicBezTo>
                    <a:pt x="6481" y="1433"/>
                    <a:pt x="5049" y="1"/>
                    <a:pt x="32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986" name="Google Shape;3986;p58"/>
            <p:cNvSpPr/>
            <p:nvPr/>
          </p:nvSpPr>
          <p:spPr>
            <a:xfrm>
              <a:off x="404125" y="1753450"/>
              <a:ext cx="162600" cy="162050"/>
            </a:xfrm>
            <a:custGeom>
              <a:avLst/>
              <a:gdLst/>
              <a:ahLst/>
              <a:cxnLst/>
              <a:rect l="l" t="t" r="r" b="b"/>
              <a:pathLst>
                <a:path w="6504" h="6482" extrusionOk="0">
                  <a:moveTo>
                    <a:pt x="3252" y="1"/>
                  </a:moveTo>
                  <a:cubicBezTo>
                    <a:pt x="1455" y="1"/>
                    <a:pt x="0" y="1433"/>
                    <a:pt x="0" y="3230"/>
                  </a:cubicBezTo>
                  <a:cubicBezTo>
                    <a:pt x="0" y="5026"/>
                    <a:pt x="1455" y="6481"/>
                    <a:pt x="3252" y="6481"/>
                  </a:cubicBezTo>
                  <a:cubicBezTo>
                    <a:pt x="5048" y="6481"/>
                    <a:pt x="6504" y="5026"/>
                    <a:pt x="6504" y="3230"/>
                  </a:cubicBezTo>
                  <a:cubicBezTo>
                    <a:pt x="6504" y="1433"/>
                    <a:pt x="5048" y="1"/>
                    <a:pt x="32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987" name="Google Shape;3987;p58"/>
            <p:cNvSpPr/>
            <p:nvPr/>
          </p:nvSpPr>
          <p:spPr>
            <a:xfrm>
              <a:off x="1089725" y="2076350"/>
              <a:ext cx="162050" cy="162050"/>
            </a:xfrm>
            <a:custGeom>
              <a:avLst/>
              <a:gdLst/>
              <a:ahLst/>
              <a:cxnLst/>
              <a:rect l="l" t="t" r="r" b="b"/>
              <a:pathLst>
                <a:path w="6482" h="6482" extrusionOk="0">
                  <a:moveTo>
                    <a:pt x="3252" y="1"/>
                  </a:moveTo>
                  <a:cubicBezTo>
                    <a:pt x="1456" y="1"/>
                    <a:pt x="0" y="1456"/>
                    <a:pt x="0" y="3253"/>
                  </a:cubicBezTo>
                  <a:cubicBezTo>
                    <a:pt x="0" y="5026"/>
                    <a:pt x="1456" y="6482"/>
                    <a:pt x="3252" y="6482"/>
                  </a:cubicBezTo>
                  <a:cubicBezTo>
                    <a:pt x="5049" y="6482"/>
                    <a:pt x="6481" y="5026"/>
                    <a:pt x="6481" y="3253"/>
                  </a:cubicBezTo>
                  <a:cubicBezTo>
                    <a:pt x="6481" y="1456"/>
                    <a:pt x="5049" y="1"/>
                    <a:pt x="32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988" name="Google Shape;3988;p58"/>
            <p:cNvSpPr/>
            <p:nvPr/>
          </p:nvSpPr>
          <p:spPr>
            <a:xfrm>
              <a:off x="861175" y="2076350"/>
              <a:ext cx="162050" cy="162050"/>
            </a:xfrm>
            <a:custGeom>
              <a:avLst/>
              <a:gdLst/>
              <a:ahLst/>
              <a:cxnLst/>
              <a:rect l="l" t="t" r="r" b="b"/>
              <a:pathLst>
                <a:path w="6482" h="6482" extrusionOk="0">
                  <a:moveTo>
                    <a:pt x="3253" y="1"/>
                  </a:moveTo>
                  <a:cubicBezTo>
                    <a:pt x="1456" y="1"/>
                    <a:pt x="1" y="1456"/>
                    <a:pt x="1" y="3253"/>
                  </a:cubicBezTo>
                  <a:cubicBezTo>
                    <a:pt x="1" y="5026"/>
                    <a:pt x="1456" y="6482"/>
                    <a:pt x="3253" y="6482"/>
                  </a:cubicBezTo>
                  <a:cubicBezTo>
                    <a:pt x="5049" y="6482"/>
                    <a:pt x="6482" y="5026"/>
                    <a:pt x="6482" y="3253"/>
                  </a:cubicBezTo>
                  <a:cubicBezTo>
                    <a:pt x="6482" y="1456"/>
                    <a:pt x="5049" y="1"/>
                    <a:pt x="32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989" name="Google Shape;3989;p58"/>
            <p:cNvSpPr/>
            <p:nvPr/>
          </p:nvSpPr>
          <p:spPr>
            <a:xfrm>
              <a:off x="632650" y="2076350"/>
              <a:ext cx="162050" cy="162050"/>
            </a:xfrm>
            <a:custGeom>
              <a:avLst/>
              <a:gdLst/>
              <a:ahLst/>
              <a:cxnLst/>
              <a:rect l="l" t="t" r="r" b="b"/>
              <a:pathLst>
                <a:path w="6482" h="6482" extrusionOk="0">
                  <a:moveTo>
                    <a:pt x="3252" y="1"/>
                  </a:moveTo>
                  <a:cubicBezTo>
                    <a:pt x="1456" y="1"/>
                    <a:pt x="1" y="1456"/>
                    <a:pt x="1" y="3253"/>
                  </a:cubicBezTo>
                  <a:cubicBezTo>
                    <a:pt x="1" y="5026"/>
                    <a:pt x="1456" y="6482"/>
                    <a:pt x="3252" y="6482"/>
                  </a:cubicBezTo>
                  <a:cubicBezTo>
                    <a:pt x="5049" y="6482"/>
                    <a:pt x="6481" y="5026"/>
                    <a:pt x="6481" y="3253"/>
                  </a:cubicBezTo>
                  <a:cubicBezTo>
                    <a:pt x="6481" y="1456"/>
                    <a:pt x="5049" y="1"/>
                    <a:pt x="32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990" name="Google Shape;3990;p58"/>
            <p:cNvSpPr/>
            <p:nvPr/>
          </p:nvSpPr>
          <p:spPr>
            <a:xfrm>
              <a:off x="404125" y="2076350"/>
              <a:ext cx="162600" cy="162050"/>
            </a:xfrm>
            <a:custGeom>
              <a:avLst/>
              <a:gdLst/>
              <a:ahLst/>
              <a:cxnLst/>
              <a:rect l="l" t="t" r="r" b="b"/>
              <a:pathLst>
                <a:path w="6504" h="6482" extrusionOk="0">
                  <a:moveTo>
                    <a:pt x="3252" y="1"/>
                  </a:moveTo>
                  <a:cubicBezTo>
                    <a:pt x="1455" y="1"/>
                    <a:pt x="0" y="1456"/>
                    <a:pt x="0" y="3253"/>
                  </a:cubicBezTo>
                  <a:cubicBezTo>
                    <a:pt x="0" y="5026"/>
                    <a:pt x="1455" y="6482"/>
                    <a:pt x="3252" y="6482"/>
                  </a:cubicBezTo>
                  <a:cubicBezTo>
                    <a:pt x="5048" y="6482"/>
                    <a:pt x="6504" y="5026"/>
                    <a:pt x="6504" y="3253"/>
                  </a:cubicBezTo>
                  <a:cubicBezTo>
                    <a:pt x="6504" y="1456"/>
                    <a:pt x="5048" y="1"/>
                    <a:pt x="32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991" name="Google Shape;3991;p58"/>
            <p:cNvSpPr/>
            <p:nvPr/>
          </p:nvSpPr>
          <p:spPr>
            <a:xfrm>
              <a:off x="1089725" y="2399825"/>
              <a:ext cx="162050" cy="162050"/>
            </a:xfrm>
            <a:custGeom>
              <a:avLst/>
              <a:gdLst/>
              <a:ahLst/>
              <a:cxnLst/>
              <a:rect l="l" t="t" r="r" b="b"/>
              <a:pathLst>
                <a:path w="6482" h="6482" extrusionOk="0">
                  <a:moveTo>
                    <a:pt x="3252" y="1"/>
                  </a:moveTo>
                  <a:cubicBezTo>
                    <a:pt x="1456" y="1"/>
                    <a:pt x="0" y="1433"/>
                    <a:pt x="0" y="3230"/>
                  </a:cubicBezTo>
                  <a:cubicBezTo>
                    <a:pt x="0" y="5026"/>
                    <a:pt x="1456" y="6482"/>
                    <a:pt x="3252" y="6482"/>
                  </a:cubicBezTo>
                  <a:cubicBezTo>
                    <a:pt x="5049" y="6482"/>
                    <a:pt x="6481" y="5026"/>
                    <a:pt x="6481" y="3230"/>
                  </a:cubicBezTo>
                  <a:cubicBezTo>
                    <a:pt x="6481" y="1433"/>
                    <a:pt x="5049" y="1"/>
                    <a:pt x="32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992" name="Google Shape;3992;p58"/>
            <p:cNvSpPr/>
            <p:nvPr/>
          </p:nvSpPr>
          <p:spPr>
            <a:xfrm>
              <a:off x="861175" y="2399825"/>
              <a:ext cx="162050" cy="162050"/>
            </a:xfrm>
            <a:custGeom>
              <a:avLst/>
              <a:gdLst/>
              <a:ahLst/>
              <a:cxnLst/>
              <a:rect l="l" t="t" r="r" b="b"/>
              <a:pathLst>
                <a:path w="6482" h="6482" extrusionOk="0">
                  <a:moveTo>
                    <a:pt x="3253" y="1"/>
                  </a:moveTo>
                  <a:cubicBezTo>
                    <a:pt x="1456" y="1"/>
                    <a:pt x="1" y="1433"/>
                    <a:pt x="1" y="3230"/>
                  </a:cubicBezTo>
                  <a:cubicBezTo>
                    <a:pt x="1" y="5026"/>
                    <a:pt x="1456" y="6482"/>
                    <a:pt x="3253" y="6482"/>
                  </a:cubicBezTo>
                  <a:cubicBezTo>
                    <a:pt x="5049" y="6482"/>
                    <a:pt x="6482" y="5026"/>
                    <a:pt x="6482" y="3230"/>
                  </a:cubicBezTo>
                  <a:cubicBezTo>
                    <a:pt x="6482" y="1433"/>
                    <a:pt x="5049" y="1"/>
                    <a:pt x="32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993" name="Google Shape;3993;p58"/>
            <p:cNvSpPr/>
            <p:nvPr/>
          </p:nvSpPr>
          <p:spPr>
            <a:xfrm>
              <a:off x="632650" y="2399825"/>
              <a:ext cx="162050" cy="162050"/>
            </a:xfrm>
            <a:custGeom>
              <a:avLst/>
              <a:gdLst/>
              <a:ahLst/>
              <a:cxnLst/>
              <a:rect l="l" t="t" r="r" b="b"/>
              <a:pathLst>
                <a:path w="6482" h="6482" extrusionOk="0">
                  <a:moveTo>
                    <a:pt x="3252" y="1"/>
                  </a:moveTo>
                  <a:cubicBezTo>
                    <a:pt x="1456" y="1"/>
                    <a:pt x="1" y="1433"/>
                    <a:pt x="1" y="3230"/>
                  </a:cubicBezTo>
                  <a:cubicBezTo>
                    <a:pt x="1" y="5026"/>
                    <a:pt x="1456" y="6482"/>
                    <a:pt x="3252" y="6482"/>
                  </a:cubicBezTo>
                  <a:cubicBezTo>
                    <a:pt x="5049" y="6482"/>
                    <a:pt x="6481" y="5026"/>
                    <a:pt x="6481" y="3230"/>
                  </a:cubicBezTo>
                  <a:cubicBezTo>
                    <a:pt x="6481" y="1433"/>
                    <a:pt x="5049" y="1"/>
                    <a:pt x="32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994" name="Google Shape;3994;p58"/>
            <p:cNvSpPr/>
            <p:nvPr/>
          </p:nvSpPr>
          <p:spPr>
            <a:xfrm>
              <a:off x="404125" y="2399825"/>
              <a:ext cx="162600" cy="162050"/>
            </a:xfrm>
            <a:custGeom>
              <a:avLst/>
              <a:gdLst/>
              <a:ahLst/>
              <a:cxnLst/>
              <a:rect l="l" t="t" r="r" b="b"/>
              <a:pathLst>
                <a:path w="6504" h="6482" extrusionOk="0">
                  <a:moveTo>
                    <a:pt x="3252" y="1"/>
                  </a:moveTo>
                  <a:cubicBezTo>
                    <a:pt x="1455" y="1"/>
                    <a:pt x="0" y="1433"/>
                    <a:pt x="0" y="3230"/>
                  </a:cubicBezTo>
                  <a:cubicBezTo>
                    <a:pt x="0" y="5026"/>
                    <a:pt x="1455" y="6482"/>
                    <a:pt x="3252" y="6482"/>
                  </a:cubicBezTo>
                  <a:cubicBezTo>
                    <a:pt x="5048" y="6482"/>
                    <a:pt x="6504" y="5026"/>
                    <a:pt x="6504" y="3230"/>
                  </a:cubicBezTo>
                  <a:cubicBezTo>
                    <a:pt x="6504" y="1433"/>
                    <a:pt x="5048" y="1"/>
                    <a:pt x="32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995" name="Google Shape;3995;p58"/>
          <p:cNvGrpSpPr/>
          <p:nvPr/>
        </p:nvGrpSpPr>
        <p:grpSpPr>
          <a:xfrm rot="-5400000">
            <a:off x="6338463" y="1833871"/>
            <a:ext cx="396891" cy="1186487"/>
            <a:chOff x="5158475" y="3241775"/>
            <a:chExt cx="538375" cy="1609450"/>
          </a:xfrm>
        </p:grpSpPr>
        <p:sp>
          <p:nvSpPr>
            <p:cNvPr id="3996" name="Google Shape;3996;p58"/>
            <p:cNvSpPr/>
            <p:nvPr/>
          </p:nvSpPr>
          <p:spPr>
            <a:xfrm>
              <a:off x="5158475" y="4150250"/>
              <a:ext cx="538375" cy="700975"/>
            </a:xfrm>
            <a:custGeom>
              <a:avLst/>
              <a:gdLst/>
              <a:ahLst/>
              <a:cxnLst/>
              <a:rect l="l" t="t" r="r" b="b"/>
              <a:pathLst>
                <a:path w="21535" h="28039" extrusionOk="0">
                  <a:moveTo>
                    <a:pt x="0" y="0"/>
                  </a:moveTo>
                  <a:lnTo>
                    <a:pt x="0" y="28038"/>
                  </a:lnTo>
                  <a:lnTo>
                    <a:pt x="21535" y="28038"/>
                  </a:lnTo>
                  <a:lnTo>
                    <a:pt x="215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997" name="Google Shape;3997;p58"/>
            <p:cNvSpPr/>
            <p:nvPr/>
          </p:nvSpPr>
          <p:spPr>
            <a:xfrm>
              <a:off x="5158475" y="3805725"/>
              <a:ext cx="538375" cy="232550"/>
            </a:xfrm>
            <a:custGeom>
              <a:avLst/>
              <a:gdLst/>
              <a:ahLst/>
              <a:cxnLst/>
              <a:rect l="l" t="t" r="r" b="b"/>
              <a:pathLst>
                <a:path w="21535" h="9302" extrusionOk="0">
                  <a:moveTo>
                    <a:pt x="0" y="1"/>
                  </a:moveTo>
                  <a:lnTo>
                    <a:pt x="0" y="9301"/>
                  </a:lnTo>
                  <a:lnTo>
                    <a:pt x="21535" y="9301"/>
                  </a:lnTo>
                  <a:lnTo>
                    <a:pt x="215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998" name="Google Shape;3998;p58"/>
            <p:cNvSpPr/>
            <p:nvPr/>
          </p:nvSpPr>
          <p:spPr>
            <a:xfrm>
              <a:off x="5158475" y="3460075"/>
              <a:ext cx="538375" cy="232550"/>
            </a:xfrm>
            <a:custGeom>
              <a:avLst/>
              <a:gdLst/>
              <a:ahLst/>
              <a:cxnLst/>
              <a:rect l="l" t="t" r="r" b="b"/>
              <a:pathLst>
                <a:path w="21535" h="9302" extrusionOk="0">
                  <a:moveTo>
                    <a:pt x="0" y="1"/>
                  </a:moveTo>
                  <a:lnTo>
                    <a:pt x="0" y="9301"/>
                  </a:lnTo>
                  <a:lnTo>
                    <a:pt x="21535" y="9301"/>
                  </a:lnTo>
                  <a:lnTo>
                    <a:pt x="215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999" name="Google Shape;3999;p58"/>
            <p:cNvSpPr/>
            <p:nvPr/>
          </p:nvSpPr>
          <p:spPr>
            <a:xfrm>
              <a:off x="5158475" y="3241775"/>
              <a:ext cx="538375" cy="116575"/>
            </a:xfrm>
            <a:custGeom>
              <a:avLst/>
              <a:gdLst/>
              <a:ahLst/>
              <a:cxnLst/>
              <a:rect l="l" t="t" r="r" b="b"/>
              <a:pathLst>
                <a:path w="21535" h="4663" extrusionOk="0">
                  <a:moveTo>
                    <a:pt x="0" y="1"/>
                  </a:moveTo>
                  <a:lnTo>
                    <a:pt x="0" y="4662"/>
                  </a:lnTo>
                  <a:lnTo>
                    <a:pt x="21535" y="4662"/>
                  </a:lnTo>
                  <a:lnTo>
                    <a:pt x="215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000" name="Google Shape;4000;p58"/>
          <p:cNvGrpSpPr/>
          <p:nvPr/>
        </p:nvGrpSpPr>
        <p:grpSpPr>
          <a:xfrm>
            <a:off x="5879409" y="4806482"/>
            <a:ext cx="865455" cy="926641"/>
            <a:chOff x="6117525" y="909225"/>
            <a:chExt cx="1173975" cy="1256975"/>
          </a:xfrm>
        </p:grpSpPr>
        <p:sp>
          <p:nvSpPr>
            <p:cNvPr id="4001" name="Google Shape;4001;p58"/>
            <p:cNvSpPr/>
            <p:nvPr/>
          </p:nvSpPr>
          <p:spPr>
            <a:xfrm>
              <a:off x="6117525" y="909225"/>
              <a:ext cx="145550" cy="145575"/>
            </a:xfrm>
            <a:custGeom>
              <a:avLst/>
              <a:gdLst/>
              <a:ahLst/>
              <a:cxnLst/>
              <a:rect l="l" t="t" r="r" b="b"/>
              <a:pathLst>
                <a:path w="5822" h="5823" extrusionOk="0">
                  <a:moveTo>
                    <a:pt x="2911" y="1"/>
                  </a:moveTo>
                  <a:cubicBezTo>
                    <a:pt x="1297" y="1"/>
                    <a:pt x="0" y="1297"/>
                    <a:pt x="0" y="2912"/>
                  </a:cubicBezTo>
                  <a:cubicBezTo>
                    <a:pt x="0" y="4526"/>
                    <a:pt x="1297" y="5822"/>
                    <a:pt x="2911" y="5822"/>
                  </a:cubicBezTo>
                  <a:cubicBezTo>
                    <a:pt x="4526" y="5822"/>
                    <a:pt x="5822" y="4526"/>
                    <a:pt x="5822" y="2912"/>
                  </a:cubicBezTo>
                  <a:cubicBezTo>
                    <a:pt x="5822" y="1297"/>
                    <a:pt x="4526" y="1"/>
                    <a:pt x="29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02" name="Google Shape;4002;p58"/>
            <p:cNvSpPr/>
            <p:nvPr/>
          </p:nvSpPr>
          <p:spPr>
            <a:xfrm>
              <a:off x="6322750" y="909225"/>
              <a:ext cx="146125" cy="145575"/>
            </a:xfrm>
            <a:custGeom>
              <a:avLst/>
              <a:gdLst/>
              <a:ahLst/>
              <a:cxnLst/>
              <a:rect l="l" t="t" r="r" b="b"/>
              <a:pathLst>
                <a:path w="5845" h="5823" extrusionOk="0">
                  <a:moveTo>
                    <a:pt x="2934" y="1"/>
                  </a:moveTo>
                  <a:cubicBezTo>
                    <a:pt x="1319" y="1"/>
                    <a:pt x="1" y="1297"/>
                    <a:pt x="1" y="2912"/>
                  </a:cubicBezTo>
                  <a:cubicBezTo>
                    <a:pt x="1" y="4526"/>
                    <a:pt x="1319" y="5822"/>
                    <a:pt x="2934" y="5822"/>
                  </a:cubicBezTo>
                  <a:cubicBezTo>
                    <a:pt x="4526" y="5822"/>
                    <a:pt x="5845" y="4526"/>
                    <a:pt x="5845" y="2912"/>
                  </a:cubicBezTo>
                  <a:cubicBezTo>
                    <a:pt x="5845" y="1297"/>
                    <a:pt x="4526" y="1"/>
                    <a:pt x="29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03" name="Google Shape;4003;p58"/>
            <p:cNvSpPr/>
            <p:nvPr/>
          </p:nvSpPr>
          <p:spPr>
            <a:xfrm>
              <a:off x="6528550" y="909225"/>
              <a:ext cx="146125" cy="145575"/>
            </a:xfrm>
            <a:custGeom>
              <a:avLst/>
              <a:gdLst/>
              <a:ahLst/>
              <a:cxnLst/>
              <a:rect l="l" t="t" r="r" b="b"/>
              <a:pathLst>
                <a:path w="5845" h="5823" extrusionOk="0">
                  <a:moveTo>
                    <a:pt x="2911" y="1"/>
                  </a:moveTo>
                  <a:cubicBezTo>
                    <a:pt x="1297" y="1"/>
                    <a:pt x="0" y="1297"/>
                    <a:pt x="0" y="2912"/>
                  </a:cubicBezTo>
                  <a:cubicBezTo>
                    <a:pt x="0" y="4526"/>
                    <a:pt x="1297" y="5822"/>
                    <a:pt x="2911" y="5822"/>
                  </a:cubicBezTo>
                  <a:cubicBezTo>
                    <a:pt x="4526" y="5822"/>
                    <a:pt x="5845" y="4526"/>
                    <a:pt x="5845" y="2912"/>
                  </a:cubicBezTo>
                  <a:cubicBezTo>
                    <a:pt x="5845" y="1297"/>
                    <a:pt x="4526" y="1"/>
                    <a:pt x="29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04" name="Google Shape;4004;p58"/>
            <p:cNvSpPr/>
            <p:nvPr/>
          </p:nvSpPr>
          <p:spPr>
            <a:xfrm>
              <a:off x="6117525" y="1131525"/>
              <a:ext cx="145550" cy="145550"/>
            </a:xfrm>
            <a:custGeom>
              <a:avLst/>
              <a:gdLst/>
              <a:ahLst/>
              <a:cxnLst/>
              <a:rect l="l" t="t" r="r" b="b"/>
              <a:pathLst>
                <a:path w="5822" h="5822" extrusionOk="0">
                  <a:moveTo>
                    <a:pt x="2911" y="0"/>
                  </a:moveTo>
                  <a:cubicBezTo>
                    <a:pt x="1297" y="0"/>
                    <a:pt x="0" y="1296"/>
                    <a:pt x="0" y="2911"/>
                  </a:cubicBezTo>
                  <a:cubicBezTo>
                    <a:pt x="0" y="4525"/>
                    <a:pt x="1297" y="5822"/>
                    <a:pt x="2911" y="5822"/>
                  </a:cubicBezTo>
                  <a:cubicBezTo>
                    <a:pt x="4526" y="5822"/>
                    <a:pt x="5822" y="4525"/>
                    <a:pt x="5822" y="2911"/>
                  </a:cubicBezTo>
                  <a:cubicBezTo>
                    <a:pt x="5822" y="1296"/>
                    <a:pt x="4526" y="0"/>
                    <a:pt x="29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05" name="Google Shape;4005;p58"/>
            <p:cNvSpPr/>
            <p:nvPr/>
          </p:nvSpPr>
          <p:spPr>
            <a:xfrm>
              <a:off x="6322750" y="1131525"/>
              <a:ext cx="146125" cy="145550"/>
            </a:xfrm>
            <a:custGeom>
              <a:avLst/>
              <a:gdLst/>
              <a:ahLst/>
              <a:cxnLst/>
              <a:rect l="l" t="t" r="r" b="b"/>
              <a:pathLst>
                <a:path w="5845" h="5822" extrusionOk="0">
                  <a:moveTo>
                    <a:pt x="2934" y="0"/>
                  </a:moveTo>
                  <a:cubicBezTo>
                    <a:pt x="1319" y="0"/>
                    <a:pt x="1" y="1296"/>
                    <a:pt x="1" y="2911"/>
                  </a:cubicBezTo>
                  <a:cubicBezTo>
                    <a:pt x="1" y="4525"/>
                    <a:pt x="1319" y="5822"/>
                    <a:pt x="2934" y="5822"/>
                  </a:cubicBezTo>
                  <a:cubicBezTo>
                    <a:pt x="4526" y="5822"/>
                    <a:pt x="5845" y="4525"/>
                    <a:pt x="5845" y="2911"/>
                  </a:cubicBezTo>
                  <a:cubicBezTo>
                    <a:pt x="5845" y="1296"/>
                    <a:pt x="4526" y="0"/>
                    <a:pt x="29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06" name="Google Shape;4006;p58"/>
            <p:cNvSpPr/>
            <p:nvPr/>
          </p:nvSpPr>
          <p:spPr>
            <a:xfrm>
              <a:off x="6528550" y="1131525"/>
              <a:ext cx="146125" cy="145550"/>
            </a:xfrm>
            <a:custGeom>
              <a:avLst/>
              <a:gdLst/>
              <a:ahLst/>
              <a:cxnLst/>
              <a:rect l="l" t="t" r="r" b="b"/>
              <a:pathLst>
                <a:path w="5845" h="5822" extrusionOk="0">
                  <a:moveTo>
                    <a:pt x="2911" y="0"/>
                  </a:moveTo>
                  <a:cubicBezTo>
                    <a:pt x="1297" y="0"/>
                    <a:pt x="0" y="1296"/>
                    <a:pt x="0" y="2911"/>
                  </a:cubicBezTo>
                  <a:cubicBezTo>
                    <a:pt x="0" y="4525"/>
                    <a:pt x="1297" y="5822"/>
                    <a:pt x="2911" y="5822"/>
                  </a:cubicBezTo>
                  <a:cubicBezTo>
                    <a:pt x="4526" y="5822"/>
                    <a:pt x="5845" y="4525"/>
                    <a:pt x="5845" y="2911"/>
                  </a:cubicBezTo>
                  <a:cubicBezTo>
                    <a:pt x="5845" y="1296"/>
                    <a:pt x="4526" y="0"/>
                    <a:pt x="29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07" name="Google Shape;4007;p58"/>
            <p:cNvSpPr/>
            <p:nvPr/>
          </p:nvSpPr>
          <p:spPr>
            <a:xfrm>
              <a:off x="6117525" y="1353225"/>
              <a:ext cx="145550" cy="146125"/>
            </a:xfrm>
            <a:custGeom>
              <a:avLst/>
              <a:gdLst/>
              <a:ahLst/>
              <a:cxnLst/>
              <a:rect l="l" t="t" r="r" b="b"/>
              <a:pathLst>
                <a:path w="5822" h="5845" extrusionOk="0">
                  <a:moveTo>
                    <a:pt x="2911" y="1"/>
                  </a:moveTo>
                  <a:cubicBezTo>
                    <a:pt x="1297" y="1"/>
                    <a:pt x="0" y="1320"/>
                    <a:pt x="0" y="2934"/>
                  </a:cubicBezTo>
                  <a:cubicBezTo>
                    <a:pt x="0" y="4549"/>
                    <a:pt x="1297" y="5845"/>
                    <a:pt x="2911" y="5845"/>
                  </a:cubicBezTo>
                  <a:cubicBezTo>
                    <a:pt x="4526" y="5845"/>
                    <a:pt x="5822" y="4549"/>
                    <a:pt x="5822" y="2934"/>
                  </a:cubicBezTo>
                  <a:cubicBezTo>
                    <a:pt x="5822" y="1320"/>
                    <a:pt x="4526" y="1"/>
                    <a:pt x="29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08" name="Google Shape;4008;p58"/>
            <p:cNvSpPr/>
            <p:nvPr/>
          </p:nvSpPr>
          <p:spPr>
            <a:xfrm>
              <a:off x="6322750" y="1353225"/>
              <a:ext cx="146125" cy="146125"/>
            </a:xfrm>
            <a:custGeom>
              <a:avLst/>
              <a:gdLst/>
              <a:ahLst/>
              <a:cxnLst/>
              <a:rect l="l" t="t" r="r" b="b"/>
              <a:pathLst>
                <a:path w="5845" h="5845" extrusionOk="0">
                  <a:moveTo>
                    <a:pt x="2934" y="1"/>
                  </a:moveTo>
                  <a:cubicBezTo>
                    <a:pt x="1319" y="1"/>
                    <a:pt x="1" y="1320"/>
                    <a:pt x="1" y="2934"/>
                  </a:cubicBezTo>
                  <a:cubicBezTo>
                    <a:pt x="1" y="4549"/>
                    <a:pt x="1319" y="5845"/>
                    <a:pt x="2934" y="5845"/>
                  </a:cubicBezTo>
                  <a:cubicBezTo>
                    <a:pt x="4526" y="5845"/>
                    <a:pt x="5845" y="4549"/>
                    <a:pt x="5845" y="2934"/>
                  </a:cubicBezTo>
                  <a:cubicBezTo>
                    <a:pt x="5845" y="1320"/>
                    <a:pt x="4526" y="1"/>
                    <a:pt x="29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09" name="Google Shape;4009;p58"/>
            <p:cNvSpPr/>
            <p:nvPr/>
          </p:nvSpPr>
          <p:spPr>
            <a:xfrm>
              <a:off x="6528550" y="1353225"/>
              <a:ext cx="146125" cy="146125"/>
            </a:xfrm>
            <a:custGeom>
              <a:avLst/>
              <a:gdLst/>
              <a:ahLst/>
              <a:cxnLst/>
              <a:rect l="l" t="t" r="r" b="b"/>
              <a:pathLst>
                <a:path w="5845" h="5845" extrusionOk="0">
                  <a:moveTo>
                    <a:pt x="2911" y="1"/>
                  </a:moveTo>
                  <a:cubicBezTo>
                    <a:pt x="1297" y="1"/>
                    <a:pt x="0" y="1320"/>
                    <a:pt x="0" y="2934"/>
                  </a:cubicBezTo>
                  <a:cubicBezTo>
                    <a:pt x="0" y="4549"/>
                    <a:pt x="1297" y="5845"/>
                    <a:pt x="2911" y="5845"/>
                  </a:cubicBezTo>
                  <a:cubicBezTo>
                    <a:pt x="4526" y="5845"/>
                    <a:pt x="5845" y="4549"/>
                    <a:pt x="5845" y="2934"/>
                  </a:cubicBezTo>
                  <a:cubicBezTo>
                    <a:pt x="5845" y="1320"/>
                    <a:pt x="4526" y="1"/>
                    <a:pt x="29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10" name="Google Shape;4010;p58"/>
            <p:cNvSpPr/>
            <p:nvPr/>
          </p:nvSpPr>
          <p:spPr>
            <a:xfrm>
              <a:off x="6734350" y="1353225"/>
              <a:ext cx="145550" cy="146125"/>
            </a:xfrm>
            <a:custGeom>
              <a:avLst/>
              <a:gdLst/>
              <a:ahLst/>
              <a:cxnLst/>
              <a:rect l="l" t="t" r="r" b="b"/>
              <a:pathLst>
                <a:path w="5822" h="5845" extrusionOk="0">
                  <a:moveTo>
                    <a:pt x="2911" y="1"/>
                  </a:moveTo>
                  <a:cubicBezTo>
                    <a:pt x="1296" y="1"/>
                    <a:pt x="0" y="1320"/>
                    <a:pt x="0" y="2934"/>
                  </a:cubicBezTo>
                  <a:cubicBezTo>
                    <a:pt x="0" y="4549"/>
                    <a:pt x="1296" y="5845"/>
                    <a:pt x="2911" y="5845"/>
                  </a:cubicBezTo>
                  <a:cubicBezTo>
                    <a:pt x="4525" y="5845"/>
                    <a:pt x="5822" y="4549"/>
                    <a:pt x="5822" y="2934"/>
                  </a:cubicBezTo>
                  <a:cubicBezTo>
                    <a:pt x="5822" y="1320"/>
                    <a:pt x="4525" y="1"/>
                    <a:pt x="29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11" name="Google Shape;4011;p58"/>
            <p:cNvSpPr/>
            <p:nvPr/>
          </p:nvSpPr>
          <p:spPr>
            <a:xfrm>
              <a:off x="6939575" y="1353225"/>
              <a:ext cx="146125" cy="146125"/>
            </a:xfrm>
            <a:custGeom>
              <a:avLst/>
              <a:gdLst/>
              <a:ahLst/>
              <a:cxnLst/>
              <a:rect l="l" t="t" r="r" b="b"/>
              <a:pathLst>
                <a:path w="5845" h="5845" extrusionOk="0">
                  <a:moveTo>
                    <a:pt x="2934" y="1"/>
                  </a:moveTo>
                  <a:cubicBezTo>
                    <a:pt x="1319" y="1"/>
                    <a:pt x="0" y="1320"/>
                    <a:pt x="0" y="2934"/>
                  </a:cubicBezTo>
                  <a:cubicBezTo>
                    <a:pt x="0" y="4549"/>
                    <a:pt x="1319" y="5845"/>
                    <a:pt x="2934" y="5845"/>
                  </a:cubicBezTo>
                  <a:cubicBezTo>
                    <a:pt x="4526" y="5845"/>
                    <a:pt x="5845" y="4549"/>
                    <a:pt x="5845" y="2934"/>
                  </a:cubicBezTo>
                  <a:cubicBezTo>
                    <a:pt x="5845" y="1320"/>
                    <a:pt x="4526" y="1"/>
                    <a:pt x="29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12" name="Google Shape;4012;p58"/>
            <p:cNvSpPr/>
            <p:nvPr/>
          </p:nvSpPr>
          <p:spPr>
            <a:xfrm>
              <a:off x="7145375" y="1353225"/>
              <a:ext cx="146125" cy="146125"/>
            </a:xfrm>
            <a:custGeom>
              <a:avLst/>
              <a:gdLst/>
              <a:ahLst/>
              <a:cxnLst/>
              <a:rect l="l" t="t" r="r" b="b"/>
              <a:pathLst>
                <a:path w="5845" h="5845" extrusionOk="0">
                  <a:moveTo>
                    <a:pt x="2911" y="1"/>
                  </a:moveTo>
                  <a:cubicBezTo>
                    <a:pt x="1296" y="1"/>
                    <a:pt x="0" y="1320"/>
                    <a:pt x="0" y="2934"/>
                  </a:cubicBezTo>
                  <a:cubicBezTo>
                    <a:pt x="0" y="4549"/>
                    <a:pt x="1296" y="5845"/>
                    <a:pt x="2911" y="5845"/>
                  </a:cubicBezTo>
                  <a:cubicBezTo>
                    <a:pt x="4525" y="5845"/>
                    <a:pt x="5844" y="4549"/>
                    <a:pt x="5844" y="2934"/>
                  </a:cubicBezTo>
                  <a:cubicBezTo>
                    <a:pt x="5844" y="1320"/>
                    <a:pt x="4525" y="1"/>
                    <a:pt x="29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13" name="Google Shape;4013;p58"/>
            <p:cNvSpPr/>
            <p:nvPr/>
          </p:nvSpPr>
          <p:spPr>
            <a:xfrm>
              <a:off x="6117525" y="1575525"/>
              <a:ext cx="145550" cy="146125"/>
            </a:xfrm>
            <a:custGeom>
              <a:avLst/>
              <a:gdLst/>
              <a:ahLst/>
              <a:cxnLst/>
              <a:rect l="l" t="t" r="r" b="b"/>
              <a:pathLst>
                <a:path w="5822" h="5845" extrusionOk="0">
                  <a:moveTo>
                    <a:pt x="2911" y="0"/>
                  </a:moveTo>
                  <a:cubicBezTo>
                    <a:pt x="1297" y="0"/>
                    <a:pt x="0" y="1319"/>
                    <a:pt x="0" y="2933"/>
                  </a:cubicBezTo>
                  <a:cubicBezTo>
                    <a:pt x="0" y="4525"/>
                    <a:pt x="1297" y="5844"/>
                    <a:pt x="2911" y="5844"/>
                  </a:cubicBezTo>
                  <a:cubicBezTo>
                    <a:pt x="4526" y="5844"/>
                    <a:pt x="5822" y="4525"/>
                    <a:pt x="5822" y="2933"/>
                  </a:cubicBezTo>
                  <a:cubicBezTo>
                    <a:pt x="5822" y="1319"/>
                    <a:pt x="4526" y="0"/>
                    <a:pt x="29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14" name="Google Shape;4014;p58"/>
            <p:cNvSpPr/>
            <p:nvPr/>
          </p:nvSpPr>
          <p:spPr>
            <a:xfrm>
              <a:off x="6322750" y="1575525"/>
              <a:ext cx="146125" cy="146125"/>
            </a:xfrm>
            <a:custGeom>
              <a:avLst/>
              <a:gdLst/>
              <a:ahLst/>
              <a:cxnLst/>
              <a:rect l="l" t="t" r="r" b="b"/>
              <a:pathLst>
                <a:path w="5845" h="5845" extrusionOk="0">
                  <a:moveTo>
                    <a:pt x="2934" y="0"/>
                  </a:moveTo>
                  <a:cubicBezTo>
                    <a:pt x="1319" y="0"/>
                    <a:pt x="1" y="1319"/>
                    <a:pt x="1" y="2933"/>
                  </a:cubicBezTo>
                  <a:cubicBezTo>
                    <a:pt x="1" y="4525"/>
                    <a:pt x="1319" y="5844"/>
                    <a:pt x="2934" y="5844"/>
                  </a:cubicBezTo>
                  <a:cubicBezTo>
                    <a:pt x="4526" y="5844"/>
                    <a:pt x="5845" y="4525"/>
                    <a:pt x="5845" y="2933"/>
                  </a:cubicBezTo>
                  <a:cubicBezTo>
                    <a:pt x="5845" y="1319"/>
                    <a:pt x="4526" y="0"/>
                    <a:pt x="29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15" name="Google Shape;4015;p58"/>
            <p:cNvSpPr/>
            <p:nvPr/>
          </p:nvSpPr>
          <p:spPr>
            <a:xfrm>
              <a:off x="6528550" y="1575525"/>
              <a:ext cx="146125" cy="146125"/>
            </a:xfrm>
            <a:custGeom>
              <a:avLst/>
              <a:gdLst/>
              <a:ahLst/>
              <a:cxnLst/>
              <a:rect l="l" t="t" r="r" b="b"/>
              <a:pathLst>
                <a:path w="5845" h="5845" extrusionOk="0">
                  <a:moveTo>
                    <a:pt x="2911" y="0"/>
                  </a:moveTo>
                  <a:cubicBezTo>
                    <a:pt x="1297" y="0"/>
                    <a:pt x="0" y="1319"/>
                    <a:pt x="0" y="2933"/>
                  </a:cubicBezTo>
                  <a:cubicBezTo>
                    <a:pt x="0" y="4525"/>
                    <a:pt x="1297" y="5844"/>
                    <a:pt x="2911" y="5844"/>
                  </a:cubicBezTo>
                  <a:cubicBezTo>
                    <a:pt x="4526" y="5844"/>
                    <a:pt x="5845" y="4525"/>
                    <a:pt x="5845" y="2933"/>
                  </a:cubicBezTo>
                  <a:cubicBezTo>
                    <a:pt x="5845" y="1319"/>
                    <a:pt x="4526" y="0"/>
                    <a:pt x="29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16" name="Google Shape;4016;p58"/>
            <p:cNvSpPr/>
            <p:nvPr/>
          </p:nvSpPr>
          <p:spPr>
            <a:xfrm>
              <a:off x="6734350" y="1575525"/>
              <a:ext cx="145550" cy="146125"/>
            </a:xfrm>
            <a:custGeom>
              <a:avLst/>
              <a:gdLst/>
              <a:ahLst/>
              <a:cxnLst/>
              <a:rect l="l" t="t" r="r" b="b"/>
              <a:pathLst>
                <a:path w="5822" h="5845" extrusionOk="0">
                  <a:moveTo>
                    <a:pt x="2911" y="0"/>
                  </a:moveTo>
                  <a:cubicBezTo>
                    <a:pt x="1296" y="0"/>
                    <a:pt x="0" y="1319"/>
                    <a:pt x="0" y="2933"/>
                  </a:cubicBezTo>
                  <a:cubicBezTo>
                    <a:pt x="0" y="4525"/>
                    <a:pt x="1296" y="5844"/>
                    <a:pt x="2911" y="5844"/>
                  </a:cubicBezTo>
                  <a:cubicBezTo>
                    <a:pt x="4525" y="5844"/>
                    <a:pt x="5822" y="4525"/>
                    <a:pt x="5822" y="2933"/>
                  </a:cubicBezTo>
                  <a:cubicBezTo>
                    <a:pt x="5822" y="1319"/>
                    <a:pt x="4525" y="0"/>
                    <a:pt x="29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17" name="Google Shape;4017;p58"/>
            <p:cNvSpPr/>
            <p:nvPr/>
          </p:nvSpPr>
          <p:spPr>
            <a:xfrm>
              <a:off x="6939575" y="1575525"/>
              <a:ext cx="146125" cy="146125"/>
            </a:xfrm>
            <a:custGeom>
              <a:avLst/>
              <a:gdLst/>
              <a:ahLst/>
              <a:cxnLst/>
              <a:rect l="l" t="t" r="r" b="b"/>
              <a:pathLst>
                <a:path w="5845" h="5845" extrusionOk="0">
                  <a:moveTo>
                    <a:pt x="2934" y="0"/>
                  </a:moveTo>
                  <a:cubicBezTo>
                    <a:pt x="1319" y="0"/>
                    <a:pt x="0" y="1319"/>
                    <a:pt x="0" y="2933"/>
                  </a:cubicBezTo>
                  <a:cubicBezTo>
                    <a:pt x="0" y="4525"/>
                    <a:pt x="1319" y="5844"/>
                    <a:pt x="2934" y="5844"/>
                  </a:cubicBezTo>
                  <a:cubicBezTo>
                    <a:pt x="4526" y="5844"/>
                    <a:pt x="5845" y="4525"/>
                    <a:pt x="5845" y="2933"/>
                  </a:cubicBezTo>
                  <a:cubicBezTo>
                    <a:pt x="5845" y="1319"/>
                    <a:pt x="4526" y="0"/>
                    <a:pt x="29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18" name="Google Shape;4018;p58"/>
            <p:cNvSpPr/>
            <p:nvPr/>
          </p:nvSpPr>
          <p:spPr>
            <a:xfrm>
              <a:off x="7145375" y="1575525"/>
              <a:ext cx="146125" cy="146125"/>
            </a:xfrm>
            <a:custGeom>
              <a:avLst/>
              <a:gdLst/>
              <a:ahLst/>
              <a:cxnLst/>
              <a:rect l="l" t="t" r="r" b="b"/>
              <a:pathLst>
                <a:path w="5845" h="5845" extrusionOk="0">
                  <a:moveTo>
                    <a:pt x="2911" y="0"/>
                  </a:moveTo>
                  <a:cubicBezTo>
                    <a:pt x="1296" y="0"/>
                    <a:pt x="0" y="1319"/>
                    <a:pt x="0" y="2933"/>
                  </a:cubicBezTo>
                  <a:cubicBezTo>
                    <a:pt x="0" y="4525"/>
                    <a:pt x="1296" y="5844"/>
                    <a:pt x="2911" y="5844"/>
                  </a:cubicBezTo>
                  <a:cubicBezTo>
                    <a:pt x="4525" y="5844"/>
                    <a:pt x="5844" y="4525"/>
                    <a:pt x="5844" y="2933"/>
                  </a:cubicBezTo>
                  <a:cubicBezTo>
                    <a:pt x="5844" y="1319"/>
                    <a:pt x="4525" y="0"/>
                    <a:pt x="29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19" name="Google Shape;4019;p58"/>
            <p:cNvSpPr/>
            <p:nvPr/>
          </p:nvSpPr>
          <p:spPr>
            <a:xfrm>
              <a:off x="6528550" y="1797800"/>
              <a:ext cx="146125" cy="146125"/>
            </a:xfrm>
            <a:custGeom>
              <a:avLst/>
              <a:gdLst/>
              <a:ahLst/>
              <a:cxnLst/>
              <a:rect l="l" t="t" r="r" b="b"/>
              <a:pathLst>
                <a:path w="5845" h="5845" extrusionOk="0">
                  <a:moveTo>
                    <a:pt x="2911" y="0"/>
                  </a:moveTo>
                  <a:cubicBezTo>
                    <a:pt x="1297" y="0"/>
                    <a:pt x="0" y="1296"/>
                    <a:pt x="0" y="2911"/>
                  </a:cubicBezTo>
                  <a:cubicBezTo>
                    <a:pt x="0" y="4526"/>
                    <a:pt x="1297" y="5844"/>
                    <a:pt x="2911" y="5844"/>
                  </a:cubicBezTo>
                  <a:cubicBezTo>
                    <a:pt x="4526" y="5844"/>
                    <a:pt x="5845" y="4526"/>
                    <a:pt x="5845" y="2911"/>
                  </a:cubicBezTo>
                  <a:cubicBezTo>
                    <a:pt x="5845" y="1296"/>
                    <a:pt x="4526" y="0"/>
                    <a:pt x="29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20" name="Google Shape;4020;p58"/>
            <p:cNvSpPr/>
            <p:nvPr/>
          </p:nvSpPr>
          <p:spPr>
            <a:xfrm>
              <a:off x="6734350" y="1797800"/>
              <a:ext cx="145550" cy="146125"/>
            </a:xfrm>
            <a:custGeom>
              <a:avLst/>
              <a:gdLst/>
              <a:ahLst/>
              <a:cxnLst/>
              <a:rect l="l" t="t" r="r" b="b"/>
              <a:pathLst>
                <a:path w="5822" h="5845" extrusionOk="0">
                  <a:moveTo>
                    <a:pt x="2911" y="0"/>
                  </a:moveTo>
                  <a:cubicBezTo>
                    <a:pt x="1296" y="0"/>
                    <a:pt x="0" y="1296"/>
                    <a:pt x="0" y="2911"/>
                  </a:cubicBezTo>
                  <a:cubicBezTo>
                    <a:pt x="0" y="4526"/>
                    <a:pt x="1296" y="5844"/>
                    <a:pt x="2911" y="5844"/>
                  </a:cubicBezTo>
                  <a:cubicBezTo>
                    <a:pt x="4525" y="5844"/>
                    <a:pt x="5822" y="4526"/>
                    <a:pt x="5822" y="2911"/>
                  </a:cubicBezTo>
                  <a:cubicBezTo>
                    <a:pt x="5822" y="1296"/>
                    <a:pt x="4525" y="0"/>
                    <a:pt x="29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21" name="Google Shape;4021;p58"/>
            <p:cNvSpPr/>
            <p:nvPr/>
          </p:nvSpPr>
          <p:spPr>
            <a:xfrm>
              <a:off x="6939575" y="1797800"/>
              <a:ext cx="146125" cy="146125"/>
            </a:xfrm>
            <a:custGeom>
              <a:avLst/>
              <a:gdLst/>
              <a:ahLst/>
              <a:cxnLst/>
              <a:rect l="l" t="t" r="r" b="b"/>
              <a:pathLst>
                <a:path w="5845" h="5845" extrusionOk="0">
                  <a:moveTo>
                    <a:pt x="2934" y="0"/>
                  </a:moveTo>
                  <a:cubicBezTo>
                    <a:pt x="1319" y="0"/>
                    <a:pt x="0" y="1296"/>
                    <a:pt x="0" y="2911"/>
                  </a:cubicBezTo>
                  <a:cubicBezTo>
                    <a:pt x="0" y="4526"/>
                    <a:pt x="1319" y="5844"/>
                    <a:pt x="2934" y="5844"/>
                  </a:cubicBezTo>
                  <a:cubicBezTo>
                    <a:pt x="4526" y="5844"/>
                    <a:pt x="5845" y="4526"/>
                    <a:pt x="5845" y="2911"/>
                  </a:cubicBezTo>
                  <a:cubicBezTo>
                    <a:pt x="5845" y="1296"/>
                    <a:pt x="4526" y="0"/>
                    <a:pt x="29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22" name="Google Shape;4022;p58"/>
            <p:cNvSpPr/>
            <p:nvPr/>
          </p:nvSpPr>
          <p:spPr>
            <a:xfrm>
              <a:off x="7145375" y="1797800"/>
              <a:ext cx="146125" cy="146125"/>
            </a:xfrm>
            <a:custGeom>
              <a:avLst/>
              <a:gdLst/>
              <a:ahLst/>
              <a:cxnLst/>
              <a:rect l="l" t="t" r="r" b="b"/>
              <a:pathLst>
                <a:path w="5845" h="5845" extrusionOk="0">
                  <a:moveTo>
                    <a:pt x="2911" y="0"/>
                  </a:moveTo>
                  <a:cubicBezTo>
                    <a:pt x="1296" y="0"/>
                    <a:pt x="0" y="1296"/>
                    <a:pt x="0" y="2911"/>
                  </a:cubicBezTo>
                  <a:cubicBezTo>
                    <a:pt x="0" y="4526"/>
                    <a:pt x="1296" y="5844"/>
                    <a:pt x="2911" y="5844"/>
                  </a:cubicBezTo>
                  <a:cubicBezTo>
                    <a:pt x="4525" y="5844"/>
                    <a:pt x="5844" y="4526"/>
                    <a:pt x="5844" y="2911"/>
                  </a:cubicBezTo>
                  <a:cubicBezTo>
                    <a:pt x="5844" y="1296"/>
                    <a:pt x="4525" y="0"/>
                    <a:pt x="29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23" name="Google Shape;4023;p58"/>
            <p:cNvSpPr/>
            <p:nvPr/>
          </p:nvSpPr>
          <p:spPr>
            <a:xfrm>
              <a:off x="6528550" y="2020075"/>
              <a:ext cx="146125" cy="146125"/>
            </a:xfrm>
            <a:custGeom>
              <a:avLst/>
              <a:gdLst/>
              <a:ahLst/>
              <a:cxnLst/>
              <a:rect l="l" t="t" r="r" b="b"/>
              <a:pathLst>
                <a:path w="5845" h="5845" extrusionOk="0">
                  <a:moveTo>
                    <a:pt x="2911" y="1"/>
                  </a:moveTo>
                  <a:cubicBezTo>
                    <a:pt x="1297" y="1"/>
                    <a:pt x="0" y="1297"/>
                    <a:pt x="0" y="2911"/>
                  </a:cubicBezTo>
                  <a:cubicBezTo>
                    <a:pt x="0" y="4526"/>
                    <a:pt x="1297" y="5845"/>
                    <a:pt x="2911" y="5845"/>
                  </a:cubicBezTo>
                  <a:cubicBezTo>
                    <a:pt x="4526" y="5845"/>
                    <a:pt x="5845" y="4526"/>
                    <a:pt x="5845" y="2911"/>
                  </a:cubicBezTo>
                  <a:cubicBezTo>
                    <a:pt x="5845" y="1297"/>
                    <a:pt x="4526" y="1"/>
                    <a:pt x="29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24" name="Google Shape;4024;p58"/>
            <p:cNvSpPr/>
            <p:nvPr/>
          </p:nvSpPr>
          <p:spPr>
            <a:xfrm>
              <a:off x="6734350" y="2020075"/>
              <a:ext cx="145550" cy="146125"/>
            </a:xfrm>
            <a:custGeom>
              <a:avLst/>
              <a:gdLst/>
              <a:ahLst/>
              <a:cxnLst/>
              <a:rect l="l" t="t" r="r" b="b"/>
              <a:pathLst>
                <a:path w="5822" h="5845" extrusionOk="0">
                  <a:moveTo>
                    <a:pt x="2911" y="1"/>
                  </a:moveTo>
                  <a:cubicBezTo>
                    <a:pt x="1296" y="1"/>
                    <a:pt x="0" y="1297"/>
                    <a:pt x="0" y="2911"/>
                  </a:cubicBezTo>
                  <a:cubicBezTo>
                    <a:pt x="0" y="4526"/>
                    <a:pt x="1296" y="5845"/>
                    <a:pt x="2911" y="5845"/>
                  </a:cubicBezTo>
                  <a:cubicBezTo>
                    <a:pt x="4525" y="5845"/>
                    <a:pt x="5822" y="4526"/>
                    <a:pt x="5822" y="2911"/>
                  </a:cubicBezTo>
                  <a:cubicBezTo>
                    <a:pt x="5822" y="1297"/>
                    <a:pt x="4525" y="1"/>
                    <a:pt x="29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25" name="Google Shape;4025;p58"/>
            <p:cNvSpPr/>
            <p:nvPr/>
          </p:nvSpPr>
          <p:spPr>
            <a:xfrm>
              <a:off x="6939575" y="2020075"/>
              <a:ext cx="146125" cy="146125"/>
            </a:xfrm>
            <a:custGeom>
              <a:avLst/>
              <a:gdLst/>
              <a:ahLst/>
              <a:cxnLst/>
              <a:rect l="l" t="t" r="r" b="b"/>
              <a:pathLst>
                <a:path w="5845" h="5845" extrusionOk="0">
                  <a:moveTo>
                    <a:pt x="2934" y="1"/>
                  </a:moveTo>
                  <a:cubicBezTo>
                    <a:pt x="1319" y="1"/>
                    <a:pt x="0" y="1297"/>
                    <a:pt x="0" y="2911"/>
                  </a:cubicBezTo>
                  <a:cubicBezTo>
                    <a:pt x="0" y="4526"/>
                    <a:pt x="1319" y="5845"/>
                    <a:pt x="2934" y="5845"/>
                  </a:cubicBezTo>
                  <a:cubicBezTo>
                    <a:pt x="4526" y="5845"/>
                    <a:pt x="5845" y="4526"/>
                    <a:pt x="5845" y="2911"/>
                  </a:cubicBezTo>
                  <a:cubicBezTo>
                    <a:pt x="5845" y="1297"/>
                    <a:pt x="4526" y="1"/>
                    <a:pt x="29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26" name="Google Shape;4026;p58"/>
            <p:cNvSpPr/>
            <p:nvPr/>
          </p:nvSpPr>
          <p:spPr>
            <a:xfrm>
              <a:off x="7145375" y="2020075"/>
              <a:ext cx="146125" cy="146125"/>
            </a:xfrm>
            <a:custGeom>
              <a:avLst/>
              <a:gdLst/>
              <a:ahLst/>
              <a:cxnLst/>
              <a:rect l="l" t="t" r="r" b="b"/>
              <a:pathLst>
                <a:path w="5845" h="5845" extrusionOk="0">
                  <a:moveTo>
                    <a:pt x="2911" y="1"/>
                  </a:moveTo>
                  <a:cubicBezTo>
                    <a:pt x="1296" y="1"/>
                    <a:pt x="0" y="1297"/>
                    <a:pt x="0" y="2911"/>
                  </a:cubicBezTo>
                  <a:cubicBezTo>
                    <a:pt x="0" y="4526"/>
                    <a:pt x="1296" y="5845"/>
                    <a:pt x="2911" y="5845"/>
                  </a:cubicBezTo>
                  <a:cubicBezTo>
                    <a:pt x="4525" y="5845"/>
                    <a:pt x="5844" y="4526"/>
                    <a:pt x="5844" y="2911"/>
                  </a:cubicBezTo>
                  <a:cubicBezTo>
                    <a:pt x="5844" y="1297"/>
                    <a:pt x="4525" y="1"/>
                    <a:pt x="29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027" name="Google Shape;4027;p58"/>
          <p:cNvGrpSpPr/>
          <p:nvPr/>
        </p:nvGrpSpPr>
        <p:grpSpPr>
          <a:xfrm>
            <a:off x="5879410" y="3065699"/>
            <a:ext cx="2858253" cy="1574991"/>
            <a:chOff x="732150" y="2714775"/>
            <a:chExt cx="3877175" cy="2136450"/>
          </a:xfrm>
        </p:grpSpPr>
        <p:sp>
          <p:nvSpPr>
            <p:cNvPr id="4028" name="Google Shape;4028;p58"/>
            <p:cNvSpPr/>
            <p:nvPr/>
          </p:nvSpPr>
          <p:spPr>
            <a:xfrm>
              <a:off x="732150" y="2714775"/>
              <a:ext cx="1851600" cy="2136450"/>
            </a:xfrm>
            <a:custGeom>
              <a:avLst/>
              <a:gdLst/>
              <a:ahLst/>
              <a:cxnLst/>
              <a:rect l="l" t="t" r="r" b="b"/>
              <a:pathLst>
                <a:path w="74064" h="85458" extrusionOk="0">
                  <a:moveTo>
                    <a:pt x="37043" y="1"/>
                  </a:moveTo>
                  <a:cubicBezTo>
                    <a:pt x="16577" y="1"/>
                    <a:pt x="0" y="16578"/>
                    <a:pt x="0" y="37021"/>
                  </a:cubicBezTo>
                  <a:lnTo>
                    <a:pt x="0" y="85457"/>
                  </a:lnTo>
                  <a:lnTo>
                    <a:pt x="37066" y="85457"/>
                  </a:lnTo>
                  <a:cubicBezTo>
                    <a:pt x="37817" y="65651"/>
                    <a:pt x="54076" y="49824"/>
                    <a:pt x="74064" y="49824"/>
                  </a:cubicBezTo>
                  <a:lnTo>
                    <a:pt x="74064" y="37021"/>
                  </a:lnTo>
                  <a:cubicBezTo>
                    <a:pt x="74064" y="16578"/>
                    <a:pt x="57487" y="1"/>
                    <a:pt x="370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29" name="Google Shape;4029;p58"/>
            <p:cNvSpPr/>
            <p:nvPr/>
          </p:nvSpPr>
          <p:spPr>
            <a:xfrm>
              <a:off x="1658800" y="3960350"/>
              <a:ext cx="924950" cy="890875"/>
            </a:xfrm>
            <a:custGeom>
              <a:avLst/>
              <a:gdLst/>
              <a:ahLst/>
              <a:cxnLst/>
              <a:rect l="l" t="t" r="r" b="b"/>
              <a:pathLst>
                <a:path w="36998" h="35635" extrusionOk="0">
                  <a:moveTo>
                    <a:pt x="36998" y="1"/>
                  </a:moveTo>
                  <a:cubicBezTo>
                    <a:pt x="17010" y="1"/>
                    <a:pt x="751" y="15828"/>
                    <a:pt x="0" y="35634"/>
                  </a:cubicBezTo>
                  <a:lnTo>
                    <a:pt x="36998" y="35634"/>
                  </a:lnTo>
                  <a:lnTo>
                    <a:pt x="369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30" name="Google Shape;4030;p58"/>
            <p:cNvSpPr/>
            <p:nvPr/>
          </p:nvSpPr>
          <p:spPr>
            <a:xfrm>
              <a:off x="2268800" y="4481100"/>
              <a:ext cx="2340525" cy="92125"/>
            </a:xfrm>
            <a:custGeom>
              <a:avLst/>
              <a:gdLst/>
              <a:ahLst/>
              <a:cxnLst/>
              <a:rect l="l" t="t" r="r" b="b"/>
              <a:pathLst>
                <a:path w="93621" h="3685" extrusionOk="0">
                  <a:moveTo>
                    <a:pt x="0" y="1"/>
                  </a:moveTo>
                  <a:lnTo>
                    <a:pt x="0" y="3685"/>
                  </a:lnTo>
                  <a:lnTo>
                    <a:pt x="93620" y="3685"/>
                  </a:lnTo>
                  <a:lnTo>
                    <a:pt x="936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31" name="Google Shape;4031;p58"/>
            <p:cNvSpPr/>
            <p:nvPr/>
          </p:nvSpPr>
          <p:spPr>
            <a:xfrm>
              <a:off x="2268800" y="4481100"/>
              <a:ext cx="316100" cy="92125"/>
            </a:xfrm>
            <a:custGeom>
              <a:avLst/>
              <a:gdLst/>
              <a:ahLst/>
              <a:cxnLst/>
              <a:rect l="l" t="t" r="r" b="b"/>
              <a:pathLst>
                <a:path w="12644" h="3685" extrusionOk="0">
                  <a:moveTo>
                    <a:pt x="0" y="1"/>
                  </a:moveTo>
                  <a:lnTo>
                    <a:pt x="0" y="3685"/>
                  </a:lnTo>
                  <a:lnTo>
                    <a:pt x="12643" y="3685"/>
                  </a:lnTo>
                  <a:lnTo>
                    <a:pt x="126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6" name="Google Shape;1846;p35"/>
          <p:cNvGrpSpPr/>
          <p:nvPr/>
        </p:nvGrpSpPr>
        <p:grpSpPr>
          <a:xfrm>
            <a:off x="4187500" y="788583"/>
            <a:ext cx="3817072" cy="2750756"/>
            <a:chOff x="742975" y="1304325"/>
            <a:chExt cx="883200" cy="883200"/>
          </a:xfrm>
        </p:grpSpPr>
        <p:sp>
          <p:nvSpPr>
            <p:cNvPr id="1847" name="Google Shape;1847;p35"/>
            <p:cNvSpPr/>
            <p:nvPr/>
          </p:nvSpPr>
          <p:spPr>
            <a:xfrm>
              <a:off x="742975" y="1304325"/>
              <a:ext cx="883200" cy="883200"/>
            </a:xfrm>
            <a:prstGeom prst="roundRect">
              <a:avLst>
                <a:gd name="adj" fmla="val 9412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742975" y="1304325"/>
              <a:ext cx="883200" cy="1161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1849" name="Google Shape;1849;p35"/>
          <p:cNvSpPr txBox="1">
            <a:spLocks noGrp="1"/>
          </p:cNvSpPr>
          <p:nvPr>
            <p:ph type="title" idx="3"/>
          </p:nvPr>
        </p:nvSpPr>
        <p:spPr>
          <a:xfrm>
            <a:off x="2454567" y="3613400"/>
            <a:ext cx="7282800" cy="1122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sz="3600" dirty="0" err="1">
                <a:solidFill>
                  <a:srgbClr val="161513"/>
                </a:solidFill>
                <a:latin typeface="OracleSansVF"/>
              </a:rPr>
              <a:t>Definitii</a:t>
            </a:r>
            <a:r>
              <a:rPr lang="en-US" sz="3600" dirty="0">
                <a:solidFill>
                  <a:srgbClr val="161513"/>
                </a:solidFill>
                <a:latin typeface="OracleSansVF"/>
              </a:rPr>
              <a:t> introductive </a:t>
            </a:r>
            <a:r>
              <a:rPr lang="en-US" sz="3600" dirty="0" err="1">
                <a:solidFill>
                  <a:srgbClr val="161513"/>
                </a:solidFill>
                <a:latin typeface="OracleSansVF"/>
              </a:rPr>
              <a:t>pentru</a:t>
            </a:r>
            <a:r>
              <a:rPr lang="en-US" sz="3600" dirty="0">
                <a:solidFill>
                  <a:srgbClr val="161513"/>
                </a:solidFill>
                <a:latin typeface="OracleSansVF"/>
              </a:rPr>
              <a:t> </a:t>
            </a:r>
            <a:r>
              <a:rPr lang="en-US" sz="3600" dirty="0" err="1">
                <a:solidFill>
                  <a:srgbClr val="161513"/>
                </a:solidFill>
                <a:latin typeface="OracleSansVF"/>
              </a:rPr>
              <a:t>intelegerea</a:t>
            </a:r>
            <a:r>
              <a:rPr lang="en-US" sz="3600" dirty="0">
                <a:solidFill>
                  <a:srgbClr val="161513"/>
                </a:solidFill>
                <a:latin typeface="OracleSansVF"/>
              </a:rPr>
              <a:t> </a:t>
            </a:r>
            <a:r>
              <a:rPr lang="en-US" sz="3600" dirty="0" err="1">
                <a:solidFill>
                  <a:srgbClr val="161513"/>
                </a:solidFill>
                <a:latin typeface="OracleSansVF"/>
              </a:rPr>
              <a:t>conceptelor</a:t>
            </a:r>
            <a:endParaRPr sz="3600" dirty="0"/>
          </a:p>
        </p:txBody>
      </p:sp>
      <p:sp>
        <p:nvSpPr>
          <p:cNvPr id="1851" name="Google Shape;1851;p35"/>
          <p:cNvSpPr txBox="1">
            <a:spLocks noGrp="1"/>
          </p:cNvSpPr>
          <p:nvPr>
            <p:ph type="title"/>
          </p:nvPr>
        </p:nvSpPr>
        <p:spPr>
          <a:xfrm>
            <a:off x="4299000" y="1252900"/>
            <a:ext cx="3594000" cy="211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01</a:t>
            </a:r>
            <a:endParaRPr/>
          </a:p>
        </p:txBody>
      </p:sp>
      <p:grpSp>
        <p:nvGrpSpPr>
          <p:cNvPr id="1853" name="Google Shape;1853;p35"/>
          <p:cNvGrpSpPr/>
          <p:nvPr/>
        </p:nvGrpSpPr>
        <p:grpSpPr>
          <a:xfrm flipH="1">
            <a:off x="63431" y="1199567"/>
            <a:ext cx="3241983" cy="1645877"/>
            <a:chOff x="3631386" y="1946825"/>
            <a:chExt cx="739436" cy="375394"/>
          </a:xfrm>
        </p:grpSpPr>
        <p:sp>
          <p:nvSpPr>
            <p:cNvPr id="1854" name="Google Shape;1854;p35"/>
            <p:cNvSpPr/>
            <p:nvPr/>
          </p:nvSpPr>
          <p:spPr>
            <a:xfrm>
              <a:off x="3755500" y="1949095"/>
              <a:ext cx="613052" cy="266522"/>
            </a:xfrm>
            <a:custGeom>
              <a:avLst/>
              <a:gdLst/>
              <a:ahLst/>
              <a:cxnLst/>
              <a:rect l="l" t="t" r="r" b="b"/>
              <a:pathLst>
                <a:path w="13233" h="5753" extrusionOk="0">
                  <a:moveTo>
                    <a:pt x="613" y="0"/>
                  </a:moveTo>
                  <a:cubicBezTo>
                    <a:pt x="283" y="0"/>
                    <a:pt x="1" y="270"/>
                    <a:pt x="1" y="612"/>
                  </a:cubicBezTo>
                  <a:lnTo>
                    <a:pt x="1" y="5154"/>
                  </a:lnTo>
                  <a:cubicBezTo>
                    <a:pt x="1" y="5484"/>
                    <a:pt x="283" y="5753"/>
                    <a:pt x="613" y="5753"/>
                  </a:cubicBezTo>
                  <a:lnTo>
                    <a:pt x="12632" y="5753"/>
                  </a:lnTo>
                  <a:cubicBezTo>
                    <a:pt x="12963" y="5753"/>
                    <a:pt x="13232" y="5484"/>
                    <a:pt x="13232" y="5154"/>
                  </a:cubicBezTo>
                  <a:lnTo>
                    <a:pt x="13232" y="612"/>
                  </a:lnTo>
                  <a:cubicBezTo>
                    <a:pt x="13232" y="270"/>
                    <a:pt x="12963" y="0"/>
                    <a:pt x="12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3753832" y="1946825"/>
              <a:ext cx="616990" cy="271062"/>
            </a:xfrm>
            <a:custGeom>
              <a:avLst/>
              <a:gdLst/>
              <a:ahLst/>
              <a:cxnLst/>
              <a:rect l="l" t="t" r="r" b="b"/>
              <a:pathLst>
                <a:path w="13318" h="5851" extrusionOk="0">
                  <a:moveTo>
                    <a:pt x="12668" y="98"/>
                  </a:moveTo>
                  <a:cubicBezTo>
                    <a:pt x="12974" y="98"/>
                    <a:pt x="13231" y="343"/>
                    <a:pt x="13231" y="661"/>
                  </a:cubicBezTo>
                  <a:lnTo>
                    <a:pt x="13231" y="5203"/>
                  </a:lnTo>
                  <a:cubicBezTo>
                    <a:pt x="13231" y="5508"/>
                    <a:pt x="12974" y="5766"/>
                    <a:pt x="12668" y="5766"/>
                  </a:cubicBezTo>
                  <a:lnTo>
                    <a:pt x="649" y="5766"/>
                  </a:lnTo>
                  <a:cubicBezTo>
                    <a:pt x="343" y="5766"/>
                    <a:pt x="86" y="5508"/>
                    <a:pt x="86" y="5203"/>
                  </a:cubicBezTo>
                  <a:lnTo>
                    <a:pt x="86" y="661"/>
                  </a:lnTo>
                  <a:cubicBezTo>
                    <a:pt x="86" y="343"/>
                    <a:pt x="343" y="98"/>
                    <a:pt x="649" y="98"/>
                  </a:cubicBezTo>
                  <a:close/>
                  <a:moveTo>
                    <a:pt x="649" y="0"/>
                  </a:moveTo>
                  <a:cubicBezTo>
                    <a:pt x="282" y="0"/>
                    <a:pt x="1" y="294"/>
                    <a:pt x="1" y="661"/>
                  </a:cubicBezTo>
                  <a:lnTo>
                    <a:pt x="1" y="5203"/>
                  </a:lnTo>
                  <a:cubicBezTo>
                    <a:pt x="1" y="5557"/>
                    <a:pt x="282" y="5851"/>
                    <a:pt x="649" y="5851"/>
                  </a:cubicBezTo>
                  <a:lnTo>
                    <a:pt x="12668" y="5851"/>
                  </a:lnTo>
                  <a:cubicBezTo>
                    <a:pt x="13023" y="5851"/>
                    <a:pt x="13317" y="5557"/>
                    <a:pt x="13317" y="5203"/>
                  </a:cubicBezTo>
                  <a:lnTo>
                    <a:pt x="13317" y="661"/>
                  </a:lnTo>
                  <a:cubicBezTo>
                    <a:pt x="13317" y="294"/>
                    <a:pt x="13023" y="0"/>
                    <a:pt x="12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3755500" y="1949095"/>
              <a:ext cx="613052" cy="56195"/>
            </a:xfrm>
            <a:custGeom>
              <a:avLst/>
              <a:gdLst/>
              <a:ahLst/>
              <a:cxnLst/>
              <a:rect l="l" t="t" r="r" b="b"/>
              <a:pathLst>
                <a:path w="13233" h="1213" extrusionOk="0">
                  <a:moveTo>
                    <a:pt x="613" y="0"/>
                  </a:moveTo>
                  <a:cubicBezTo>
                    <a:pt x="283" y="0"/>
                    <a:pt x="1" y="270"/>
                    <a:pt x="1" y="612"/>
                  </a:cubicBezTo>
                  <a:lnTo>
                    <a:pt x="1" y="1213"/>
                  </a:lnTo>
                  <a:lnTo>
                    <a:pt x="13232" y="1213"/>
                  </a:lnTo>
                  <a:lnTo>
                    <a:pt x="13232" y="612"/>
                  </a:lnTo>
                  <a:cubicBezTo>
                    <a:pt x="13232" y="270"/>
                    <a:pt x="12963" y="0"/>
                    <a:pt x="126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3753832" y="1946825"/>
              <a:ext cx="616990" cy="60133"/>
            </a:xfrm>
            <a:custGeom>
              <a:avLst/>
              <a:gdLst/>
              <a:ahLst/>
              <a:cxnLst/>
              <a:rect l="l" t="t" r="r" b="b"/>
              <a:pathLst>
                <a:path w="13318" h="1298" extrusionOk="0">
                  <a:moveTo>
                    <a:pt x="12668" y="98"/>
                  </a:moveTo>
                  <a:cubicBezTo>
                    <a:pt x="12974" y="98"/>
                    <a:pt x="13231" y="343"/>
                    <a:pt x="13231" y="661"/>
                  </a:cubicBezTo>
                  <a:lnTo>
                    <a:pt x="13231" y="1213"/>
                  </a:lnTo>
                  <a:lnTo>
                    <a:pt x="86" y="1213"/>
                  </a:lnTo>
                  <a:lnTo>
                    <a:pt x="86" y="661"/>
                  </a:lnTo>
                  <a:cubicBezTo>
                    <a:pt x="86" y="343"/>
                    <a:pt x="343" y="98"/>
                    <a:pt x="649" y="98"/>
                  </a:cubicBezTo>
                  <a:close/>
                  <a:moveTo>
                    <a:pt x="649" y="0"/>
                  </a:moveTo>
                  <a:cubicBezTo>
                    <a:pt x="282" y="0"/>
                    <a:pt x="1" y="294"/>
                    <a:pt x="1" y="661"/>
                  </a:cubicBezTo>
                  <a:lnTo>
                    <a:pt x="1" y="1298"/>
                  </a:lnTo>
                  <a:lnTo>
                    <a:pt x="13317" y="1298"/>
                  </a:lnTo>
                  <a:lnTo>
                    <a:pt x="13317" y="661"/>
                  </a:lnTo>
                  <a:cubicBezTo>
                    <a:pt x="13317" y="294"/>
                    <a:pt x="13023" y="0"/>
                    <a:pt x="12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3720383" y="1980321"/>
              <a:ext cx="613005" cy="266522"/>
            </a:xfrm>
            <a:custGeom>
              <a:avLst/>
              <a:gdLst/>
              <a:ahLst/>
              <a:cxnLst/>
              <a:rect l="l" t="t" r="r" b="b"/>
              <a:pathLst>
                <a:path w="13232" h="5753" extrusionOk="0">
                  <a:moveTo>
                    <a:pt x="612" y="0"/>
                  </a:moveTo>
                  <a:cubicBezTo>
                    <a:pt x="282" y="0"/>
                    <a:pt x="0" y="269"/>
                    <a:pt x="0" y="612"/>
                  </a:cubicBezTo>
                  <a:lnTo>
                    <a:pt x="0" y="5152"/>
                  </a:lnTo>
                  <a:cubicBezTo>
                    <a:pt x="0" y="5483"/>
                    <a:pt x="282" y="5753"/>
                    <a:pt x="612" y="5753"/>
                  </a:cubicBezTo>
                  <a:lnTo>
                    <a:pt x="12631" y="5753"/>
                  </a:lnTo>
                  <a:cubicBezTo>
                    <a:pt x="12962" y="5753"/>
                    <a:pt x="13231" y="5483"/>
                    <a:pt x="13231" y="5152"/>
                  </a:cubicBezTo>
                  <a:lnTo>
                    <a:pt x="13231" y="612"/>
                  </a:lnTo>
                  <a:cubicBezTo>
                    <a:pt x="13231" y="269"/>
                    <a:pt x="12962" y="0"/>
                    <a:pt x="126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3718669" y="1978050"/>
              <a:ext cx="616990" cy="271062"/>
            </a:xfrm>
            <a:custGeom>
              <a:avLst/>
              <a:gdLst/>
              <a:ahLst/>
              <a:cxnLst/>
              <a:rect l="l" t="t" r="r" b="b"/>
              <a:pathLst>
                <a:path w="13318" h="5851" extrusionOk="0">
                  <a:moveTo>
                    <a:pt x="12668" y="98"/>
                  </a:moveTo>
                  <a:cubicBezTo>
                    <a:pt x="12975" y="98"/>
                    <a:pt x="13231" y="343"/>
                    <a:pt x="13231" y="661"/>
                  </a:cubicBezTo>
                  <a:lnTo>
                    <a:pt x="13231" y="5201"/>
                  </a:lnTo>
                  <a:cubicBezTo>
                    <a:pt x="13231" y="5508"/>
                    <a:pt x="12975" y="5764"/>
                    <a:pt x="12668" y="5764"/>
                  </a:cubicBezTo>
                  <a:lnTo>
                    <a:pt x="649" y="5764"/>
                  </a:lnTo>
                  <a:cubicBezTo>
                    <a:pt x="344" y="5764"/>
                    <a:pt x="86" y="5508"/>
                    <a:pt x="86" y="5201"/>
                  </a:cubicBezTo>
                  <a:lnTo>
                    <a:pt x="86" y="661"/>
                  </a:lnTo>
                  <a:cubicBezTo>
                    <a:pt x="86" y="343"/>
                    <a:pt x="344" y="98"/>
                    <a:pt x="649" y="98"/>
                  </a:cubicBezTo>
                  <a:close/>
                  <a:moveTo>
                    <a:pt x="649" y="0"/>
                  </a:moveTo>
                  <a:cubicBezTo>
                    <a:pt x="295" y="0"/>
                    <a:pt x="1" y="294"/>
                    <a:pt x="1" y="661"/>
                  </a:cubicBezTo>
                  <a:lnTo>
                    <a:pt x="1" y="5201"/>
                  </a:lnTo>
                  <a:cubicBezTo>
                    <a:pt x="1" y="5557"/>
                    <a:pt x="295" y="5851"/>
                    <a:pt x="649" y="5851"/>
                  </a:cubicBezTo>
                  <a:lnTo>
                    <a:pt x="12668" y="5851"/>
                  </a:lnTo>
                  <a:cubicBezTo>
                    <a:pt x="13024" y="5851"/>
                    <a:pt x="13317" y="5557"/>
                    <a:pt x="13317" y="5201"/>
                  </a:cubicBezTo>
                  <a:lnTo>
                    <a:pt x="13317" y="661"/>
                  </a:lnTo>
                  <a:cubicBezTo>
                    <a:pt x="13317" y="294"/>
                    <a:pt x="13024" y="0"/>
                    <a:pt x="12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3720383" y="1980321"/>
              <a:ext cx="613005" cy="56149"/>
            </a:xfrm>
            <a:custGeom>
              <a:avLst/>
              <a:gdLst/>
              <a:ahLst/>
              <a:cxnLst/>
              <a:rect l="l" t="t" r="r" b="b"/>
              <a:pathLst>
                <a:path w="13232" h="1212" extrusionOk="0">
                  <a:moveTo>
                    <a:pt x="612" y="0"/>
                  </a:moveTo>
                  <a:cubicBezTo>
                    <a:pt x="282" y="0"/>
                    <a:pt x="0" y="269"/>
                    <a:pt x="0" y="612"/>
                  </a:cubicBezTo>
                  <a:lnTo>
                    <a:pt x="0" y="1211"/>
                  </a:lnTo>
                  <a:lnTo>
                    <a:pt x="13231" y="1211"/>
                  </a:lnTo>
                  <a:lnTo>
                    <a:pt x="13231" y="612"/>
                  </a:lnTo>
                  <a:cubicBezTo>
                    <a:pt x="13231" y="269"/>
                    <a:pt x="12962" y="0"/>
                    <a:pt x="126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3718669" y="1978050"/>
              <a:ext cx="616990" cy="60133"/>
            </a:xfrm>
            <a:custGeom>
              <a:avLst/>
              <a:gdLst/>
              <a:ahLst/>
              <a:cxnLst/>
              <a:rect l="l" t="t" r="r" b="b"/>
              <a:pathLst>
                <a:path w="13318" h="1298" extrusionOk="0">
                  <a:moveTo>
                    <a:pt x="12668" y="98"/>
                  </a:moveTo>
                  <a:cubicBezTo>
                    <a:pt x="12975" y="98"/>
                    <a:pt x="13231" y="343"/>
                    <a:pt x="13231" y="661"/>
                  </a:cubicBezTo>
                  <a:lnTo>
                    <a:pt x="13231" y="1211"/>
                  </a:lnTo>
                  <a:lnTo>
                    <a:pt x="86" y="1211"/>
                  </a:lnTo>
                  <a:lnTo>
                    <a:pt x="86" y="661"/>
                  </a:lnTo>
                  <a:cubicBezTo>
                    <a:pt x="86" y="343"/>
                    <a:pt x="344" y="98"/>
                    <a:pt x="649" y="98"/>
                  </a:cubicBezTo>
                  <a:close/>
                  <a:moveTo>
                    <a:pt x="649" y="0"/>
                  </a:moveTo>
                  <a:cubicBezTo>
                    <a:pt x="295" y="0"/>
                    <a:pt x="1" y="294"/>
                    <a:pt x="1" y="661"/>
                  </a:cubicBezTo>
                  <a:lnTo>
                    <a:pt x="1" y="1297"/>
                  </a:lnTo>
                  <a:lnTo>
                    <a:pt x="13317" y="1297"/>
                  </a:lnTo>
                  <a:lnTo>
                    <a:pt x="13317" y="661"/>
                  </a:lnTo>
                  <a:cubicBezTo>
                    <a:pt x="13317" y="294"/>
                    <a:pt x="13024" y="0"/>
                    <a:pt x="12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3676741" y="2014882"/>
              <a:ext cx="612959" cy="267124"/>
            </a:xfrm>
            <a:custGeom>
              <a:avLst/>
              <a:gdLst/>
              <a:ahLst/>
              <a:cxnLst/>
              <a:rect l="l" t="t" r="r" b="b"/>
              <a:pathLst>
                <a:path w="13231" h="5766" extrusionOk="0">
                  <a:moveTo>
                    <a:pt x="599" y="0"/>
                  </a:moveTo>
                  <a:cubicBezTo>
                    <a:pt x="269" y="0"/>
                    <a:pt x="0" y="269"/>
                    <a:pt x="0" y="612"/>
                  </a:cubicBezTo>
                  <a:lnTo>
                    <a:pt x="0" y="5153"/>
                  </a:lnTo>
                  <a:cubicBezTo>
                    <a:pt x="0" y="5483"/>
                    <a:pt x="269" y="5765"/>
                    <a:pt x="599" y="5765"/>
                  </a:cubicBezTo>
                  <a:lnTo>
                    <a:pt x="12618" y="5765"/>
                  </a:lnTo>
                  <a:cubicBezTo>
                    <a:pt x="12949" y="5765"/>
                    <a:pt x="13230" y="5483"/>
                    <a:pt x="13230" y="5153"/>
                  </a:cubicBezTo>
                  <a:lnTo>
                    <a:pt x="13230" y="612"/>
                  </a:lnTo>
                  <a:cubicBezTo>
                    <a:pt x="13230" y="269"/>
                    <a:pt x="12949" y="0"/>
                    <a:pt x="126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3674471" y="2012612"/>
              <a:ext cx="616943" cy="271062"/>
            </a:xfrm>
            <a:custGeom>
              <a:avLst/>
              <a:gdLst/>
              <a:ahLst/>
              <a:cxnLst/>
              <a:rect l="l" t="t" r="r" b="b"/>
              <a:pathLst>
                <a:path w="13317" h="5851" extrusionOk="0">
                  <a:moveTo>
                    <a:pt x="12667" y="98"/>
                  </a:moveTo>
                  <a:cubicBezTo>
                    <a:pt x="12974" y="98"/>
                    <a:pt x="13230" y="343"/>
                    <a:pt x="13230" y="661"/>
                  </a:cubicBezTo>
                  <a:lnTo>
                    <a:pt x="13230" y="5202"/>
                  </a:lnTo>
                  <a:cubicBezTo>
                    <a:pt x="13230" y="5508"/>
                    <a:pt x="12974" y="5765"/>
                    <a:pt x="12667" y="5765"/>
                  </a:cubicBezTo>
                  <a:lnTo>
                    <a:pt x="648" y="5765"/>
                  </a:lnTo>
                  <a:cubicBezTo>
                    <a:pt x="343" y="5765"/>
                    <a:pt x="85" y="5508"/>
                    <a:pt x="85" y="5202"/>
                  </a:cubicBezTo>
                  <a:lnTo>
                    <a:pt x="85" y="661"/>
                  </a:lnTo>
                  <a:cubicBezTo>
                    <a:pt x="85" y="343"/>
                    <a:pt x="343" y="98"/>
                    <a:pt x="648" y="98"/>
                  </a:cubicBezTo>
                  <a:close/>
                  <a:moveTo>
                    <a:pt x="648" y="0"/>
                  </a:moveTo>
                  <a:cubicBezTo>
                    <a:pt x="294" y="0"/>
                    <a:pt x="0" y="294"/>
                    <a:pt x="0" y="661"/>
                  </a:cubicBezTo>
                  <a:lnTo>
                    <a:pt x="0" y="5202"/>
                  </a:lnTo>
                  <a:cubicBezTo>
                    <a:pt x="0" y="5570"/>
                    <a:pt x="294" y="5851"/>
                    <a:pt x="648" y="5851"/>
                  </a:cubicBezTo>
                  <a:lnTo>
                    <a:pt x="12667" y="5851"/>
                  </a:lnTo>
                  <a:cubicBezTo>
                    <a:pt x="13023" y="5851"/>
                    <a:pt x="13317" y="5570"/>
                    <a:pt x="13317" y="5202"/>
                  </a:cubicBezTo>
                  <a:lnTo>
                    <a:pt x="13317" y="661"/>
                  </a:lnTo>
                  <a:cubicBezTo>
                    <a:pt x="13317" y="294"/>
                    <a:pt x="13023" y="0"/>
                    <a:pt x="12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3676741" y="2014882"/>
              <a:ext cx="612959" cy="56195"/>
            </a:xfrm>
            <a:custGeom>
              <a:avLst/>
              <a:gdLst/>
              <a:ahLst/>
              <a:cxnLst/>
              <a:rect l="l" t="t" r="r" b="b"/>
              <a:pathLst>
                <a:path w="13231" h="1213" extrusionOk="0">
                  <a:moveTo>
                    <a:pt x="599" y="0"/>
                  </a:moveTo>
                  <a:cubicBezTo>
                    <a:pt x="269" y="0"/>
                    <a:pt x="0" y="269"/>
                    <a:pt x="0" y="612"/>
                  </a:cubicBezTo>
                  <a:lnTo>
                    <a:pt x="0" y="1212"/>
                  </a:lnTo>
                  <a:lnTo>
                    <a:pt x="13230" y="1212"/>
                  </a:lnTo>
                  <a:lnTo>
                    <a:pt x="13230" y="612"/>
                  </a:lnTo>
                  <a:cubicBezTo>
                    <a:pt x="13230" y="269"/>
                    <a:pt x="12949" y="0"/>
                    <a:pt x="126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3674471" y="2012612"/>
              <a:ext cx="616943" cy="60735"/>
            </a:xfrm>
            <a:custGeom>
              <a:avLst/>
              <a:gdLst/>
              <a:ahLst/>
              <a:cxnLst/>
              <a:rect l="l" t="t" r="r" b="b"/>
              <a:pathLst>
                <a:path w="13317" h="1311" extrusionOk="0">
                  <a:moveTo>
                    <a:pt x="12667" y="98"/>
                  </a:moveTo>
                  <a:cubicBezTo>
                    <a:pt x="12974" y="98"/>
                    <a:pt x="13230" y="343"/>
                    <a:pt x="13230" y="661"/>
                  </a:cubicBezTo>
                  <a:lnTo>
                    <a:pt x="13230" y="1212"/>
                  </a:lnTo>
                  <a:lnTo>
                    <a:pt x="85" y="1212"/>
                  </a:lnTo>
                  <a:lnTo>
                    <a:pt x="85" y="661"/>
                  </a:lnTo>
                  <a:cubicBezTo>
                    <a:pt x="85" y="343"/>
                    <a:pt x="343" y="98"/>
                    <a:pt x="648" y="98"/>
                  </a:cubicBezTo>
                  <a:close/>
                  <a:moveTo>
                    <a:pt x="648" y="0"/>
                  </a:moveTo>
                  <a:cubicBezTo>
                    <a:pt x="294" y="0"/>
                    <a:pt x="0" y="294"/>
                    <a:pt x="0" y="661"/>
                  </a:cubicBezTo>
                  <a:lnTo>
                    <a:pt x="0" y="1310"/>
                  </a:lnTo>
                  <a:lnTo>
                    <a:pt x="13317" y="1310"/>
                  </a:lnTo>
                  <a:lnTo>
                    <a:pt x="13317" y="661"/>
                  </a:lnTo>
                  <a:cubicBezTo>
                    <a:pt x="13317" y="294"/>
                    <a:pt x="13023" y="0"/>
                    <a:pt x="12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633054" y="2052871"/>
              <a:ext cx="613005" cy="267078"/>
            </a:xfrm>
            <a:custGeom>
              <a:avLst/>
              <a:gdLst/>
              <a:ahLst/>
              <a:cxnLst/>
              <a:rect l="l" t="t" r="r" b="b"/>
              <a:pathLst>
                <a:path w="13232" h="5765" extrusionOk="0">
                  <a:moveTo>
                    <a:pt x="612" y="1"/>
                  </a:moveTo>
                  <a:cubicBezTo>
                    <a:pt x="282" y="1"/>
                    <a:pt x="0" y="282"/>
                    <a:pt x="0" y="613"/>
                  </a:cubicBezTo>
                  <a:lnTo>
                    <a:pt x="0" y="5153"/>
                  </a:lnTo>
                  <a:cubicBezTo>
                    <a:pt x="0" y="5496"/>
                    <a:pt x="282" y="5765"/>
                    <a:pt x="612" y="5765"/>
                  </a:cubicBezTo>
                  <a:lnTo>
                    <a:pt x="12631" y="5765"/>
                  </a:lnTo>
                  <a:cubicBezTo>
                    <a:pt x="12962" y="5765"/>
                    <a:pt x="13231" y="5496"/>
                    <a:pt x="13231" y="5153"/>
                  </a:cubicBezTo>
                  <a:lnTo>
                    <a:pt x="13231" y="613"/>
                  </a:lnTo>
                  <a:cubicBezTo>
                    <a:pt x="13231" y="282"/>
                    <a:pt x="12962" y="1"/>
                    <a:pt x="126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631386" y="2051157"/>
              <a:ext cx="616943" cy="271062"/>
            </a:xfrm>
            <a:custGeom>
              <a:avLst/>
              <a:gdLst/>
              <a:ahLst/>
              <a:cxnLst/>
              <a:rect l="l" t="t" r="r" b="b"/>
              <a:pathLst>
                <a:path w="13317" h="5851" extrusionOk="0">
                  <a:moveTo>
                    <a:pt x="12667" y="87"/>
                  </a:moveTo>
                  <a:cubicBezTo>
                    <a:pt x="12974" y="87"/>
                    <a:pt x="13230" y="343"/>
                    <a:pt x="13230" y="650"/>
                  </a:cubicBezTo>
                  <a:lnTo>
                    <a:pt x="13230" y="5190"/>
                  </a:lnTo>
                  <a:cubicBezTo>
                    <a:pt x="13230" y="5508"/>
                    <a:pt x="12974" y="5753"/>
                    <a:pt x="12667" y="5753"/>
                  </a:cubicBezTo>
                  <a:lnTo>
                    <a:pt x="648" y="5753"/>
                  </a:lnTo>
                  <a:cubicBezTo>
                    <a:pt x="343" y="5753"/>
                    <a:pt x="85" y="5508"/>
                    <a:pt x="85" y="5190"/>
                  </a:cubicBezTo>
                  <a:lnTo>
                    <a:pt x="85" y="650"/>
                  </a:lnTo>
                  <a:cubicBezTo>
                    <a:pt x="85" y="343"/>
                    <a:pt x="343" y="87"/>
                    <a:pt x="648" y="87"/>
                  </a:cubicBezTo>
                  <a:close/>
                  <a:moveTo>
                    <a:pt x="648" y="0"/>
                  </a:moveTo>
                  <a:cubicBezTo>
                    <a:pt x="281" y="0"/>
                    <a:pt x="0" y="294"/>
                    <a:pt x="0" y="650"/>
                  </a:cubicBezTo>
                  <a:lnTo>
                    <a:pt x="0" y="5190"/>
                  </a:lnTo>
                  <a:cubicBezTo>
                    <a:pt x="0" y="5557"/>
                    <a:pt x="281" y="5851"/>
                    <a:pt x="648" y="5851"/>
                  </a:cubicBezTo>
                  <a:lnTo>
                    <a:pt x="12667" y="5851"/>
                  </a:lnTo>
                  <a:cubicBezTo>
                    <a:pt x="13023" y="5851"/>
                    <a:pt x="13316" y="5557"/>
                    <a:pt x="13316" y="5190"/>
                  </a:cubicBezTo>
                  <a:lnTo>
                    <a:pt x="13316" y="650"/>
                  </a:lnTo>
                  <a:cubicBezTo>
                    <a:pt x="13316" y="294"/>
                    <a:pt x="13023" y="0"/>
                    <a:pt x="12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3633054" y="2052871"/>
              <a:ext cx="613005" cy="56149"/>
            </a:xfrm>
            <a:custGeom>
              <a:avLst/>
              <a:gdLst/>
              <a:ahLst/>
              <a:cxnLst/>
              <a:rect l="l" t="t" r="r" b="b"/>
              <a:pathLst>
                <a:path w="13232" h="1212" extrusionOk="0">
                  <a:moveTo>
                    <a:pt x="612" y="1"/>
                  </a:moveTo>
                  <a:cubicBezTo>
                    <a:pt x="282" y="1"/>
                    <a:pt x="0" y="282"/>
                    <a:pt x="0" y="613"/>
                  </a:cubicBezTo>
                  <a:lnTo>
                    <a:pt x="0" y="1212"/>
                  </a:lnTo>
                  <a:lnTo>
                    <a:pt x="13231" y="1212"/>
                  </a:lnTo>
                  <a:lnTo>
                    <a:pt x="13231" y="613"/>
                  </a:lnTo>
                  <a:cubicBezTo>
                    <a:pt x="13231" y="282"/>
                    <a:pt x="12962" y="1"/>
                    <a:pt x="126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3631386" y="2051157"/>
              <a:ext cx="616943" cy="60133"/>
            </a:xfrm>
            <a:custGeom>
              <a:avLst/>
              <a:gdLst/>
              <a:ahLst/>
              <a:cxnLst/>
              <a:rect l="l" t="t" r="r" b="b"/>
              <a:pathLst>
                <a:path w="13317" h="1298" extrusionOk="0">
                  <a:moveTo>
                    <a:pt x="12667" y="87"/>
                  </a:moveTo>
                  <a:cubicBezTo>
                    <a:pt x="12974" y="87"/>
                    <a:pt x="13230" y="343"/>
                    <a:pt x="13230" y="650"/>
                  </a:cubicBezTo>
                  <a:lnTo>
                    <a:pt x="13230" y="1200"/>
                  </a:lnTo>
                  <a:lnTo>
                    <a:pt x="85" y="1200"/>
                  </a:lnTo>
                  <a:lnTo>
                    <a:pt x="85" y="650"/>
                  </a:lnTo>
                  <a:cubicBezTo>
                    <a:pt x="85" y="343"/>
                    <a:pt x="343" y="87"/>
                    <a:pt x="648" y="87"/>
                  </a:cubicBezTo>
                  <a:close/>
                  <a:moveTo>
                    <a:pt x="648" y="0"/>
                  </a:moveTo>
                  <a:cubicBezTo>
                    <a:pt x="281" y="0"/>
                    <a:pt x="0" y="294"/>
                    <a:pt x="0" y="650"/>
                  </a:cubicBezTo>
                  <a:lnTo>
                    <a:pt x="0" y="1298"/>
                  </a:lnTo>
                  <a:lnTo>
                    <a:pt x="13316" y="1298"/>
                  </a:lnTo>
                  <a:lnTo>
                    <a:pt x="13316" y="650"/>
                  </a:lnTo>
                  <a:cubicBezTo>
                    <a:pt x="13316" y="294"/>
                    <a:pt x="13023" y="0"/>
                    <a:pt x="12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871" name="Google Shape;1871;p35"/>
          <p:cNvGrpSpPr/>
          <p:nvPr/>
        </p:nvGrpSpPr>
        <p:grpSpPr>
          <a:xfrm>
            <a:off x="9069152" y="5297060"/>
            <a:ext cx="2734920" cy="1382779"/>
            <a:chOff x="2505213" y="1998997"/>
            <a:chExt cx="715623" cy="361820"/>
          </a:xfrm>
        </p:grpSpPr>
        <p:sp>
          <p:nvSpPr>
            <p:cNvPr id="1872" name="Google Shape;1872;p35"/>
            <p:cNvSpPr/>
            <p:nvPr/>
          </p:nvSpPr>
          <p:spPr>
            <a:xfrm>
              <a:off x="2507483" y="2091978"/>
              <a:ext cx="612959" cy="267124"/>
            </a:xfrm>
            <a:custGeom>
              <a:avLst/>
              <a:gdLst/>
              <a:ahLst/>
              <a:cxnLst/>
              <a:rect l="l" t="t" r="r" b="b"/>
              <a:pathLst>
                <a:path w="13231" h="5766" extrusionOk="0">
                  <a:moveTo>
                    <a:pt x="613" y="1"/>
                  </a:moveTo>
                  <a:cubicBezTo>
                    <a:pt x="270" y="1"/>
                    <a:pt x="1" y="270"/>
                    <a:pt x="1" y="613"/>
                  </a:cubicBezTo>
                  <a:lnTo>
                    <a:pt x="1" y="5154"/>
                  </a:lnTo>
                  <a:cubicBezTo>
                    <a:pt x="1" y="5484"/>
                    <a:pt x="270" y="5766"/>
                    <a:pt x="613" y="5766"/>
                  </a:cubicBezTo>
                  <a:lnTo>
                    <a:pt x="12619" y="5766"/>
                  </a:lnTo>
                  <a:cubicBezTo>
                    <a:pt x="12962" y="5766"/>
                    <a:pt x="13231" y="5484"/>
                    <a:pt x="13231" y="5154"/>
                  </a:cubicBezTo>
                  <a:lnTo>
                    <a:pt x="13231" y="613"/>
                  </a:lnTo>
                  <a:cubicBezTo>
                    <a:pt x="13231" y="270"/>
                    <a:pt x="12962" y="1"/>
                    <a:pt x="126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2505213" y="2089708"/>
              <a:ext cx="617499" cy="271109"/>
            </a:xfrm>
            <a:custGeom>
              <a:avLst/>
              <a:gdLst/>
              <a:ahLst/>
              <a:cxnLst/>
              <a:rect l="l" t="t" r="r" b="b"/>
              <a:pathLst>
                <a:path w="13329" h="5852" extrusionOk="0">
                  <a:moveTo>
                    <a:pt x="12668" y="99"/>
                  </a:moveTo>
                  <a:cubicBezTo>
                    <a:pt x="12986" y="99"/>
                    <a:pt x="13231" y="356"/>
                    <a:pt x="13231" y="662"/>
                  </a:cubicBezTo>
                  <a:lnTo>
                    <a:pt x="13231" y="5203"/>
                  </a:lnTo>
                  <a:cubicBezTo>
                    <a:pt x="13231" y="5508"/>
                    <a:pt x="12986" y="5766"/>
                    <a:pt x="12668" y="5766"/>
                  </a:cubicBezTo>
                  <a:lnTo>
                    <a:pt x="662" y="5766"/>
                  </a:lnTo>
                  <a:cubicBezTo>
                    <a:pt x="343" y="5766"/>
                    <a:pt x="99" y="5508"/>
                    <a:pt x="99" y="5203"/>
                  </a:cubicBezTo>
                  <a:lnTo>
                    <a:pt x="99" y="662"/>
                  </a:lnTo>
                  <a:cubicBezTo>
                    <a:pt x="99" y="356"/>
                    <a:pt x="343" y="99"/>
                    <a:pt x="662" y="99"/>
                  </a:cubicBezTo>
                  <a:close/>
                  <a:moveTo>
                    <a:pt x="662" y="1"/>
                  </a:moveTo>
                  <a:cubicBezTo>
                    <a:pt x="295" y="1"/>
                    <a:pt x="1" y="295"/>
                    <a:pt x="1" y="662"/>
                  </a:cubicBezTo>
                  <a:lnTo>
                    <a:pt x="1" y="5203"/>
                  </a:lnTo>
                  <a:cubicBezTo>
                    <a:pt x="1" y="5570"/>
                    <a:pt x="295" y="5851"/>
                    <a:pt x="662" y="5851"/>
                  </a:cubicBezTo>
                  <a:lnTo>
                    <a:pt x="12668" y="5851"/>
                  </a:lnTo>
                  <a:cubicBezTo>
                    <a:pt x="13035" y="5851"/>
                    <a:pt x="13329" y="5570"/>
                    <a:pt x="13329" y="5203"/>
                  </a:cubicBezTo>
                  <a:lnTo>
                    <a:pt x="13329" y="662"/>
                  </a:lnTo>
                  <a:cubicBezTo>
                    <a:pt x="13329" y="295"/>
                    <a:pt x="13035" y="1"/>
                    <a:pt x="12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07483" y="2091978"/>
              <a:ext cx="612959" cy="56195"/>
            </a:xfrm>
            <a:custGeom>
              <a:avLst/>
              <a:gdLst/>
              <a:ahLst/>
              <a:cxnLst/>
              <a:rect l="l" t="t" r="r" b="b"/>
              <a:pathLst>
                <a:path w="13231" h="1213" extrusionOk="0">
                  <a:moveTo>
                    <a:pt x="613" y="1"/>
                  </a:moveTo>
                  <a:cubicBezTo>
                    <a:pt x="270" y="1"/>
                    <a:pt x="1" y="270"/>
                    <a:pt x="1" y="613"/>
                  </a:cubicBezTo>
                  <a:lnTo>
                    <a:pt x="1" y="1213"/>
                  </a:lnTo>
                  <a:lnTo>
                    <a:pt x="13231" y="1213"/>
                  </a:lnTo>
                  <a:lnTo>
                    <a:pt x="13231" y="613"/>
                  </a:lnTo>
                  <a:cubicBezTo>
                    <a:pt x="13231" y="270"/>
                    <a:pt x="12962" y="1"/>
                    <a:pt x="126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05213" y="2089708"/>
              <a:ext cx="617499" cy="60735"/>
            </a:xfrm>
            <a:custGeom>
              <a:avLst/>
              <a:gdLst/>
              <a:ahLst/>
              <a:cxnLst/>
              <a:rect l="l" t="t" r="r" b="b"/>
              <a:pathLst>
                <a:path w="13329" h="1311" extrusionOk="0">
                  <a:moveTo>
                    <a:pt x="12668" y="99"/>
                  </a:moveTo>
                  <a:cubicBezTo>
                    <a:pt x="12986" y="99"/>
                    <a:pt x="13231" y="356"/>
                    <a:pt x="13231" y="662"/>
                  </a:cubicBezTo>
                  <a:lnTo>
                    <a:pt x="13231" y="1213"/>
                  </a:lnTo>
                  <a:lnTo>
                    <a:pt x="99" y="1213"/>
                  </a:lnTo>
                  <a:lnTo>
                    <a:pt x="99" y="662"/>
                  </a:lnTo>
                  <a:cubicBezTo>
                    <a:pt x="99" y="356"/>
                    <a:pt x="343" y="99"/>
                    <a:pt x="662" y="99"/>
                  </a:cubicBezTo>
                  <a:close/>
                  <a:moveTo>
                    <a:pt x="662" y="1"/>
                  </a:moveTo>
                  <a:cubicBezTo>
                    <a:pt x="295" y="1"/>
                    <a:pt x="1" y="295"/>
                    <a:pt x="1" y="662"/>
                  </a:cubicBezTo>
                  <a:lnTo>
                    <a:pt x="1" y="1311"/>
                  </a:lnTo>
                  <a:lnTo>
                    <a:pt x="13329" y="1311"/>
                  </a:lnTo>
                  <a:lnTo>
                    <a:pt x="13329" y="662"/>
                  </a:lnTo>
                  <a:cubicBezTo>
                    <a:pt x="13329" y="295"/>
                    <a:pt x="13035" y="1"/>
                    <a:pt x="12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9456" y="2046622"/>
              <a:ext cx="612959" cy="266568"/>
            </a:xfrm>
            <a:custGeom>
              <a:avLst/>
              <a:gdLst/>
              <a:ahLst/>
              <a:cxnLst/>
              <a:rect l="l" t="t" r="r" b="b"/>
              <a:pathLst>
                <a:path w="13231" h="5754" extrusionOk="0">
                  <a:moveTo>
                    <a:pt x="612" y="1"/>
                  </a:moveTo>
                  <a:cubicBezTo>
                    <a:pt x="281" y="1"/>
                    <a:pt x="0" y="270"/>
                    <a:pt x="0" y="601"/>
                  </a:cubicBezTo>
                  <a:lnTo>
                    <a:pt x="0" y="5154"/>
                  </a:lnTo>
                  <a:cubicBezTo>
                    <a:pt x="0" y="5484"/>
                    <a:pt x="281" y="5753"/>
                    <a:pt x="612" y="5753"/>
                  </a:cubicBezTo>
                  <a:lnTo>
                    <a:pt x="12631" y="5753"/>
                  </a:lnTo>
                  <a:cubicBezTo>
                    <a:pt x="12961" y="5753"/>
                    <a:pt x="13231" y="5484"/>
                    <a:pt x="13231" y="5154"/>
                  </a:cubicBezTo>
                  <a:lnTo>
                    <a:pt x="13231" y="601"/>
                  </a:lnTo>
                  <a:cubicBezTo>
                    <a:pt x="13231" y="270"/>
                    <a:pt x="12961" y="1"/>
                    <a:pt x="126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2547742" y="2044352"/>
              <a:ext cx="616943" cy="271062"/>
            </a:xfrm>
            <a:custGeom>
              <a:avLst/>
              <a:gdLst/>
              <a:ahLst/>
              <a:cxnLst/>
              <a:rect l="l" t="t" r="r" b="b"/>
              <a:pathLst>
                <a:path w="13317" h="5851" extrusionOk="0">
                  <a:moveTo>
                    <a:pt x="12668" y="87"/>
                  </a:moveTo>
                  <a:cubicBezTo>
                    <a:pt x="12974" y="87"/>
                    <a:pt x="13231" y="343"/>
                    <a:pt x="13231" y="650"/>
                  </a:cubicBezTo>
                  <a:lnTo>
                    <a:pt x="13231" y="5190"/>
                  </a:lnTo>
                  <a:cubicBezTo>
                    <a:pt x="13231" y="5508"/>
                    <a:pt x="12974" y="5753"/>
                    <a:pt x="12668" y="5753"/>
                  </a:cubicBezTo>
                  <a:lnTo>
                    <a:pt x="649" y="5753"/>
                  </a:lnTo>
                  <a:cubicBezTo>
                    <a:pt x="343" y="5753"/>
                    <a:pt x="86" y="5508"/>
                    <a:pt x="86" y="5190"/>
                  </a:cubicBezTo>
                  <a:lnTo>
                    <a:pt x="86" y="650"/>
                  </a:lnTo>
                  <a:cubicBezTo>
                    <a:pt x="86" y="343"/>
                    <a:pt x="343" y="87"/>
                    <a:pt x="649" y="87"/>
                  </a:cubicBezTo>
                  <a:close/>
                  <a:moveTo>
                    <a:pt x="649" y="1"/>
                  </a:moveTo>
                  <a:cubicBezTo>
                    <a:pt x="294" y="1"/>
                    <a:pt x="0" y="294"/>
                    <a:pt x="0" y="650"/>
                  </a:cubicBezTo>
                  <a:lnTo>
                    <a:pt x="0" y="5190"/>
                  </a:lnTo>
                  <a:cubicBezTo>
                    <a:pt x="0" y="5557"/>
                    <a:pt x="294" y="5851"/>
                    <a:pt x="649" y="5851"/>
                  </a:cubicBezTo>
                  <a:lnTo>
                    <a:pt x="12668" y="5851"/>
                  </a:lnTo>
                  <a:cubicBezTo>
                    <a:pt x="13023" y="5851"/>
                    <a:pt x="13317" y="5557"/>
                    <a:pt x="13317" y="5190"/>
                  </a:cubicBezTo>
                  <a:lnTo>
                    <a:pt x="13317" y="650"/>
                  </a:lnTo>
                  <a:cubicBezTo>
                    <a:pt x="13317" y="294"/>
                    <a:pt x="13023" y="1"/>
                    <a:pt x="12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2549456" y="2046622"/>
              <a:ext cx="612959" cy="55639"/>
            </a:xfrm>
            <a:custGeom>
              <a:avLst/>
              <a:gdLst/>
              <a:ahLst/>
              <a:cxnLst/>
              <a:rect l="l" t="t" r="r" b="b"/>
              <a:pathLst>
                <a:path w="13231" h="1201" extrusionOk="0">
                  <a:moveTo>
                    <a:pt x="612" y="1"/>
                  </a:moveTo>
                  <a:cubicBezTo>
                    <a:pt x="281" y="1"/>
                    <a:pt x="0" y="270"/>
                    <a:pt x="0" y="601"/>
                  </a:cubicBezTo>
                  <a:lnTo>
                    <a:pt x="0" y="1200"/>
                  </a:lnTo>
                  <a:lnTo>
                    <a:pt x="13231" y="1200"/>
                  </a:lnTo>
                  <a:lnTo>
                    <a:pt x="13231" y="601"/>
                  </a:lnTo>
                  <a:cubicBezTo>
                    <a:pt x="13231" y="270"/>
                    <a:pt x="12961" y="1"/>
                    <a:pt x="126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2547742" y="2044352"/>
              <a:ext cx="616943" cy="60133"/>
            </a:xfrm>
            <a:custGeom>
              <a:avLst/>
              <a:gdLst/>
              <a:ahLst/>
              <a:cxnLst/>
              <a:rect l="l" t="t" r="r" b="b"/>
              <a:pathLst>
                <a:path w="13317" h="1298" extrusionOk="0">
                  <a:moveTo>
                    <a:pt x="12668" y="87"/>
                  </a:moveTo>
                  <a:cubicBezTo>
                    <a:pt x="12974" y="87"/>
                    <a:pt x="13231" y="343"/>
                    <a:pt x="13231" y="650"/>
                  </a:cubicBezTo>
                  <a:lnTo>
                    <a:pt x="13231" y="1213"/>
                  </a:lnTo>
                  <a:lnTo>
                    <a:pt x="86" y="1213"/>
                  </a:lnTo>
                  <a:lnTo>
                    <a:pt x="86" y="650"/>
                  </a:lnTo>
                  <a:cubicBezTo>
                    <a:pt x="86" y="343"/>
                    <a:pt x="343" y="87"/>
                    <a:pt x="649" y="87"/>
                  </a:cubicBezTo>
                  <a:close/>
                  <a:moveTo>
                    <a:pt x="649" y="1"/>
                  </a:moveTo>
                  <a:cubicBezTo>
                    <a:pt x="294" y="1"/>
                    <a:pt x="0" y="294"/>
                    <a:pt x="0" y="650"/>
                  </a:cubicBezTo>
                  <a:lnTo>
                    <a:pt x="0" y="1298"/>
                  </a:lnTo>
                  <a:lnTo>
                    <a:pt x="13317" y="1298"/>
                  </a:lnTo>
                  <a:lnTo>
                    <a:pt x="13317" y="650"/>
                  </a:lnTo>
                  <a:cubicBezTo>
                    <a:pt x="13317" y="294"/>
                    <a:pt x="13023" y="1"/>
                    <a:pt x="12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2606162" y="2001267"/>
              <a:ext cx="612959" cy="266522"/>
            </a:xfrm>
            <a:custGeom>
              <a:avLst/>
              <a:gdLst/>
              <a:ahLst/>
              <a:cxnLst/>
              <a:rect l="l" t="t" r="r" b="b"/>
              <a:pathLst>
                <a:path w="13231" h="5753" extrusionOk="0">
                  <a:moveTo>
                    <a:pt x="600" y="0"/>
                  </a:moveTo>
                  <a:cubicBezTo>
                    <a:pt x="270" y="0"/>
                    <a:pt x="0" y="270"/>
                    <a:pt x="0" y="612"/>
                  </a:cubicBezTo>
                  <a:lnTo>
                    <a:pt x="0" y="5154"/>
                  </a:lnTo>
                  <a:cubicBezTo>
                    <a:pt x="0" y="5484"/>
                    <a:pt x="270" y="5753"/>
                    <a:pt x="600" y="5753"/>
                  </a:cubicBezTo>
                  <a:lnTo>
                    <a:pt x="12619" y="5753"/>
                  </a:lnTo>
                  <a:cubicBezTo>
                    <a:pt x="12950" y="5753"/>
                    <a:pt x="13231" y="5484"/>
                    <a:pt x="13231" y="5154"/>
                  </a:cubicBezTo>
                  <a:lnTo>
                    <a:pt x="13231" y="612"/>
                  </a:lnTo>
                  <a:cubicBezTo>
                    <a:pt x="13231" y="270"/>
                    <a:pt x="12950" y="0"/>
                    <a:pt x="126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2603892" y="1998997"/>
              <a:ext cx="616943" cy="271062"/>
            </a:xfrm>
            <a:custGeom>
              <a:avLst/>
              <a:gdLst/>
              <a:ahLst/>
              <a:cxnLst/>
              <a:rect l="l" t="t" r="r" b="b"/>
              <a:pathLst>
                <a:path w="13317" h="5851" extrusionOk="0">
                  <a:moveTo>
                    <a:pt x="12668" y="98"/>
                  </a:moveTo>
                  <a:cubicBezTo>
                    <a:pt x="12974" y="98"/>
                    <a:pt x="13231" y="343"/>
                    <a:pt x="13231" y="661"/>
                  </a:cubicBezTo>
                  <a:lnTo>
                    <a:pt x="13231" y="5203"/>
                  </a:lnTo>
                  <a:cubicBezTo>
                    <a:pt x="13231" y="5508"/>
                    <a:pt x="12974" y="5766"/>
                    <a:pt x="12668" y="5766"/>
                  </a:cubicBezTo>
                  <a:lnTo>
                    <a:pt x="649" y="5766"/>
                  </a:lnTo>
                  <a:cubicBezTo>
                    <a:pt x="343" y="5766"/>
                    <a:pt x="86" y="5508"/>
                    <a:pt x="86" y="5203"/>
                  </a:cubicBezTo>
                  <a:lnTo>
                    <a:pt x="86" y="661"/>
                  </a:lnTo>
                  <a:cubicBezTo>
                    <a:pt x="86" y="343"/>
                    <a:pt x="343" y="98"/>
                    <a:pt x="649" y="98"/>
                  </a:cubicBezTo>
                  <a:close/>
                  <a:moveTo>
                    <a:pt x="649" y="0"/>
                  </a:moveTo>
                  <a:cubicBezTo>
                    <a:pt x="294" y="0"/>
                    <a:pt x="0" y="294"/>
                    <a:pt x="0" y="661"/>
                  </a:cubicBezTo>
                  <a:lnTo>
                    <a:pt x="0" y="5203"/>
                  </a:lnTo>
                  <a:cubicBezTo>
                    <a:pt x="0" y="5557"/>
                    <a:pt x="294" y="5851"/>
                    <a:pt x="649" y="5851"/>
                  </a:cubicBezTo>
                  <a:lnTo>
                    <a:pt x="12668" y="5851"/>
                  </a:lnTo>
                  <a:cubicBezTo>
                    <a:pt x="13035" y="5851"/>
                    <a:pt x="13317" y="5557"/>
                    <a:pt x="13317" y="5203"/>
                  </a:cubicBezTo>
                  <a:lnTo>
                    <a:pt x="13317" y="661"/>
                  </a:lnTo>
                  <a:cubicBezTo>
                    <a:pt x="13317" y="294"/>
                    <a:pt x="13035" y="0"/>
                    <a:pt x="12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2606162" y="2001267"/>
              <a:ext cx="612959" cy="56195"/>
            </a:xfrm>
            <a:custGeom>
              <a:avLst/>
              <a:gdLst/>
              <a:ahLst/>
              <a:cxnLst/>
              <a:rect l="l" t="t" r="r" b="b"/>
              <a:pathLst>
                <a:path w="13231" h="1213" extrusionOk="0">
                  <a:moveTo>
                    <a:pt x="600" y="0"/>
                  </a:moveTo>
                  <a:cubicBezTo>
                    <a:pt x="270" y="0"/>
                    <a:pt x="0" y="270"/>
                    <a:pt x="0" y="612"/>
                  </a:cubicBezTo>
                  <a:lnTo>
                    <a:pt x="0" y="1213"/>
                  </a:lnTo>
                  <a:lnTo>
                    <a:pt x="13231" y="1213"/>
                  </a:lnTo>
                  <a:lnTo>
                    <a:pt x="13231" y="612"/>
                  </a:lnTo>
                  <a:cubicBezTo>
                    <a:pt x="13231" y="270"/>
                    <a:pt x="12950" y="0"/>
                    <a:pt x="126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2603892" y="1998997"/>
              <a:ext cx="616943" cy="60133"/>
            </a:xfrm>
            <a:custGeom>
              <a:avLst/>
              <a:gdLst/>
              <a:ahLst/>
              <a:cxnLst/>
              <a:rect l="l" t="t" r="r" b="b"/>
              <a:pathLst>
                <a:path w="13317" h="1298" extrusionOk="0">
                  <a:moveTo>
                    <a:pt x="12668" y="98"/>
                  </a:moveTo>
                  <a:cubicBezTo>
                    <a:pt x="12974" y="98"/>
                    <a:pt x="13231" y="343"/>
                    <a:pt x="13231" y="661"/>
                  </a:cubicBezTo>
                  <a:lnTo>
                    <a:pt x="13231" y="1213"/>
                  </a:lnTo>
                  <a:lnTo>
                    <a:pt x="86" y="1213"/>
                  </a:lnTo>
                  <a:lnTo>
                    <a:pt x="86" y="661"/>
                  </a:lnTo>
                  <a:cubicBezTo>
                    <a:pt x="86" y="343"/>
                    <a:pt x="343" y="98"/>
                    <a:pt x="649" y="98"/>
                  </a:cubicBezTo>
                  <a:close/>
                  <a:moveTo>
                    <a:pt x="649" y="0"/>
                  </a:moveTo>
                  <a:cubicBezTo>
                    <a:pt x="294" y="0"/>
                    <a:pt x="0" y="294"/>
                    <a:pt x="0" y="661"/>
                  </a:cubicBezTo>
                  <a:lnTo>
                    <a:pt x="0" y="1298"/>
                  </a:lnTo>
                  <a:lnTo>
                    <a:pt x="13317" y="1298"/>
                  </a:lnTo>
                  <a:lnTo>
                    <a:pt x="13317" y="661"/>
                  </a:lnTo>
                  <a:cubicBezTo>
                    <a:pt x="13317" y="294"/>
                    <a:pt x="13035" y="0"/>
                    <a:pt x="12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884" name="Google Shape;1884;p35"/>
          <p:cNvGrpSpPr/>
          <p:nvPr/>
        </p:nvGrpSpPr>
        <p:grpSpPr>
          <a:xfrm>
            <a:off x="9826240" y="5638288"/>
            <a:ext cx="1648800" cy="549600"/>
            <a:chOff x="7044555" y="1052966"/>
            <a:chExt cx="1236600" cy="412200"/>
          </a:xfrm>
        </p:grpSpPr>
        <p:grpSp>
          <p:nvGrpSpPr>
            <p:cNvPr id="1885" name="Google Shape;1885;p35"/>
            <p:cNvGrpSpPr/>
            <p:nvPr/>
          </p:nvGrpSpPr>
          <p:grpSpPr>
            <a:xfrm>
              <a:off x="7044555" y="1052966"/>
              <a:ext cx="412200" cy="412200"/>
              <a:chOff x="7044555" y="1052966"/>
              <a:chExt cx="412200" cy="412200"/>
            </a:xfrm>
          </p:grpSpPr>
          <p:sp>
            <p:nvSpPr>
              <p:cNvPr id="1886" name="Google Shape;1886;p35"/>
              <p:cNvSpPr/>
              <p:nvPr/>
            </p:nvSpPr>
            <p:spPr>
              <a:xfrm>
                <a:off x="7104905" y="1113408"/>
                <a:ext cx="291600" cy="291600"/>
              </a:xfrm>
              <a:prstGeom prst="plus">
                <a:avLst>
                  <a:gd name="adj" fmla="val 4541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1887" name="Google Shape;1887;p35"/>
              <p:cNvSpPr/>
              <p:nvPr/>
            </p:nvSpPr>
            <p:spPr>
              <a:xfrm rot="2700000">
                <a:off x="7104920" y="1113331"/>
                <a:ext cx="291469" cy="291469"/>
              </a:xfrm>
              <a:prstGeom prst="plus">
                <a:avLst>
                  <a:gd name="adj" fmla="val 4541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</p:grpSp>
        <p:grpSp>
          <p:nvGrpSpPr>
            <p:cNvPr id="1888" name="Google Shape;1888;p35"/>
            <p:cNvGrpSpPr/>
            <p:nvPr/>
          </p:nvGrpSpPr>
          <p:grpSpPr>
            <a:xfrm>
              <a:off x="7456755" y="1052966"/>
              <a:ext cx="412200" cy="412200"/>
              <a:chOff x="7044555" y="1052966"/>
              <a:chExt cx="412200" cy="412200"/>
            </a:xfrm>
          </p:grpSpPr>
          <p:sp>
            <p:nvSpPr>
              <p:cNvPr id="1889" name="Google Shape;1889;p35"/>
              <p:cNvSpPr/>
              <p:nvPr/>
            </p:nvSpPr>
            <p:spPr>
              <a:xfrm>
                <a:off x="7104905" y="1113408"/>
                <a:ext cx="291600" cy="291600"/>
              </a:xfrm>
              <a:prstGeom prst="plus">
                <a:avLst>
                  <a:gd name="adj" fmla="val 4541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1890" name="Google Shape;1890;p35"/>
              <p:cNvSpPr/>
              <p:nvPr/>
            </p:nvSpPr>
            <p:spPr>
              <a:xfrm rot="2700000">
                <a:off x="7104920" y="1113331"/>
                <a:ext cx="291469" cy="291469"/>
              </a:xfrm>
              <a:prstGeom prst="plus">
                <a:avLst>
                  <a:gd name="adj" fmla="val 4541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</p:grpSp>
        <p:grpSp>
          <p:nvGrpSpPr>
            <p:cNvPr id="1891" name="Google Shape;1891;p35"/>
            <p:cNvGrpSpPr/>
            <p:nvPr/>
          </p:nvGrpSpPr>
          <p:grpSpPr>
            <a:xfrm>
              <a:off x="7868955" y="1052966"/>
              <a:ext cx="412200" cy="412200"/>
              <a:chOff x="7044555" y="1052966"/>
              <a:chExt cx="412200" cy="412200"/>
            </a:xfrm>
          </p:grpSpPr>
          <p:sp>
            <p:nvSpPr>
              <p:cNvPr id="1892" name="Google Shape;1892;p35"/>
              <p:cNvSpPr/>
              <p:nvPr/>
            </p:nvSpPr>
            <p:spPr>
              <a:xfrm>
                <a:off x="7104905" y="1113408"/>
                <a:ext cx="291600" cy="291600"/>
              </a:xfrm>
              <a:prstGeom prst="plus">
                <a:avLst>
                  <a:gd name="adj" fmla="val 4541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1893" name="Google Shape;1893;p35"/>
              <p:cNvSpPr/>
              <p:nvPr/>
            </p:nvSpPr>
            <p:spPr>
              <a:xfrm rot="2700000">
                <a:off x="7104920" y="1113331"/>
                <a:ext cx="291469" cy="291469"/>
              </a:xfrm>
              <a:prstGeom prst="plus">
                <a:avLst>
                  <a:gd name="adj" fmla="val 4541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</p:grpSp>
      </p:grp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Google Shape;1898;p36"/>
          <p:cNvSpPr txBox="1">
            <a:spLocks noGrp="1"/>
          </p:cNvSpPr>
          <p:nvPr>
            <p:ph type="title"/>
          </p:nvPr>
        </p:nvSpPr>
        <p:spPr>
          <a:xfrm>
            <a:off x="960000" y="659309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 err="1">
                <a:solidFill>
                  <a:srgbClr val="161513"/>
                </a:solidFill>
                <a:latin typeface="OracleSansVF"/>
              </a:rPr>
              <a:t>Definitii</a:t>
            </a:r>
            <a:r>
              <a:rPr lang="en-US" dirty="0">
                <a:solidFill>
                  <a:srgbClr val="161513"/>
                </a:solidFill>
                <a:latin typeface="OracleSansVF"/>
              </a:rPr>
              <a:t> introductive </a:t>
            </a:r>
            <a:r>
              <a:rPr lang="en-US" dirty="0" err="1">
                <a:solidFill>
                  <a:srgbClr val="161513"/>
                </a:solidFill>
                <a:latin typeface="OracleSansVF"/>
              </a:rPr>
              <a:t>pentru</a:t>
            </a:r>
            <a:r>
              <a:rPr lang="en-US" dirty="0">
                <a:solidFill>
                  <a:srgbClr val="161513"/>
                </a:solidFill>
                <a:latin typeface="OracleSansVF"/>
              </a:rPr>
              <a:t> </a:t>
            </a:r>
            <a:r>
              <a:rPr lang="en-US" dirty="0" err="1">
                <a:solidFill>
                  <a:srgbClr val="161513"/>
                </a:solidFill>
                <a:latin typeface="OracleSansVF"/>
              </a:rPr>
              <a:t>intelegerea</a:t>
            </a:r>
            <a:r>
              <a:rPr lang="en-US" dirty="0">
                <a:solidFill>
                  <a:srgbClr val="161513"/>
                </a:solidFill>
                <a:latin typeface="OracleSansVF"/>
              </a:rPr>
              <a:t> </a:t>
            </a:r>
            <a:r>
              <a:rPr lang="en-US" dirty="0" err="1">
                <a:solidFill>
                  <a:srgbClr val="161513"/>
                </a:solidFill>
                <a:latin typeface="OracleSansVF"/>
              </a:rPr>
              <a:t>conceptelor</a:t>
            </a:r>
            <a:endParaRPr dirty="0"/>
          </a:p>
        </p:txBody>
      </p:sp>
      <p:sp>
        <p:nvSpPr>
          <p:cNvPr id="1899" name="Google Shape;1899;p36"/>
          <p:cNvSpPr txBox="1">
            <a:spLocks noGrp="1"/>
          </p:cNvSpPr>
          <p:nvPr>
            <p:ph type="subTitle" idx="1"/>
          </p:nvPr>
        </p:nvSpPr>
        <p:spPr>
          <a:xfrm>
            <a:off x="2306833" y="1820353"/>
            <a:ext cx="8925200" cy="462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ro-RO" i="0" dirty="0">
                <a:solidFill>
                  <a:srgbClr val="161513"/>
                </a:solidFill>
                <a:effectLst/>
                <a:latin typeface="OracleSansVF"/>
              </a:rPr>
              <a:t>Procesarea limbajului natural (NLP)</a:t>
            </a:r>
            <a:r>
              <a:rPr lang="en" dirty="0"/>
              <a:t>?</a:t>
            </a:r>
            <a:endParaRPr dirty="0"/>
          </a:p>
        </p:txBody>
      </p:sp>
      <p:sp>
        <p:nvSpPr>
          <p:cNvPr id="1900" name="Google Shape;1900;p36"/>
          <p:cNvSpPr txBox="1">
            <a:spLocks noGrp="1"/>
          </p:cNvSpPr>
          <p:nvPr>
            <p:ph type="subTitle" idx="2"/>
          </p:nvPr>
        </p:nvSpPr>
        <p:spPr>
          <a:xfrm>
            <a:off x="2316601" y="1998949"/>
            <a:ext cx="8925200" cy="85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2000" dirty="0">
                <a:solidFill>
                  <a:srgbClr val="161513"/>
                </a:solidFill>
                <a:latin typeface="OracleSansVF"/>
              </a:rPr>
              <a:t>U</a:t>
            </a:r>
            <a:r>
              <a:rPr lang="en-US" sz="2000" b="0" i="0" dirty="0">
                <a:solidFill>
                  <a:srgbClr val="161513"/>
                </a:solidFill>
                <a:effectLst/>
                <a:latin typeface="OracleSansVF"/>
              </a:rPr>
              <a:t>n </a:t>
            </a:r>
            <a:r>
              <a:rPr lang="en-US" sz="2000" b="0" i="0" dirty="0" err="1">
                <a:solidFill>
                  <a:srgbClr val="161513"/>
                </a:solidFill>
                <a:effectLst/>
                <a:latin typeface="OracleSansVF"/>
              </a:rPr>
              <a:t>domeniu</a:t>
            </a:r>
            <a:r>
              <a:rPr lang="en-US" sz="2000" b="0" i="0" dirty="0">
                <a:solidFill>
                  <a:srgbClr val="161513"/>
                </a:solidFill>
                <a:effectLst/>
                <a:latin typeface="OracleSansVF"/>
              </a:rPr>
              <a:t> dedicate </a:t>
            </a:r>
            <a:r>
              <a:rPr lang="en-US" sz="2000" b="0" i="0" dirty="0" err="1">
                <a:solidFill>
                  <a:srgbClr val="161513"/>
                </a:solidFill>
                <a:effectLst/>
                <a:latin typeface="OracleSansVF"/>
              </a:rPr>
              <a:t>permiterii</a:t>
            </a:r>
            <a:r>
              <a:rPr lang="en-US" sz="2000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ro-RO" sz="2000" b="0" i="0" dirty="0">
                <a:solidFill>
                  <a:srgbClr val="161513"/>
                </a:solidFill>
                <a:effectLst/>
                <a:latin typeface="OracleSansVF"/>
              </a:rPr>
              <a:t> calculatoarelor să înțeleagă, să genereze și să manipuleze limbajul uman</a:t>
            </a:r>
            <a:endParaRPr sz="2000" dirty="0"/>
          </a:p>
        </p:txBody>
      </p:sp>
      <p:sp>
        <p:nvSpPr>
          <p:cNvPr id="1901" name="Google Shape;1901;p36"/>
          <p:cNvSpPr txBox="1">
            <a:spLocks noGrp="1"/>
          </p:cNvSpPr>
          <p:nvPr>
            <p:ph type="subTitle" idx="3"/>
          </p:nvPr>
        </p:nvSpPr>
        <p:spPr>
          <a:xfrm>
            <a:off x="2306833" y="3289691"/>
            <a:ext cx="8925200" cy="462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-US" dirty="0">
                <a:solidFill>
                  <a:srgbClr val="161513"/>
                </a:solidFill>
                <a:latin typeface="OracleSansVF"/>
              </a:rPr>
              <a:t>Topic Modeling</a:t>
            </a:r>
            <a:endParaRPr dirty="0"/>
          </a:p>
        </p:txBody>
      </p:sp>
      <p:sp>
        <p:nvSpPr>
          <p:cNvPr id="1902" name="Google Shape;1902;p36"/>
          <p:cNvSpPr txBox="1">
            <a:spLocks noGrp="1"/>
          </p:cNvSpPr>
          <p:nvPr>
            <p:ph type="subTitle" idx="4"/>
          </p:nvPr>
        </p:nvSpPr>
        <p:spPr>
          <a:xfrm>
            <a:off x="1851276" y="3402723"/>
            <a:ext cx="8925200" cy="85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000" dirty="0">
                <a:solidFill>
                  <a:srgbClr val="161513"/>
                </a:solidFill>
                <a:latin typeface="OracleSansVF"/>
              </a:rPr>
              <a:t>       Un </a:t>
            </a:r>
            <a:r>
              <a:rPr lang="en-US" sz="2000" dirty="0" err="1">
                <a:solidFill>
                  <a:srgbClr val="161513"/>
                </a:solidFill>
                <a:latin typeface="OracleSansVF"/>
              </a:rPr>
              <a:t>algoritm</a:t>
            </a:r>
            <a:r>
              <a:rPr lang="en-US" sz="2000" dirty="0">
                <a:solidFill>
                  <a:srgbClr val="161513"/>
                </a:solidFill>
                <a:latin typeface="OracleSansVF"/>
              </a:rPr>
              <a:t> de </a:t>
            </a:r>
            <a:r>
              <a:rPr lang="en-US" sz="2000" dirty="0" err="1">
                <a:solidFill>
                  <a:srgbClr val="161513"/>
                </a:solidFill>
                <a:latin typeface="OracleSansVF"/>
              </a:rPr>
              <a:t>analiză</a:t>
            </a:r>
            <a:r>
              <a:rPr lang="en-US" sz="2000" dirty="0">
                <a:solidFill>
                  <a:srgbClr val="161513"/>
                </a:solidFill>
                <a:latin typeface="OracleSansVF"/>
              </a:rPr>
              <a:t> a </a:t>
            </a:r>
            <a:r>
              <a:rPr lang="en-US" sz="2000" dirty="0" err="1">
                <a:solidFill>
                  <a:srgbClr val="161513"/>
                </a:solidFill>
                <a:latin typeface="OracleSansVF"/>
              </a:rPr>
              <a:t>textului</a:t>
            </a:r>
            <a:r>
              <a:rPr lang="en-US" sz="2000" dirty="0">
                <a:solidFill>
                  <a:srgbClr val="161513"/>
                </a:solidFill>
                <a:latin typeface="OracleSansVF"/>
              </a:rPr>
              <a:t> “</a:t>
            </a:r>
            <a:r>
              <a:rPr lang="en-US" sz="2000" dirty="0" err="1">
                <a:solidFill>
                  <a:srgbClr val="161513"/>
                </a:solidFill>
                <a:latin typeface="OracleSansVF"/>
              </a:rPr>
              <a:t>nesupravegheat</a:t>
            </a:r>
            <a:r>
              <a:rPr lang="en-US" sz="2000" dirty="0">
                <a:solidFill>
                  <a:srgbClr val="161513"/>
                </a:solidFill>
                <a:latin typeface="OracleSansVF"/>
              </a:rPr>
              <a:t>” care </a:t>
            </a:r>
            <a:r>
              <a:rPr lang="en-US" sz="2000" dirty="0" err="1">
                <a:solidFill>
                  <a:srgbClr val="161513"/>
                </a:solidFill>
                <a:latin typeface="OracleSansVF"/>
              </a:rPr>
              <a:t>este</a:t>
            </a:r>
            <a:r>
              <a:rPr lang="en-US" sz="2000" dirty="0">
                <a:solidFill>
                  <a:srgbClr val="161513"/>
                </a:solidFill>
                <a:latin typeface="OracleSansVF"/>
              </a:rPr>
              <a:t> </a:t>
            </a:r>
            <a:r>
              <a:rPr lang="en-US" sz="2000" dirty="0" err="1">
                <a:solidFill>
                  <a:srgbClr val="161513"/>
                </a:solidFill>
                <a:latin typeface="OracleSansVF"/>
              </a:rPr>
              <a:t>utilizat</a:t>
            </a:r>
            <a:r>
              <a:rPr lang="en-US" sz="2000" dirty="0">
                <a:solidFill>
                  <a:srgbClr val="161513"/>
                </a:solidFill>
                <a:latin typeface="OracleSansVF"/>
              </a:rPr>
              <a:t> </a:t>
            </a:r>
            <a:r>
              <a:rPr lang="en-US" sz="2000" dirty="0" err="1">
                <a:solidFill>
                  <a:srgbClr val="161513"/>
                </a:solidFill>
                <a:latin typeface="OracleSansVF"/>
              </a:rPr>
              <a:t>pentru</a:t>
            </a:r>
            <a:r>
              <a:rPr lang="en-US" sz="2000" dirty="0">
                <a:solidFill>
                  <a:srgbClr val="161513"/>
                </a:solidFill>
                <a:latin typeface="OracleSansVF"/>
              </a:rPr>
              <a:t> a </a:t>
            </a:r>
            <a:r>
              <a:rPr lang="en-US" sz="2000" dirty="0" err="1">
                <a:solidFill>
                  <a:srgbClr val="161513"/>
                </a:solidFill>
                <a:latin typeface="OracleSansVF"/>
              </a:rPr>
              <a:t>găsi</a:t>
            </a:r>
            <a:r>
              <a:rPr lang="en-US" sz="2000" dirty="0">
                <a:solidFill>
                  <a:srgbClr val="161513"/>
                </a:solidFill>
                <a:latin typeface="OracleSansVF"/>
              </a:rPr>
              <a:t> </a:t>
            </a:r>
            <a:r>
              <a:rPr lang="en-US" sz="2000" dirty="0" err="1">
                <a:solidFill>
                  <a:srgbClr val="161513"/>
                </a:solidFill>
                <a:latin typeface="OracleSansVF"/>
              </a:rPr>
              <a:t>grupul</a:t>
            </a:r>
            <a:r>
              <a:rPr lang="en-US" sz="2000" dirty="0">
                <a:solidFill>
                  <a:srgbClr val="161513"/>
                </a:solidFill>
                <a:latin typeface="OracleSansVF"/>
              </a:rPr>
              <a:t> de </a:t>
            </a:r>
            <a:r>
              <a:rPr lang="en-US" sz="2000" dirty="0" err="1">
                <a:solidFill>
                  <a:srgbClr val="161513"/>
                </a:solidFill>
                <a:latin typeface="OracleSansVF"/>
              </a:rPr>
              <a:t>cuvinte</a:t>
            </a:r>
            <a:r>
              <a:rPr lang="en-US" sz="2000" dirty="0">
                <a:solidFill>
                  <a:srgbClr val="161513"/>
                </a:solidFill>
                <a:latin typeface="OracleSansVF"/>
              </a:rPr>
              <a:t> din </a:t>
            </a:r>
            <a:r>
              <a:rPr lang="en-US" sz="2000" dirty="0" err="1">
                <a:solidFill>
                  <a:srgbClr val="161513"/>
                </a:solidFill>
                <a:latin typeface="OracleSansVF"/>
              </a:rPr>
              <a:t>documentul</a:t>
            </a:r>
            <a:r>
              <a:rPr lang="en-US" sz="2000" dirty="0">
                <a:solidFill>
                  <a:srgbClr val="161513"/>
                </a:solidFill>
                <a:latin typeface="OracleSansVF"/>
              </a:rPr>
              <a:t> dat. </a:t>
            </a:r>
            <a:r>
              <a:rPr lang="en-US" sz="2000" dirty="0" err="1">
                <a:solidFill>
                  <a:srgbClr val="161513"/>
                </a:solidFill>
                <a:latin typeface="OracleSansVF"/>
              </a:rPr>
              <a:t>Acest</a:t>
            </a:r>
            <a:r>
              <a:rPr lang="en-US" sz="2000" dirty="0">
                <a:solidFill>
                  <a:srgbClr val="161513"/>
                </a:solidFill>
                <a:latin typeface="OracleSansVF"/>
              </a:rPr>
              <a:t> </a:t>
            </a:r>
            <a:r>
              <a:rPr lang="en-US" sz="2000" dirty="0" err="1">
                <a:solidFill>
                  <a:srgbClr val="161513"/>
                </a:solidFill>
                <a:latin typeface="OracleSansVF"/>
              </a:rPr>
              <a:t>grup</a:t>
            </a:r>
            <a:r>
              <a:rPr lang="en-US" sz="2000" dirty="0">
                <a:solidFill>
                  <a:srgbClr val="161513"/>
                </a:solidFill>
                <a:latin typeface="OracleSansVF"/>
              </a:rPr>
              <a:t> de </a:t>
            </a:r>
            <a:r>
              <a:rPr lang="en-US" sz="2000" dirty="0" err="1">
                <a:solidFill>
                  <a:srgbClr val="161513"/>
                </a:solidFill>
                <a:latin typeface="OracleSansVF"/>
              </a:rPr>
              <a:t>cuvinte</a:t>
            </a:r>
            <a:r>
              <a:rPr lang="en-US" sz="2000" dirty="0">
                <a:solidFill>
                  <a:srgbClr val="161513"/>
                </a:solidFill>
                <a:latin typeface="OracleSansVF"/>
              </a:rPr>
              <a:t> </a:t>
            </a:r>
            <a:r>
              <a:rPr lang="en-US" sz="2000" dirty="0" err="1">
                <a:solidFill>
                  <a:srgbClr val="161513"/>
                </a:solidFill>
                <a:latin typeface="OracleSansVF"/>
              </a:rPr>
              <a:t>reprezintă</a:t>
            </a:r>
            <a:r>
              <a:rPr lang="en-US" sz="2000" dirty="0">
                <a:solidFill>
                  <a:srgbClr val="161513"/>
                </a:solidFill>
                <a:latin typeface="OracleSansVF"/>
              </a:rPr>
              <a:t> un </a:t>
            </a:r>
            <a:r>
              <a:rPr lang="en-US" sz="2000" dirty="0" err="1">
                <a:solidFill>
                  <a:srgbClr val="161513"/>
                </a:solidFill>
                <a:latin typeface="OracleSansVF"/>
              </a:rPr>
              <a:t>subiect</a:t>
            </a:r>
            <a:r>
              <a:rPr lang="en-US" sz="2000" dirty="0">
                <a:solidFill>
                  <a:srgbClr val="161513"/>
                </a:solidFill>
                <a:latin typeface="OracleSansVF"/>
              </a:rPr>
              <a:t>/ o </a:t>
            </a:r>
            <a:r>
              <a:rPr lang="en-US" sz="2000" dirty="0" err="1">
                <a:solidFill>
                  <a:srgbClr val="161513"/>
                </a:solidFill>
                <a:latin typeface="OracleSansVF"/>
              </a:rPr>
              <a:t>tema</a:t>
            </a:r>
            <a:r>
              <a:rPr lang="en-US" sz="2000" dirty="0">
                <a:solidFill>
                  <a:srgbClr val="161513"/>
                </a:solidFill>
                <a:latin typeface="OracleSansVF"/>
              </a:rPr>
              <a:t>.</a:t>
            </a:r>
          </a:p>
        </p:txBody>
      </p:sp>
      <p:sp>
        <p:nvSpPr>
          <p:cNvPr id="1904" name="Google Shape;1904;p36"/>
          <p:cNvSpPr txBox="1">
            <a:spLocks noGrp="1"/>
          </p:cNvSpPr>
          <p:nvPr>
            <p:ph type="subTitle" idx="6"/>
          </p:nvPr>
        </p:nvSpPr>
        <p:spPr>
          <a:xfrm>
            <a:off x="2316601" y="4974266"/>
            <a:ext cx="8925200" cy="85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Urmatorii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algoritmi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pentru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topic modeling, LSA and LDA ,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folosesc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principiul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Bag Of Words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grpSp>
        <p:nvGrpSpPr>
          <p:cNvPr id="1905" name="Google Shape;1905;p36"/>
          <p:cNvGrpSpPr/>
          <p:nvPr/>
        </p:nvGrpSpPr>
        <p:grpSpPr>
          <a:xfrm>
            <a:off x="990633" y="3334491"/>
            <a:ext cx="1177600" cy="1177600"/>
            <a:chOff x="742975" y="1304325"/>
            <a:chExt cx="883200" cy="883200"/>
          </a:xfrm>
        </p:grpSpPr>
        <p:sp>
          <p:nvSpPr>
            <p:cNvPr id="1906" name="Google Shape;1906;p36"/>
            <p:cNvSpPr/>
            <p:nvPr/>
          </p:nvSpPr>
          <p:spPr>
            <a:xfrm>
              <a:off x="742975" y="1304325"/>
              <a:ext cx="883200" cy="883200"/>
            </a:xfrm>
            <a:prstGeom prst="roundRect">
              <a:avLst>
                <a:gd name="adj" fmla="val 9412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07" name="Google Shape;1907;p36"/>
            <p:cNvSpPr/>
            <p:nvPr/>
          </p:nvSpPr>
          <p:spPr>
            <a:xfrm>
              <a:off x="742975" y="1304325"/>
              <a:ext cx="883200" cy="1161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908" name="Google Shape;1908;p36"/>
          <p:cNvGrpSpPr/>
          <p:nvPr/>
        </p:nvGrpSpPr>
        <p:grpSpPr>
          <a:xfrm>
            <a:off x="990633" y="4894224"/>
            <a:ext cx="1177600" cy="1177600"/>
            <a:chOff x="742975" y="1304325"/>
            <a:chExt cx="883200" cy="883200"/>
          </a:xfrm>
        </p:grpSpPr>
        <p:sp>
          <p:nvSpPr>
            <p:cNvPr id="1909" name="Google Shape;1909;p36"/>
            <p:cNvSpPr/>
            <p:nvPr/>
          </p:nvSpPr>
          <p:spPr>
            <a:xfrm>
              <a:off x="742975" y="1304325"/>
              <a:ext cx="883200" cy="883200"/>
            </a:xfrm>
            <a:prstGeom prst="roundRect">
              <a:avLst>
                <a:gd name="adj" fmla="val 9412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10" name="Google Shape;1910;p36"/>
            <p:cNvSpPr/>
            <p:nvPr/>
          </p:nvSpPr>
          <p:spPr>
            <a:xfrm>
              <a:off x="742975" y="1304325"/>
              <a:ext cx="883200" cy="1161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911" name="Google Shape;1911;p36"/>
          <p:cNvGrpSpPr/>
          <p:nvPr/>
        </p:nvGrpSpPr>
        <p:grpSpPr>
          <a:xfrm>
            <a:off x="990633" y="1774757"/>
            <a:ext cx="1177600" cy="1177600"/>
            <a:chOff x="742975" y="1304325"/>
            <a:chExt cx="883200" cy="883200"/>
          </a:xfrm>
        </p:grpSpPr>
        <p:sp>
          <p:nvSpPr>
            <p:cNvPr id="1912" name="Google Shape;1912;p36"/>
            <p:cNvSpPr/>
            <p:nvPr/>
          </p:nvSpPr>
          <p:spPr>
            <a:xfrm>
              <a:off x="742975" y="1304325"/>
              <a:ext cx="883200" cy="883200"/>
            </a:xfrm>
            <a:prstGeom prst="roundRect">
              <a:avLst>
                <a:gd name="adj" fmla="val 9412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13" name="Google Shape;1913;p36"/>
            <p:cNvSpPr/>
            <p:nvPr/>
          </p:nvSpPr>
          <p:spPr>
            <a:xfrm>
              <a:off x="742975" y="1304325"/>
              <a:ext cx="883200" cy="1161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942" name="Google Shape;1942;p36"/>
          <p:cNvGrpSpPr/>
          <p:nvPr/>
        </p:nvGrpSpPr>
        <p:grpSpPr>
          <a:xfrm>
            <a:off x="8985946" y="523264"/>
            <a:ext cx="2734920" cy="1382779"/>
            <a:chOff x="2505213" y="1998997"/>
            <a:chExt cx="715623" cy="361820"/>
          </a:xfrm>
        </p:grpSpPr>
        <p:sp>
          <p:nvSpPr>
            <p:cNvPr id="1943" name="Google Shape;1943;p36"/>
            <p:cNvSpPr/>
            <p:nvPr/>
          </p:nvSpPr>
          <p:spPr>
            <a:xfrm>
              <a:off x="2507483" y="2091978"/>
              <a:ext cx="612959" cy="267124"/>
            </a:xfrm>
            <a:custGeom>
              <a:avLst/>
              <a:gdLst/>
              <a:ahLst/>
              <a:cxnLst/>
              <a:rect l="l" t="t" r="r" b="b"/>
              <a:pathLst>
                <a:path w="13231" h="5766" extrusionOk="0">
                  <a:moveTo>
                    <a:pt x="613" y="1"/>
                  </a:moveTo>
                  <a:cubicBezTo>
                    <a:pt x="270" y="1"/>
                    <a:pt x="1" y="270"/>
                    <a:pt x="1" y="613"/>
                  </a:cubicBezTo>
                  <a:lnTo>
                    <a:pt x="1" y="5154"/>
                  </a:lnTo>
                  <a:cubicBezTo>
                    <a:pt x="1" y="5484"/>
                    <a:pt x="270" y="5766"/>
                    <a:pt x="613" y="5766"/>
                  </a:cubicBezTo>
                  <a:lnTo>
                    <a:pt x="12619" y="5766"/>
                  </a:lnTo>
                  <a:cubicBezTo>
                    <a:pt x="12962" y="5766"/>
                    <a:pt x="13231" y="5484"/>
                    <a:pt x="13231" y="5154"/>
                  </a:cubicBezTo>
                  <a:lnTo>
                    <a:pt x="13231" y="613"/>
                  </a:lnTo>
                  <a:cubicBezTo>
                    <a:pt x="13231" y="270"/>
                    <a:pt x="12962" y="1"/>
                    <a:pt x="126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44" name="Google Shape;1944;p36"/>
            <p:cNvSpPr/>
            <p:nvPr/>
          </p:nvSpPr>
          <p:spPr>
            <a:xfrm>
              <a:off x="2505213" y="2089708"/>
              <a:ext cx="617499" cy="271109"/>
            </a:xfrm>
            <a:custGeom>
              <a:avLst/>
              <a:gdLst/>
              <a:ahLst/>
              <a:cxnLst/>
              <a:rect l="l" t="t" r="r" b="b"/>
              <a:pathLst>
                <a:path w="13329" h="5852" extrusionOk="0">
                  <a:moveTo>
                    <a:pt x="12668" y="99"/>
                  </a:moveTo>
                  <a:cubicBezTo>
                    <a:pt x="12986" y="99"/>
                    <a:pt x="13231" y="356"/>
                    <a:pt x="13231" y="662"/>
                  </a:cubicBezTo>
                  <a:lnTo>
                    <a:pt x="13231" y="5203"/>
                  </a:lnTo>
                  <a:cubicBezTo>
                    <a:pt x="13231" y="5508"/>
                    <a:pt x="12986" y="5766"/>
                    <a:pt x="12668" y="5766"/>
                  </a:cubicBezTo>
                  <a:lnTo>
                    <a:pt x="662" y="5766"/>
                  </a:lnTo>
                  <a:cubicBezTo>
                    <a:pt x="343" y="5766"/>
                    <a:pt x="99" y="5508"/>
                    <a:pt x="99" y="5203"/>
                  </a:cubicBezTo>
                  <a:lnTo>
                    <a:pt x="99" y="662"/>
                  </a:lnTo>
                  <a:cubicBezTo>
                    <a:pt x="99" y="356"/>
                    <a:pt x="343" y="99"/>
                    <a:pt x="662" y="99"/>
                  </a:cubicBezTo>
                  <a:close/>
                  <a:moveTo>
                    <a:pt x="662" y="1"/>
                  </a:moveTo>
                  <a:cubicBezTo>
                    <a:pt x="295" y="1"/>
                    <a:pt x="1" y="295"/>
                    <a:pt x="1" y="662"/>
                  </a:cubicBezTo>
                  <a:lnTo>
                    <a:pt x="1" y="5203"/>
                  </a:lnTo>
                  <a:cubicBezTo>
                    <a:pt x="1" y="5570"/>
                    <a:pt x="295" y="5851"/>
                    <a:pt x="662" y="5851"/>
                  </a:cubicBezTo>
                  <a:lnTo>
                    <a:pt x="12668" y="5851"/>
                  </a:lnTo>
                  <a:cubicBezTo>
                    <a:pt x="13035" y="5851"/>
                    <a:pt x="13329" y="5570"/>
                    <a:pt x="13329" y="5203"/>
                  </a:cubicBezTo>
                  <a:lnTo>
                    <a:pt x="13329" y="662"/>
                  </a:lnTo>
                  <a:cubicBezTo>
                    <a:pt x="13329" y="295"/>
                    <a:pt x="13035" y="1"/>
                    <a:pt x="12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45" name="Google Shape;1945;p36"/>
            <p:cNvSpPr/>
            <p:nvPr/>
          </p:nvSpPr>
          <p:spPr>
            <a:xfrm>
              <a:off x="2507483" y="2091978"/>
              <a:ext cx="612959" cy="56195"/>
            </a:xfrm>
            <a:custGeom>
              <a:avLst/>
              <a:gdLst/>
              <a:ahLst/>
              <a:cxnLst/>
              <a:rect l="l" t="t" r="r" b="b"/>
              <a:pathLst>
                <a:path w="13231" h="1213" extrusionOk="0">
                  <a:moveTo>
                    <a:pt x="613" y="1"/>
                  </a:moveTo>
                  <a:cubicBezTo>
                    <a:pt x="270" y="1"/>
                    <a:pt x="1" y="270"/>
                    <a:pt x="1" y="613"/>
                  </a:cubicBezTo>
                  <a:lnTo>
                    <a:pt x="1" y="1213"/>
                  </a:lnTo>
                  <a:lnTo>
                    <a:pt x="13231" y="1213"/>
                  </a:lnTo>
                  <a:lnTo>
                    <a:pt x="13231" y="613"/>
                  </a:lnTo>
                  <a:cubicBezTo>
                    <a:pt x="13231" y="270"/>
                    <a:pt x="12962" y="1"/>
                    <a:pt x="126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46" name="Google Shape;1946;p36"/>
            <p:cNvSpPr/>
            <p:nvPr/>
          </p:nvSpPr>
          <p:spPr>
            <a:xfrm>
              <a:off x="2505213" y="2089708"/>
              <a:ext cx="617499" cy="60735"/>
            </a:xfrm>
            <a:custGeom>
              <a:avLst/>
              <a:gdLst/>
              <a:ahLst/>
              <a:cxnLst/>
              <a:rect l="l" t="t" r="r" b="b"/>
              <a:pathLst>
                <a:path w="13329" h="1311" extrusionOk="0">
                  <a:moveTo>
                    <a:pt x="12668" y="99"/>
                  </a:moveTo>
                  <a:cubicBezTo>
                    <a:pt x="12986" y="99"/>
                    <a:pt x="13231" y="356"/>
                    <a:pt x="13231" y="662"/>
                  </a:cubicBezTo>
                  <a:lnTo>
                    <a:pt x="13231" y="1213"/>
                  </a:lnTo>
                  <a:lnTo>
                    <a:pt x="99" y="1213"/>
                  </a:lnTo>
                  <a:lnTo>
                    <a:pt x="99" y="662"/>
                  </a:lnTo>
                  <a:cubicBezTo>
                    <a:pt x="99" y="356"/>
                    <a:pt x="343" y="99"/>
                    <a:pt x="662" y="99"/>
                  </a:cubicBezTo>
                  <a:close/>
                  <a:moveTo>
                    <a:pt x="662" y="1"/>
                  </a:moveTo>
                  <a:cubicBezTo>
                    <a:pt x="295" y="1"/>
                    <a:pt x="1" y="295"/>
                    <a:pt x="1" y="662"/>
                  </a:cubicBezTo>
                  <a:lnTo>
                    <a:pt x="1" y="1311"/>
                  </a:lnTo>
                  <a:lnTo>
                    <a:pt x="13329" y="1311"/>
                  </a:lnTo>
                  <a:lnTo>
                    <a:pt x="13329" y="662"/>
                  </a:lnTo>
                  <a:cubicBezTo>
                    <a:pt x="13329" y="295"/>
                    <a:pt x="13035" y="1"/>
                    <a:pt x="12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47" name="Google Shape;1947;p36"/>
            <p:cNvSpPr/>
            <p:nvPr/>
          </p:nvSpPr>
          <p:spPr>
            <a:xfrm>
              <a:off x="2549456" y="2046622"/>
              <a:ext cx="612959" cy="266568"/>
            </a:xfrm>
            <a:custGeom>
              <a:avLst/>
              <a:gdLst/>
              <a:ahLst/>
              <a:cxnLst/>
              <a:rect l="l" t="t" r="r" b="b"/>
              <a:pathLst>
                <a:path w="13231" h="5754" extrusionOk="0">
                  <a:moveTo>
                    <a:pt x="612" y="1"/>
                  </a:moveTo>
                  <a:cubicBezTo>
                    <a:pt x="281" y="1"/>
                    <a:pt x="0" y="270"/>
                    <a:pt x="0" y="601"/>
                  </a:cubicBezTo>
                  <a:lnTo>
                    <a:pt x="0" y="5154"/>
                  </a:lnTo>
                  <a:cubicBezTo>
                    <a:pt x="0" y="5484"/>
                    <a:pt x="281" y="5753"/>
                    <a:pt x="612" y="5753"/>
                  </a:cubicBezTo>
                  <a:lnTo>
                    <a:pt x="12631" y="5753"/>
                  </a:lnTo>
                  <a:cubicBezTo>
                    <a:pt x="12961" y="5753"/>
                    <a:pt x="13231" y="5484"/>
                    <a:pt x="13231" y="5154"/>
                  </a:cubicBezTo>
                  <a:lnTo>
                    <a:pt x="13231" y="601"/>
                  </a:lnTo>
                  <a:cubicBezTo>
                    <a:pt x="13231" y="270"/>
                    <a:pt x="12961" y="1"/>
                    <a:pt x="126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48" name="Google Shape;1948;p36"/>
            <p:cNvSpPr/>
            <p:nvPr/>
          </p:nvSpPr>
          <p:spPr>
            <a:xfrm>
              <a:off x="2547742" y="2044352"/>
              <a:ext cx="616943" cy="271062"/>
            </a:xfrm>
            <a:custGeom>
              <a:avLst/>
              <a:gdLst/>
              <a:ahLst/>
              <a:cxnLst/>
              <a:rect l="l" t="t" r="r" b="b"/>
              <a:pathLst>
                <a:path w="13317" h="5851" extrusionOk="0">
                  <a:moveTo>
                    <a:pt x="12668" y="87"/>
                  </a:moveTo>
                  <a:cubicBezTo>
                    <a:pt x="12974" y="87"/>
                    <a:pt x="13231" y="343"/>
                    <a:pt x="13231" y="650"/>
                  </a:cubicBezTo>
                  <a:lnTo>
                    <a:pt x="13231" y="5190"/>
                  </a:lnTo>
                  <a:cubicBezTo>
                    <a:pt x="13231" y="5508"/>
                    <a:pt x="12974" y="5753"/>
                    <a:pt x="12668" y="5753"/>
                  </a:cubicBezTo>
                  <a:lnTo>
                    <a:pt x="649" y="5753"/>
                  </a:lnTo>
                  <a:cubicBezTo>
                    <a:pt x="343" y="5753"/>
                    <a:pt x="86" y="5508"/>
                    <a:pt x="86" y="5190"/>
                  </a:cubicBezTo>
                  <a:lnTo>
                    <a:pt x="86" y="650"/>
                  </a:lnTo>
                  <a:cubicBezTo>
                    <a:pt x="86" y="343"/>
                    <a:pt x="343" y="87"/>
                    <a:pt x="649" y="87"/>
                  </a:cubicBezTo>
                  <a:close/>
                  <a:moveTo>
                    <a:pt x="649" y="1"/>
                  </a:moveTo>
                  <a:cubicBezTo>
                    <a:pt x="294" y="1"/>
                    <a:pt x="0" y="294"/>
                    <a:pt x="0" y="650"/>
                  </a:cubicBezTo>
                  <a:lnTo>
                    <a:pt x="0" y="5190"/>
                  </a:lnTo>
                  <a:cubicBezTo>
                    <a:pt x="0" y="5557"/>
                    <a:pt x="294" y="5851"/>
                    <a:pt x="649" y="5851"/>
                  </a:cubicBezTo>
                  <a:lnTo>
                    <a:pt x="12668" y="5851"/>
                  </a:lnTo>
                  <a:cubicBezTo>
                    <a:pt x="13023" y="5851"/>
                    <a:pt x="13317" y="5557"/>
                    <a:pt x="13317" y="5190"/>
                  </a:cubicBezTo>
                  <a:lnTo>
                    <a:pt x="13317" y="650"/>
                  </a:lnTo>
                  <a:cubicBezTo>
                    <a:pt x="13317" y="294"/>
                    <a:pt x="13023" y="1"/>
                    <a:pt x="12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49" name="Google Shape;1949;p36"/>
            <p:cNvSpPr/>
            <p:nvPr/>
          </p:nvSpPr>
          <p:spPr>
            <a:xfrm>
              <a:off x="2549456" y="2046622"/>
              <a:ext cx="612959" cy="55639"/>
            </a:xfrm>
            <a:custGeom>
              <a:avLst/>
              <a:gdLst/>
              <a:ahLst/>
              <a:cxnLst/>
              <a:rect l="l" t="t" r="r" b="b"/>
              <a:pathLst>
                <a:path w="13231" h="1201" extrusionOk="0">
                  <a:moveTo>
                    <a:pt x="612" y="1"/>
                  </a:moveTo>
                  <a:cubicBezTo>
                    <a:pt x="281" y="1"/>
                    <a:pt x="0" y="270"/>
                    <a:pt x="0" y="601"/>
                  </a:cubicBezTo>
                  <a:lnTo>
                    <a:pt x="0" y="1200"/>
                  </a:lnTo>
                  <a:lnTo>
                    <a:pt x="13231" y="1200"/>
                  </a:lnTo>
                  <a:lnTo>
                    <a:pt x="13231" y="601"/>
                  </a:lnTo>
                  <a:cubicBezTo>
                    <a:pt x="13231" y="270"/>
                    <a:pt x="12961" y="1"/>
                    <a:pt x="126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50" name="Google Shape;1950;p36"/>
            <p:cNvSpPr/>
            <p:nvPr/>
          </p:nvSpPr>
          <p:spPr>
            <a:xfrm>
              <a:off x="2547742" y="2044352"/>
              <a:ext cx="616943" cy="60133"/>
            </a:xfrm>
            <a:custGeom>
              <a:avLst/>
              <a:gdLst/>
              <a:ahLst/>
              <a:cxnLst/>
              <a:rect l="l" t="t" r="r" b="b"/>
              <a:pathLst>
                <a:path w="13317" h="1298" extrusionOk="0">
                  <a:moveTo>
                    <a:pt x="12668" y="87"/>
                  </a:moveTo>
                  <a:cubicBezTo>
                    <a:pt x="12974" y="87"/>
                    <a:pt x="13231" y="343"/>
                    <a:pt x="13231" y="650"/>
                  </a:cubicBezTo>
                  <a:lnTo>
                    <a:pt x="13231" y="1213"/>
                  </a:lnTo>
                  <a:lnTo>
                    <a:pt x="86" y="1213"/>
                  </a:lnTo>
                  <a:lnTo>
                    <a:pt x="86" y="650"/>
                  </a:lnTo>
                  <a:cubicBezTo>
                    <a:pt x="86" y="343"/>
                    <a:pt x="343" y="87"/>
                    <a:pt x="649" y="87"/>
                  </a:cubicBezTo>
                  <a:close/>
                  <a:moveTo>
                    <a:pt x="649" y="1"/>
                  </a:moveTo>
                  <a:cubicBezTo>
                    <a:pt x="294" y="1"/>
                    <a:pt x="0" y="294"/>
                    <a:pt x="0" y="650"/>
                  </a:cubicBezTo>
                  <a:lnTo>
                    <a:pt x="0" y="1298"/>
                  </a:lnTo>
                  <a:lnTo>
                    <a:pt x="13317" y="1298"/>
                  </a:lnTo>
                  <a:lnTo>
                    <a:pt x="13317" y="650"/>
                  </a:lnTo>
                  <a:cubicBezTo>
                    <a:pt x="13317" y="294"/>
                    <a:pt x="13023" y="1"/>
                    <a:pt x="12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51" name="Google Shape;1951;p36"/>
            <p:cNvSpPr/>
            <p:nvPr/>
          </p:nvSpPr>
          <p:spPr>
            <a:xfrm>
              <a:off x="2606162" y="2001267"/>
              <a:ext cx="612959" cy="266522"/>
            </a:xfrm>
            <a:custGeom>
              <a:avLst/>
              <a:gdLst/>
              <a:ahLst/>
              <a:cxnLst/>
              <a:rect l="l" t="t" r="r" b="b"/>
              <a:pathLst>
                <a:path w="13231" h="5753" extrusionOk="0">
                  <a:moveTo>
                    <a:pt x="600" y="0"/>
                  </a:moveTo>
                  <a:cubicBezTo>
                    <a:pt x="270" y="0"/>
                    <a:pt x="0" y="270"/>
                    <a:pt x="0" y="612"/>
                  </a:cubicBezTo>
                  <a:lnTo>
                    <a:pt x="0" y="5154"/>
                  </a:lnTo>
                  <a:cubicBezTo>
                    <a:pt x="0" y="5484"/>
                    <a:pt x="270" y="5753"/>
                    <a:pt x="600" y="5753"/>
                  </a:cubicBezTo>
                  <a:lnTo>
                    <a:pt x="12619" y="5753"/>
                  </a:lnTo>
                  <a:cubicBezTo>
                    <a:pt x="12950" y="5753"/>
                    <a:pt x="13231" y="5484"/>
                    <a:pt x="13231" y="5154"/>
                  </a:cubicBezTo>
                  <a:lnTo>
                    <a:pt x="13231" y="612"/>
                  </a:lnTo>
                  <a:cubicBezTo>
                    <a:pt x="13231" y="270"/>
                    <a:pt x="12950" y="0"/>
                    <a:pt x="126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52" name="Google Shape;1952;p36"/>
            <p:cNvSpPr/>
            <p:nvPr/>
          </p:nvSpPr>
          <p:spPr>
            <a:xfrm>
              <a:off x="2603892" y="1998997"/>
              <a:ext cx="616943" cy="271062"/>
            </a:xfrm>
            <a:custGeom>
              <a:avLst/>
              <a:gdLst/>
              <a:ahLst/>
              <a:cxnLst/>
              <a:rect l="l" t="t" r="r" b="b"/>
              <a:pathLst>
                <a:path w="13317" h="5851" extrusionOk="0">
                  <a:moveTo>
                    <a:pt x="12668" y="98"/>
                  </a:moveTo>
                  <a:cubicBezTo>
                    <a:pt x="12974" y="98"/>
                    <a:pt x="13231" y="343"/>
                    <a:pt x="13231" y="661"/>
                  </a:cubicBezTo>
                  <a:lnTo>
                    <a:pt x="13231" y="5203"/>
                  </a:lnTo>
                  <a:cubicBezTo>
                    <a:pt x="13231" y="5508"/>
                    <a:pt x="12974" y="5766"/>
                    <a:pt x="12668" y="5766"/>
                  </a:cubicBezTo>
                  <a:lnTo>
                    <a:pt x="649" y="5766"/>
                  </a:lnTo>
                  <a:cubicBezTo>
                    <a:pt x="343" y="5766"/>
                    <a:pt x="86" y="5508"/>
                    <a:pt x="86" y="5203"/>
                  </a:cubicBezTo>
                  <a:lnTo>
                    <a:pt x="86" y="661"/>
                  </a:lnTo>
                  <a:cubicBezTo>
                    <a:pt x="86" y="343"/>
                    <a:pt x="343" y="98"/>
                    <a:pt x="649" y="98"/>
                  </a:cubicBezTo>
                  <a:close/>
                  <a:moveTo>
                    <a:pt x="649" y="0"/>
                  </a:moveTo>
                  <a:cubicBezTo>
                    <a:pt x="294" y="0"/>
                    <a:pt x="0" y="294"/>
                    <a:pt x="0" y="661"/>
                  </a:cubicBezTo>
                  <a:lnTo>
                    <a:pt x="0" y="5203"/>
                  </a:lnTo>
                  <a:cubicBezTo>
                    <a:pt x="0" y="5557"/>
                    <a:pt x="294" y="5851"/>
                    <a:pt x="649" y="5851"/>
                  </a:cubicBezTo>
                  <a:lnTo>
                    <a:pt x="12668" y="5851"/>
                  </a:lnTo>
                  <a:cubicBezTo>
                    <a:pt x="13035" y="5851"/>
                    <a:pt x="13317" y="5557"/>
                    <a:pt x="13317" y="5203"/>
                  </a:cubicBezTo>
                  <a:lnTo>
                    <a:pt x="13317" y="661"/>
                  </a:lnTo>
                  <a:cubicBezTo>
                    <a:pt x="13317" y="294"/>
                    <a:pt x="13035" y="0"/>
                    <a:pt x="12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53" name="Google Shape;1953;p36"/>
            <p:cNvSpPr/>
            <p:nvPr/>
          </p:nvSpPr>
          <p:spPr>
            <a:xfrm>
              <a:off x="2606162" y="2001267"/>
              <a:ext cx="612959" cy="56195"/>
            </a:xfrm>
            <a:custGeom>
              <a:avLst/>
              <a:gdLst/>
              <a:ahLst/>
              <a:cxnLst/>
              <a:rect l="l" t="t" r="r" b="b"/>
              <a:pathLst>
                <a:path w="13231" h="1213" extrusionOk="0">
                  <a:moveTo>
                    <a:pt x="600" y="0"/>
                  </a:moveTo>
                  <a:cubicBezTo>
                    <a:pt x="270" y="0"/>
                    <a:pt x="0" y="270"/>
                    <a:pt x="0" y="612"/>
                  </a:cubicBezTo>
                  <a:lnTo>
                    <a:pt x="0" y="1213"/>
                  </a:lnTo>
                  <a:lnTo>
                    <a:pt x="13231" y="1213"/>
                  </a:lnTo>
                  <a:lnTo>
                    <a:pt x="13231" y="612"/>
                  </a:lnTo>
                  <a:cubicBezTo>
                    <a:pt x="13231" y="270"/>
                    <a:pt x="12950" y="0"/>
                    <a:pt x="126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54" name="Google Shape;1954;p36"/>
            <p:cNvSpPr/>
            <p:nvPr/>
          </p:nvSpPr>
          <p:spPr>
            <a:xfrm>
              <a:off x="2603892" y="1998997"/>
              <a:ext cx="616943" cy="60133"/>
            </a:xfrm>
            <a:custGeom>
              <a:avLst/>
              <a:gdLst/>
              <a:ahLst/>
              <a:cxnLst/>
              <a:rect l="l" t="t" r="r" b="b"/>
              <a:pathLst>
                <a:path w="13317" h="1298" extrusionOk="0">
                  <a:moveTo>
                    <a:pt x="12668" y="98"/>
                  </a:moveTo>
                  <a:cubicBezTo>
                    <a:pt x="12974" y="98"/>
                    <a:pt x="13231" y="343"/>
                    <a:pt x="13231" y="661"/>
                  </a:cubicBezTo>
                  <a:lnTo>
                    <a:pt x="13231" y="1213"/>
                  </a:lnTo>
                  <a:lnTo>
                    <a:pt x="86" y="1213"/>
                  </a:lnTo>
                  <a:lnTo>
                    <a:pt x="86" y="661"/>
                  </a:lnTo>
                  <a:cubicBezTo>
                    <a:pt x="86" y="343"/>
                    <a:pt x="343" y="98"/>
                    <a:pt x="649" y="98"/>
                  </a:cubicBezTo>
                  <a:close/>
                  <a:moveTo>
                    <a:pt x="649" y="0"/>
                  </a:moveTo>
                  <a:cubicBezTo>
                    <a:pt x="294" y="0"/>
                    <a:pt x="0" y="294"/>
                    <a:pt x="0" y="661"/>
                  </a:cubicBezTo>
                  <a:lnTo>
                    <a:pt x="0" y="1298"/>
                  </a:lnTo>
                  <a:lnTo>
                    <a:pt x="13317" y="1298"/>
                  </a:lnTo>
                  <a:lnTo>
                    <a:pt x="13317" y="661"/>
                  </a:lnTo>
                  <a:cubicBezTo>
                    <a:pt x="13317" y="294"/>
                    <a:pt x="13035" y="0"/>
                    <a:pt x="12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955" name="Google Shape;1955;p36"/>
          <p:cNvGrpSpPr/>
          <p:nvPr/>
        </p:nvGrpSpPr>
        <p:grpSpPr>
          <a:xfrm>
            <a:off x="9772930" y="830800"/>
            <a:ext cx="1648800" cy="549600"/>
            <a:chOff x="7044555" y="1052966"/>
            <a:chExt cx="1236600" cy="412200"/>
          </a:xfrm>
        </p:grpSpPr>
        <p:grpSp>
          <p:nvGrpSpPr>
            <p:cNvPr id="1956" name="Google Shape;1956;p36"/>
            <p:cNvGrpSpPr/>
            <p:nvPr/>
          </p:nvGrpSpPr>
          <p:grpSpPr>
            <a:xfrm>
              <a:off x="7044555" y="1052966"/>
              <a:ext cx="412200" cy="412200"/>
              <a:chOff x="7044555" y="1052966"/>
              <a:chExt cx="412200" cy="412200"/>
            </a:xfrm>
          </p:grpSpPr>
          <p:sp>
            <p:nvSpPr>
              <p:cNvPr id="1957" name="Google Shape;1957;p36"/>
              <p:cNvSpPr/>
              <p:nvPr/>
            </p:nvSpPr>
            <p:spPr>
              <a:xfrm>
                <a:off x="7104905" y="1113408"/>
                <a:ext cx="291600" cy="291600"/>
              </a:xfrm>
              <a:prstGeom prst="plus">
                <a:avLst>
                  <a:gd name="adj" fmla="val 4541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1958" name="Google Shape;1958;p36"/>
              <p:cNvSpPr/>
              <p:nvPr/>
            </p:nvSpPr>
            <p:spPr>
              <a:xfrm rot="2700000">
                <a:off x="7104920" y="1113331"/>
                <a:ext cx="291469" cy="291469"/>
              </a:xfrm>
              <a:prstGeom prst="plus">
                <a:avLst>
                  <a:gd name="adj" fmla="val 4541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</p:grpSp>
        <p:grpSp>
          <p:nvGrpSpPr>
            <p:cNvPr id="1959" name="Google Shape;1959;p36"/>
            <p:cNvGrpSpPr/>
            <p:nvPr/>
          </p:nvGrpSpPr>
          <p:grpSpPr>
            <a:xfrm>
              <a:off x="7456755" y="1052966"/>
              <a:ext cx="412200" cy="412200"/>
              <a:chOff x="7044555" y="1052966"/>
              <a:chExt cx="412200" cy="412200"/>
            </a:xfrm>
          </p:grpSpPr>
          <p:sp>
            <p:nvSpPr>
              <p:cNvPr id="1960" name="Google Shape;1960;p36"/>
              <p:cNvSpPr/>
              <p:nvPr/>
            </p:nvSpPr>
            <p:spPr>
              <a:xfrm>
                <a:off x="7104905" y="1113408"/>
                <a:ext cx="291600" cy="291600"/>
              </a:xfrm>
              <a:prstGeom prst="plus">
                <a:avLst>
                  <a:gd name="adj" fmla="val 4541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1961" name="Google Shape;1961;p36"/>
              <p:cNvSpPr/>
              <p:nvPr/>
            </p:nvSpPr>
            <p:spPr>
              <a:xfrm rot="2700000">
                <a:off x="7104920" y="1113331"/>
                <a:ext cx="291469" cy="291469"/>
              </a:xfrm>
              <a:prstGeom prst="plus">
                <a:avLst>
                  <a:gd name="adj" fmla="val 4541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 dirty="0"/>
              </a:p>
            </p:txBody>
          </p:sp>
        </p:grpSp>
        <p:grpSp>
          <p:nvGrpSpPr>
            <p:cNvPr id="1962" name="Google Shape;1962;p36"/>
            <p:cNvGrpSpPr/>
            <p:nvPr/>
          </p:nvGrpSpPr>
          <p:grpSpPr>
            <a:xfrm>
              <a:off x="7868955" y="1052966"/>
              <a:ext cx="412200" cy="412200"/>
              <a:chOff x="7044555" y="1052966"/>
              <a:chExt cx="412200" cy="412200"/>
            </a:xfrm>
          </p:grpSpPr>
          <p:sp>
            <p:nvSpPr>
              <p:cNvPr id="1963" name="Google Shape;1963;p36"/>
              <p:cNvSpPr/>
              <p:nvPr/>
            </p:nvSpPr>
            <p:spPr>
              <a:xfrm>
                <a:off x="7104905" y="1113408"/>
                <a:ext cx="291600" cy="291600"/>
              </a:xfrm>
              <a:prstGeom prst="plus">
                <a:avLst>
                  <a:gd name="adj" fmla="val 4541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1964" name="Google Shape;1964;p36"/>
              <p:cNvSpPr/>
              <p:nvPr/>
            </p:nvSpPr>
            <p:spPr>
              <a:xfrm rot="2700000">
                <a:off x="7104920" y="1113331"/>
                <a:ext cx="291469" cy="291469"/>
              </a:xfrm>
              <a:prstGeom prst="plus">
                <a:avLst>
                  <a:gd name="adj" fmla="val 4541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</p:grpSp>
      </p:grpSp>
      <p:grpSp>
        <p:nvGrpSpPr>
          <p:cNvPr id="2" name="Google Shape;11081;p68">
            <a:extLst>
              <a:ext uri="{FF2B5EF4-FFF2-40B4-BE49-F238E27FC236}">
                <a16:creationId xmlns:a16="http://schemas.microsoft.com/office/drawing/2014/main" id="{6B43104A-6D4C-68D4-FF61-7B83AE1E033C}"/>
              </a:ext>
            </a:extLst>
          </p:cNvPr>
          <p:cNvGrpSpPr/>
          <p:nvPr/>
        </p:nvGrpSpPr>
        <p:grpSpPr>
          <a:xfrm>
            <a:off x="1232888" y="2021063"/>
            <a:ext cx="712557" cy="785901"/>
            <a:chOff x="4206459" y="1191441"/>
            <a:chExt cx="712557" cy="785901"/>
          </a:xfrm>
        </p:grpSpPr>
        <p:sp>
          <p:nvSpPr>
            <p:cNvPr id="3" name="Google Shape;11082;p68">
              <a:extLst>
                <a:ext uri="{FF2B5EF4-FFF2-40B4-BE49-F238E27FC236}">
                  <a16:creationId xmlns:a16="http://schemas.microsoft.com/office/drawing/2014/main" id="{8173AE09-5522-88D2-F616-C991ECE42DF8}"/>
                </a:ext>
              </a:extLst>
            </p:cNvPr>
            <p:cNvSpPr/>
            <p:nvPr/>
          </p:nvSpPr>
          <p:spPr>
            <a:xfrm>
              <a:off x="4548248" y="1328649"/>
              <a:ext cx="325201" cy="322547"/>
            </a:xfrm>
            <a:custGeom>
              <a:avLst/>
              <a:gdLst/>
              <a:ahLst/>
              <a:cxnLst/>
              <a:rect l="l" t="t" r="r" b="b"/>
              <a:pathLst>
                <a:path w="25486" h="25278" extrusionOk="0">
                  <a:moveTo>
                    <a:pt x="12746" y="4905"/>
                  </a:moveTo>
                  <a:cubicBezTo>
                    <a:pt x="13701" y="4905"/>
                    <a:pt x="14672" y="5083"/>
                    <a:pt x="15613" y="5460"/>
                  </a:cubicBezTo>
                  <a:cubicBezTo>
                    <a:pt x="19580" y="7047"/>
                    <a:pt x="21508" y="11545"/>
                    <a:pt x="19923" y="15511"/>
                  </a:cubicBezTo>
                  <a:cubicBezTo>
                    <a:pt x="18714" y="18534"/>
                    <a:pt x="15811" y="20374"/>
                    <a:pt x="12742" y="20374"/>
                  </a:cubicBezTo>
                  <a:cubicBezTo>
                    <a:pt x="11786" y="20374"/>
                    <a:pt x="10814" y="20196"/>
                    <a:pt x="9873" y="19819"/>
                  </a:cubicBezTo>
                  <a:cubicBezTo>
                    <a:pt x="5908" y="18234"/>
                    <a:pt x="3978" y="13734"/>
                    <a:pt x="5563" y="9769"/>
                  </a:cubicBezTo>
                  <a:cubicBezTo>
                    <a:pt x="6772" y="6745"/>
                    <a:pt x="9676" y="4905"/>
                    <a:pt x="12746" y="4905"/>
                  </a:cubicBezTo>
                  <a:close/>
                  <a:moveTo>
                    <a:pt x="15551" y="1"/>
                  </a:moveTo>
                  <a:cubicBezTo>
                    <a:pt x="15240" y="1"/>
                    <a:pt x="14946" y="187"/>
                    <a:pt x="14824" y="492"/>
                  </a:cubicBezTo>
                  <a:lnTo>
                    <a:pt x="14047" y="2435"/>
                  </a:lnTo>
                  <a:cubicBezTo>
                    <a:pt x="13612" y="2378"/>
                    <a:pt x="13174" y="2350"/>
                    <a:pt x="12736" y="2350"/>
                  </a:cubicBezTo>
                  <a:cubicBezTo>
                    <a:pt x="12218" y="2350"/>
                    <a:pt x="11700" y="2390"/>
                    <a:pt x="11187" y="2469"/>
                  </a:cubicBezTo>
                  <a:lnTo>
                    <a:pt x="10364" y="547"/>
                  </a:lnTo>
                  <a:cubicBezTo>
                    <a:pt x="10238" y="251"/>
                    <a:pt x="9949" y="73"/>
                    <a:pt x="9646" y="73"/>
                  </a:cubicBezTo>
                  <a:cubicBezTo>
                    <a:pt x="9543" y="73"/>
                    <a:pt x="9438" y="93"/>
                    <a:pt x="9338" y="137"/>
                  </a:cubicBezTo>
                  <a:lnTo>
                    <a:pt x="6036" y="1553"/>
                  </a:lnTo>
                  <a:cubicBezTo>
                    <a:pt x="5640" y="1722"/>
                    <a:pt x="5456" y="2182"/>
                    <a:pt x="5626" y="2579"/>
                  </a:cubicBezTo>
                  <a:lnTo>
                    <a:pt x="6449" y="4501"/>
                  </a:lnTo>
                  <a:cubicBezTo>
                    <a:pt x="5690" y="5085"/>
                    <a:pt x="5019" y="5775"/>
                    <a:pt x="4452" y="6549"/>
                  </a:cubicBezTo>
                  <a:lnTo>
                    <a:pt x="2510" y="5772"/>
                  </a:lnTo>
                  <a:cubicBezTo>
                    <a:pt x="2414" y="5734"/>
                    <a:pt x="2316" y="5716"/>
                    <a:pt x="2219" y="5716"/>
                  </a:cubicBezTo>
                  <a:cubicBezTo>
                    <a:pt x="1910" y="5716"/>
                    <a:pt x="1616" y="5901"/>
                    <a:pt x="1493" y="6208"/>
                  </a:cubicBezTo>
                  <a:lnTo>
                    <a:pt x="161" y="9542"/>
                  </a:lnTo>
                  <a:cubicBezTo>
                    <a:pt x="0" y="9944"/>
                    <a:pt x="194" y="10398"/>
                    <a:pt x="596" y="10558"/>
                  </a:cubicBezTo>
                  <a:lnTo>
                    <a:pt x="2537" y="11335"/>
                  </a:lnTo>
                  <a:cubicBezTo>
                    <a:pt x="2415" y="12285"/>
                    <a:pt x="2426" y="13249"/>
                    <a:pt x="2572" y="14195"/>
                  </a:cubicBezTo>
                  <a:lnTo>
                    <a:pt x="651" y="15018"/>
                  </a:lnTo>
                  <a:cubicBezTo>
                    <a:pt x="253" y="15189"/>
                    <a:pt x="71" y="15649"/>
                    <a:pt x="241" y="16046"/>
                  </a:cubicBezTo>
                  <a:lnTo>
                    <a:pt x="1655" y="19347"/>
                  </a:lnTo>
                  <a:cubicBezTo>
                    <a:pt x="1781" y="19643"/>
                    <a:pt x="2070" y="19821"/>
                    <a:pt x="2373" y="19821"/>
                  </a:cubicBezTo>
                  <a:cubicBezTo>
                    <a:pt x="2476" y="19821"/>
                    <a:pt x="2581" y="19800"/>
                    <a:pt x="2681" y="19756"/>
                  </a:cubicBezTo>
                  <a:lnTo>
                    <a:pt x="4603" y="18933"/>
                  </a:lnTo>
                  <a:cubicBezTo>
                    <a:pt x="5189" y="19692"/>
                    <a:pt x="5879" y="20365"/>
                    <a:pt x="6651" y="20930"/>
                  </a:cubicBezTo>
                  <a:lnTo>
                    <a:pt x="5874" y="22873"/>
                  </a:lnTo>
                  <a:cubicBezTo>
                    <a:pt x="5714" y="23273"/>
                    <a:pt x="5909" y="23728"/>
                    <a:pt x="6310" y="23888"/>
                  </a:cubicBezTo>
                  <a:lnTo>
                    <a:pt x="9645" y="25222"/>
                  </a:lnTo>
                  <a:cubicBezTo>
                    <a:pt x="9740" y="25260"/>
                    <a:pt x="9838" y="25278"/>
                    <a:pt x="9935" y="25278"/>
                  </a:cubicBezTo>
                  <a:cubicBezTo>
                    <a:pt x="10245" y="25278"/>
                    <a:pt x="10538" y="25092"/>
                    <a:pt x="10660" y="24786"/>
                  </a:cubicBezTo>
                  <a:lnTo>
                    <a:pt x="11437" y="22845"/>
                  </a:lnTo>
                  <a:cubicBezTo>
                    <a:pt x="11871" y="22901"/>
                    <a:pt x="12308" y="22929"/>
                    <a:pt x="12745" y="22929"/>
                  </a:cubicBezTo>
                  <a:cubicBezTo>
                    <a:pt x="13264" y="22929"/>
                    <a:pt x="13784" y="22889"/>
                    <a:pt x="14299" y="22810"/>
                  </a:cubicBezTo>
                  <a:lnTo>
                    <a:pt x="15122" y="24732"/>
                  </a:lnTo>
                  <a:cubicBezTo>
                    <a:pt x="15248" y="25028"/>
                    <a:pt x="15536" y="25206"/>
                    <a:pt x="15839" y="25206"/>
                  </a:cubicBezTo>
                  <a:cubicBezTo>
                    <a:pt x="15943" y="25206"/>
                    <a:pt x="16047" y="25185"/>
                    <a:pt x="16148" y="25142"/>
                  </a:cubicBezTo>
                  <a:lnTo>
                    <a:pt x="19449" y="23728"/>
                  </a:lnTo>
                  <a:cubicBezTo>
                    <a:pt x="19846" y="23558"/>
                    <a:pt x="20030" y="23098"/>
                    <a:pt x="19860" y="22701"/>
                  </a:cubicBezTo>
                  <a:lnTo>
                    <a:pt x="19037" y="20780"/>
                  </a:lnTo>
                  <a:cubicBezTo>
                    <a:pt x="19794" y="20194"/>
                    <a:pt x="20467" y="19503"/>
                    <a:pt x="21034" y="18732"/>
                  </a:cubicBezTo>
                  <a:lnTo>
                    <a:pt x="22975" y="19508"/>
                  </a:lnTo>
                  <a:cubicBezTo>
                    <a:pt x="23070" y="19546"/>
                    <a:pt x="23168" y="19564"/>
                    <a:pt x="23265" y="19564"/>
                  </a:cubicBezTo>
                  <a:cubicBezTo>
                    <a:pt x="23576" y="19564"/>
                    <a:pt x="23869" y="19378"/>
                    <a:pt x="23992" y="19073"/>
                  </a:cubicBezTo>
                  <a:lnTo>
                    <a:pt x="25326" y="15737"/>
                  </a:lnTo>
                  <a:cubicBezTo>
                    <a:pt x="25486" y="15337"/>
                    <a:pt x="25290" y="14882"/>
                    <a:pt x="24890" y="14722"/>
                  </a:cubicBezTo>
                  <a:lnTo>
                    <a:pt x="22948" y="13945"/>
                  </a:lnTo>
                  <a:cubicBezTo>
                    <a:pt x="23071" y="12994"/>
                    <a:pt x="23060" y="12032"/>
                    <a:pt x="22914" y="11084"/>
                  </a:cubicBezTo>
                  <a:lnTo>
                    <a:pt x="24835" y="10261"/>
                  </a:lnTo>
                  <a:cubicBezTo>
                    <a:pt x="25231" y="10091"/>
                    <a:pt x="25415" y="9631"/>
                    <a:pt x="25245" y="9234"/>
                  </a:cubicBezTo>
                  <a:lnTo>
                    <a:pt x="23830" y="5934"/>
                  </a:lnTo>
                  <a:cubicBezTo>
                    <a:pt x="23703" y="5637"/>
                    <a:pt x="23414" y="5459"/>
                    <a:pt x="23111" y="5459"/>
                  </a:cubicBezTo>
                  <a:cubicBezTo>
                    <a:pt x="23008" y="5459"/>
                    <a:pt x="22904" y="5479"/>
                    <a:pt x="22803" y="5522"/>
                  </a:cubicBezTo>
                  <a:lnTo>
                    <a:pt x="20882" y="6347"/>
                  </a:lnTo>
                  <a:cubicBezTo>
                    <a:pt x="20297" y="5588"/>
                    <a:pt x="19607" y="4915"/>
                    <a:pt x="18835" y="4348"/>
                  </a:cubicBezTo>
                  <a:lnTo>
                    <a:pt x="19610" y="2408"/>
                  </a:lnTo>
                  <a:cubicBezTo>
                    <a:pt x="19770" y="2006"/>
                    <a:pt x="19577" y="1551"/>
                    <a:pt x="19175" y="1391"/>
                  </a:cubicBezTo>
                  <a:lnTo>
                    <a:pt x="15841" y="57"/>
                  </a:lnTo>
                  <a:cubicBezTo>
                    <a:pt x="15745" y="19"/>
                    <a:pt x="15647" y="1"/>
                    <a:pt x="1555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445D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1083;p68">
              <a:extLst>
                <a:ext uri="{FF2B5EF4-FFF2-40B4-BE49-F238E27FC236}">
                  <a16:creationId xmlns:a16="http://schemas.microsoft.com/office/drawing/2014/main" id="{0C0E6455-0C3E-0511-130C-27CCA6FDA0B9}"/>
                </a:ext>
              </a:extLst>
            </p:cNvPr>
            <p:cNvSpPr/>
            <p:nvPr/>
          </p:nvSpPr>
          <p:spPr>
            <a:xfrm>
              <a:off x="4557499" y="1656607"/>
              <a:ext cx="306674" cy="306648"/>
            </a:xfrm>
            <a:custGeom>
              <a:avLst/>
              <a:gdLst/>
              <a:ahLst/>
              <a:cxnLst/>
              <a:rect l="l" t="t" r="r" b="b"/>
              <a:pathLst>
                <a:path w="24034" h="24032" extrusionOk="0">
                  <a:moveTo>
                    <a:pt x="12017" y="4775"/>
                  </a:moveTo>
                  <a:cubicBezTo>
                    <a:pt x="16016" y="4775"/>
                    <a:pt x="19258" y="8018"/>
                    <a:pt x="19258" y="12017"/>
                  </a:cubicBezTo>
                  <a:cubicBezTo>
                    <a:pt x="19258" y="16015"/>
                    <a:pt x="16016" y="19256"/>
                    <a:pt x="12019" y="19256"/>
                  </a:cubicBezTo>
                  <a:lnTo>
                    <a:pt x="12017" y="19256"/>
                  </a:lnTo>
                  <a:cubicBezTo>
                    <a:pt x="8019" y="19256"/>
                    <a:pt x="4778" y="16015"/>
                    <a:pt x="4778" y="12017"/>
                  </a:cubicBezTo>
                  <a:cubicBezTo>
                    <a:pt x="4778" y="8018"/>
                    <a:pt x="8019" y="4775"/>
                    <a:pt x="12017" y="4775"/>
                  </a:cubicBezTo>
                  <a:close/>
                  <a:moveTo>
                    <a:pt x="10336" y="0"/>
                  </a:moveTo>
                  <a:cubicBezTo>
                    <a:pt x="9932" y="0"/>
                    <a:pt x="9604" y="327"/>
                    <a:pt x="9604" y="732"/>
                  </a:cubicBezTo>
                  <a:lnTo>
                    <a:pt x="9604" y="2689"/>
                  </a:lnTo>
                  <a:cubicBezTo>
                    <a:pt x="8734" y="2913"/>
                    <a:pt x="7902" y="3259"/>
                    <a:pt x="7128" y="3714"/>
                  </a:cubicBezTo>
                  <a:lnTo>
                    <a:pt x="5745" y="2330"/>
                  </a:lnTo>
                  <a:cubicBezTo>
                    <a:pt x="5602" y="2187"/>
                    <a:pt x="5415" y="2115"/>
                    <a:pt x="5228" y="2115"/>
                  </a:cubicBezTo>
                  <a:cubicBezTo>
                    <a:pt x="5040" y="2115"/>
                    <a:pt x="4853" y="2187"/>
                    <a:pt x="4710" y="2330"/>
                  </a:cubicBezTo>
                  <a:lnTo>
                    <a:pt x="2332" y="4708"/>
                  </a:lnTo>
                  <a:cubicBezTo>
                    <a:pt x="2046" y="4995"/>
                    <a:pt x="2046" y="5457"/>
                    <a:pt x="2332" y="5744"/>
                  </a:cubicBezTo>
                  <a:lnTo>
                    <a:pt x="3716" y="7128"/>
                  </a:lnTo>
                  <a:cubicBezTo>
                    <a:pt x="3260" y="7900"/>
                    <a:pt x="2915" y="8734"/>
                    <a:pt x="2691" y="9602"/>
                  </a:cubicBezTo>
                  <a:lnTo>
                    <a:pt x="734" y="9602"/>
                  </a:lnTo>
                  <a:cubicBezTo>
                    <a:pt x="329" y="9602"/>
                    <a:pt x="1" y="9930"/>
                    <a:pt x="1" y="10335"/>
                  </a:cubicBezTo>
                  <a:lnTo>
                    <a:pt x="1" y="13698"/>
                  </a:lnTo>
                  <a:cubicBezTo>
                    <a:pt x="1" y="14101"/>
                    <a:pt x="329" y="14430"/>
                    <a:pt x="734" y="14430"/>
                  </a:cubicBezTo>
                  <a:lnTo>
                    <a:pt x="2691" y="14430"/>
                  </a:lnTo>
                  <a:cubicBezTo>
                    <a:pt x="2915" y="15298"/>
                    <a:pt x="3260" y="16132"/>
                    <a:pt x="3716" y="16904"/>
                  </a:cubicBezTo>
                  <a:lnTo>
                    <a:pt x="2332" y="18289"/>
                  </a:lnTo>
                  <a:cubicBezTo>
                    <a:pt x="2046" y="18574"/>
                    <a:pt x="2046" y="19038"/>
                    <a:pt x="2332" y="19323"/>
                  </a:cubicBezTo>
                  <a:lnTo>
                    <a:pt x="4710" y="21701"/>
                  </a:lnTo>
                  <a:cubicBezTo>
                    <a:pt x="4853" y="21845"/>
                    <a:pt x="5040" y="21916"/>
                    <a:pt x="5228" y="21916"/>
                  </a:cubicBezTo>
                  <a:cubicBezTo>
                    <a:pt x="5415" y="21916"/>
                    <a:pt x="5602" y="21845"/>
                    <a:pt x="5745" y="21701"/>
                  </a:cubicBezTo>
                  <a:lnTo>
                    <a:pt x="7128" y="20318"/>
                  </a:lnTo>
                  <a:cubicBezTo>
                    <a:pt x="7902" y="20774"/>
                    <a:pt x="8736" y="21118"/>
                    <a:pt x="9604" y="21343"/>
                  </a:cubicBezTo>
                  <a:lnTo>
                    <a:pt x="9604" y="23299"/>
                  </a:lnTo>
                  <a:cubicBezTo>
                    <a:pt x="9604" y="23705"/>
                    <a:pt x="9932" y="24031"/>
                    <a:pt x="10336" y="24031"/>
                  </a:cubicBezTo>
                  <a:lnTo>
                    <a:pt x="13699" y="24031"/>
                  </a:lnTo>
                  <a:cubicBezTo>
                    <a:pt x="14104" y="24031"/>
                    <a:pt x="14432" y="23705"/>
                    <a:pt x="14432" y="23299"/>
                  </a:cubicBezTo>
                  <a:lnTo>
                    <a:pt x="14432" y="21343"/>
                  </a:lnTo>
                  <a:cubicBezTo>
                    <a:pt x="15300" y="21118"/>
                    <a:pt x="16134" y="20773"/>
                    <a:pt x="16906" y="20318"/>
                  </a:cubicBezTo>
                  <a:lnTo>
                    <a:pt x="18290" y="21701"/>
                  </a:lnTo>
                  <a:cubicBezTo>
                    <a:pt x="18433" y="21844"/>
                    <a:pt x="18620" y="21915"/>
                    <a:pt x="18808" y="21915"/>
                  </a:cubicBezTo>
                  <a:cubicBezTo>
                    <a:pt x="18995" y="21915"/>
                    <a:pt x="19182" y="21844"/>
                    <a:pt x="19326" y="21701"/>
                  </a:cubicBezTo>
                  <a:lnTo>
                    <a:pt x="21704" y="19323"/>
                  </a:lnTo>
                  <a:cubicBezTo>
                    <a:pt x="21989" y="19037"/>
                    <a:pt x="21989" y="18574"/>
                    <a:pt x="21704" y="18287"/>
                  </a:cubicBezTo>
                  <a:lnTo>
                    <a:pt x="20320" y="16904"/>
                  </a:lnTo>
                  <a:cubicBezTo>
                    <a:pt x="20775" y="16130"/>
                    <a:pt x="21121" y="15298"/>
                    <a:pt x="21345" y="14430"/>
                  </a:cubicBezTo>
                  <a:lnTo>
                    <a:pt x="23302" y="14430"/>
                  </a:lnTo>
                  <a:cubicBezTo>
                    <a:pt x="23705" y="14430"/>
                    <a:pt x="24034" y="14101"/>
                    <a:pt x="24034" y="13696"/>
                  </a:cubicBezTo>
                  <a:lnTo>
                    <a:pt x="24034" y="10334"/>
                  </a:lnTo>
                  <a:cubicBezTo>
                    <a:pt x="24034" y="9930"/>
                    <a:pt x="23705" y="9602"/>
                    <a:pt x="23302" y="9602"/>
                  </a:cubicBezTo>
                  <a:lnTo>
                    <a:pt x="21343" y="9602"/>
                  </a:lnTo>
                  <a:cubicBezTo>
                    <a:pt x="21121" y="8734"/>
                    <a:pt x="20775" y="7900"/>
                    <a:pt x="20320" y="7128"/>
                  </a:cubicBezTo>
                  <a:lnTo>
                    <a:pt x="21704" y="5744"/>
                  </a:lnTo>
                  <a:cubicBezTo>
                    <a:pt x="21989" y="5457"/>
                    <a:pt x="21989" y="4995"/>
                    <a:pt x="21704" y="4708"/>
                  </a:cubicBezTo>
                  <a:lnTo>
                    <a:pt x="19326" y="2330"/>
                  </a:lnTo>
                  <a:cubicBezTo>
                    <a:pt x="19182" y="2187"/>
                    <a:pt x="18995" y="2115"/>
                    <a:pt x="18808" y="2115"/>
                  </a:cubicBezTo>
                  <a:cubicBezTo>
                    <a:pt x="18620" y="2115"/>
                    <a:pt x="18433" y="2187"/>
                    <a:pt x="18290" y="2330"/>
                  </a:cubicBezTo>
                  <a:lnTo>
                    <a:pt x="16906" y="3714"/>
                  </a:lnTo>
                  <a:cubicBezTo>
                    <a:pt x="16133" y="3259"/>
                    <a:pt x="15300" y="2913"/>
                    <a:pt x="14430" y="2689"/>
                  </a:cubicBezTo>
                  <a:lnTo>
                    <a:pt x="14430" y="732"/>
                  </a:lnTo>
                  <a:cubicBezTo>
                    <a:pt x="14430" y="327"/>
                    <a:pt x="14104" y="0"/>
                    <a:pt x="1369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1084;p68">
              <a:extLst>
                <a:ext uri="{FF2B5EF4-FFF2-40B4-BE49-F238E27FC236}">
                  <a16:creationId xmlns:a16="http://schemas.microsoft.com/office/drawing/2014/main" id="{EED7F5A3-D362-43F4-38E6-921F2152D70D}"/>
                </a:ext>
              </a:extLst>
            </p:cNvPr>
            <p:cNvSpPr/>
            <p:nvPr/>
          </p:nvSpPr>
          <p:spPr>
            <a:xfrm>
              <a:off x="4251067" y="1523035"/>
              <a:ext cx="327536" cy="325023"/>
            </a:xfrm>
            <a:custGeom>
              <a:avLst/>
              <a:gdLst/>
              <a:ahLst/>
              <a:cxnLst/>
              <a:rect l="l" t="t" r="r" b="b"/>
              <a:pathLst>
                <a:path w="25669" h="25472" extrusionOk="0">
                  <a:moveTo>
                    <a:pt x="12840" y="5002"/>
                  </a:moveTo>
                  <a:cubicBezTo>
                    <a:pt x="13949" y="5002"/>
                    <a:pt x="15075" y="5242"/>
                    <a:pt x="16144" y="5747"/>
                  </a:cubicBezTo>
                  <a:cubicBezTo>
                    <a:pt x="20003" y="7575"/>
                    <a:pt x="21651" y="12185"/>
                    <a:pt x="19822" y="16044"/>
                  </a:cubicBezTo>
                  <a:cubicBezTo>
                    <a:pt x="18501" y="18836"/>
                    <a:pt x="15726" y="20470"/>
                    <a:pt x="12830" y="20470"/>
                  </a:cubicBezTo>
                  <a:cubicBezTo>
                    <a:pt x="11721" y="20470"/>
                    <a:pt x="10595" y="20230"/>
                    <a:pt x="9525" y="19724"/>
                  </a:cubicBezTo>
                  <a:cubicBezTo>
                    <a:pt x="5666" y="17897"/>
                    <a:pt x="4018" y="13286"/>
                    <a:pt x="5845" y="9427"/>
                  </a:cubicBezTo>
                  <a:cubicBezTo>
                    <a:pt x="7167" y="6636"/>
                    <a:pt x="9944" y="5002"/>
                    <a:pt x="12840" y="5002"/>
                  </a:cubicBezTo>
                  <a:close/>
                  <a:moveTo>
                    <a:pt x="10471" y="1"/>
                  </a:moveTo>
                  <a:cubicBezTo>
                    <a:pt x="10383" y="1"/>
                    <a:pt x="10294" y="16"/>
                    <a:pt x="10208" y="47"/>
                  </a:cubicBezTo>
                  <a:lnTo>
                    <a:pt x="6824" y="1256"/>
                  </a:lnTo>
                  <a:cubicBezTo>
                    <a:pt x="6417" y="1401"/>
                    <a:pt x="6206" y="1848"/>
                    <a:pt x="6351" y="2255"/>
                  </a:cubicBezTo>
                  <a:lnTo>
                    <a:pt x="7054" y="4223"/>
                  </a:lnTo>
                  <a:cubicBezTo>
                    <a:pt x="6262" y="4761"/>
                    <a:pt x="5548" y="5408"/>
                    <a:pt x="4934" y="6145"/>
                  </a:cubicBezTo>
                  <a:lnTo>
                    <a:pt x="3045" y="5249"/>
                  </a:lnTo>
                  <a:cubicBezTo>
                    <a:pt x="2937" y="5199"/>
                    <a:pt x="2823" y="5174"/>
                    <a:pt x="2711" y="5174"/>
                  </a:cubicBezTo>
                  <a:cubicBezTo>
                    <a:pt x="2418" y="5174"/>
                    <a:pt x="2137" y="5340"/>
                    <a:pt x="2004" y="5623"/>
                  </a:cubicBezTo>
                  <a:lnTo>
                    <a:pt x="467" y="8868"/>
                  </a:lnTo>
                  <a:cubicBezTo>
                    <a:pt x="282" y="9259"/>
                    <a:pt x="449" y="9725"/>
                    <a:pt x="840" y="9909"/>
                  </a:cubicBezTo>
                  <a:lnTo>
                    <a:pt x="2729" y="10804"/>
                  </a:lnTo>
                  <a:cubicBezTo>
                    <a:pt x="2548" y="11744"/>
                    <a:pt x="2500" y="12707"/>
                    <a:pt x="2587" y="13661"/>
                  </a:cubicBezTo>
                  <a:lnTo>
                    <a:pt x="619" y="14364"/>
                  </a:lnTo>
                  <a:cubicBezTo>
                    <a:pt x="212" y="14510"/>
                    <a:pt x="1" y="14957"/>
                    <a:pt x="145" y="15363"/>
                  </a:cubicBezTo>
                  <a:lnTo>
                    <a:pt x="1354" y="18747"/>
                  </a:lnTo>
                  <a:cubicBezTo>
                    <a:pt x="1467" y="19067"/>
                    <a:pt x="1768" y="19265"/>
                    <a:pt x="2089" y="19265"/>
                  </a:cubicBezTo>
                  <a:cubicBezTo>
                    <a:pt x="2177" y="19265"/>
                    <a:pt x="2266" y="19251"/>
                    <a:pt x="2353" y="19219"/>
                  </a:cubicBezTo>
                  <a:lnTo>
                    <a:pt x="4321" y="18516"/>
                  </a:lnTo>
                  <a:cubicBezTo>
                    <a:pt x="4859" y="19309"/>
                    <a:pt x="5506" y="20023"/>
                    <a:pt x="6243" y="20637"/>
                  </a:cubicBezTo>
                  <a:lnTo>
                    <a:pt x="5347" y="22526"/>
                  </a:lnTo>
                  <a:cubicBezTo>
                    <a:pt x="5163" y="22917"/>
                    <a:pt x="5330" y="23383"/>
                    <a:pt x="5721" y="23567"/>
                  </a:cubicBezTo>
                  <a:lnTo>
                    <a:pt x="8966" y="25104"/>
                  </a:lnTo>
                  <a:cubicBezTo>
                    <a:pt x="9074" y="25155"/>
                    <a:pt x="9188" y="25179"/>
                    <a:pt x="9300" y="25179"/>
                  </a:cubicBezTo>
                  <a:cubicBezTo>
                    <a:pt x="9593" y="25179"/>
                    <a:pt x="9874" y="25014"/>
                    <a:pt x="10007" y="24731"/>
                  </a:cubicBezTo>
                  <a:lnTo>
                    <a:pt x="10902" y="22842"/>
                  </a:lnTo>
                  <a:cubicBezTo>
                    <a:pt x="11540" y="22964"/>
                    <a:pt x="12187" y="23026"/>
                    <a:pt x="12836" y="23026"/>
                  </a:cubicBezTo>
                  <a:cubicBezTo>
                    <a:pt x="13144" y="23026"/>
                    <a:pt x="13452" y="23012"/>
                    <a:pt x="13759" y="22984"/>
                  </a:cubicBezTo>
                  <a:lnTo>
                    <a:pt x="14462" y="24952"/>
                  </a:lnTo>
                  <a:cubicBezTo>
                    <a:pt x="14577" y="25272"/>
                    <a:pt x="14878" y="25471"/>
                    <a:pt x="15200" y="25471"/>
                  </a:cubicBezTo>
                  <a:cubicBezTo>
                    <a:pt x="15286" y="25471"/>
                    <a:pt x="15375" y="25457"/>
                    <a:pt x="15461" y="25426"/>
                  </a:cubicBezTo>
                  <a:lnTo>
                    <a:pt x="18845" y="24217"/>
                  </a:lnTo>
                  <a:cubicBezTo>
                    <a:pt x="19252" y="24071"/>
                    <a:pt x="19463" y="23625"/>
                    <a:pt x="19318" y="23218"/>
                  </a:cubicBezTo>
                  <a:lnTo>
                    <a:pt x="18615" y="21250"/>
                  </a:lnTo>
                  <a:cubicBezTo>
                    <a:pt x="19407" y="20712"/>
                    <a:pt x="20121" y="20065"/>
                    <a:pt x="20735" y="19328"/>
                  </a:cubicBezTo>
                  <a:lnTo>
                    <a:pt x="22624" y="20223"/>
                  </a:lnTo>
                  <a:cubicBezTo>
                    <a:pt x="22732" y="20274"/>
                    <a:pt x="22846" y="20298"/>
                    <a:pt x="22958" y="20298"/>
                  </a:cubicBezTo>
                  <a:cubicBezTo>
                    <a:pt x="23251" y="20298"/>
                    <a:pt x="23532" y="20133"/>
                    <a:pt x="23665" y="19850"/>
                  </a:cubicBezTo>
                  <a:lnTo>
                    <a:pt x="25202" y="16604"/>
                  </a:lnTo>
                  <a:cubicBezTo>
                    <a:pt x="25387" y="16214"/>
                    <a:pt x="25220" y="15748"/>
                    <a:pt x="24829" y="15564"/>
                  </a:cubicBezTo>
                  <a:lnTo>
                    <a:pt x="22940" y="14668"/>
                  </a:lnTo>
                  <a:cubicBezTo>
                    <a:pt x="23121" y="13727"/>
                    <a:pt x="23169" y="12766"/>
                    <a:pt x="23082" y="11812"/>
                  </a:cubicBezTo>
                  <a:lnTo>
                    <a:pt x="25050" y="11107"/>
                  </a:lnTo>
                  <a:cubicBezTo>
                    <a:pt x="25457" y="10963"/>
                    <a:pt x="25668" y="10515"/>
                    <a:pt x="25523" y="10108"/>
                  </a:cubicBezTo>
                  <a:lnTo>
                    <a:pt x="24315" y="6726"/>
                  </a:lnTo>
                  <a:cubicBezTo>
                    <a:pt x="24201" y="6406"/>
                    <a:pt x="23898" y="6207"/>
                    <a:pt x="23577" y="6207"/>
                  </a:cubicBezTo>
                  <a:cubicBezTo>
                    <a:pt x="23491" y="6207"/>
                    <a:pt x="23402" y="6221"/>
                    <a:pt x="23316" y="6252"/>
                  </a:cubicBezTo>
                  <a:lnTo>
                    <a:pt x="21348" y="6956"/>
                  </a:lnTo>
                  <a:cubicBezTo>
                    <a:pt x="20810" y="6162"/>
                    <a:pt x="20163" y="5450"/>
                    <a:pt x="19426" y="4836"/>
                  </a:cubicBezTo>
                  <a:lnTo>
                    <a:pt x="20320" y="2947"/>
                  </a:lnTo>
                  <a:cubicBezTo>
                    <a:pt x="20506" y="2556"/>
                    <a:pt x="20339" y="2090"/>
                    <a:pt x="19948" y="1906"/>
                  </a:cubicBezTo>
                  <a:lnTo>
                    <a:pt x="16703" y="369"/>
                  </a:lnTo>
                  <a:cubicBezTo>
                    <a:pt x="16595" y="318"/>
                    <a:pt x="16481" y="294"/>
                    <a:pt x="16369" y="294"/>
                  </a:cubicBezTo>
                  <a:cubicBezTo>
                    <a:pt x="16076" y="294"/>
                    <a:pt x="15795" y="459"/>
                    <a:pt x="15662" y="742"/>
                  </a:cubicBezTo>
                  <a:lnTo>
                    <a:pt x="14767" y="2631"/>
                  </a:lnTo>
                  <a:cubicBezTo>
                    <a:pt x="14130" y="2508"/>
                    <a:pt x="13485" y="2447"/>
                    <a:pt x="12839" y="2447"/>
                  </a:cubicBezTo>
                  <a:cubicBezTo>
                    <a:pt x="12529" y="2447"/>
                    <a:pt x="12219" y="2461"/>
                    <a:pt x="11910" y="2489"/>
                  </a:cubicBezTo>
                  <a:lnTo>
                    <a:pt x="11207" y="521"/>
                  </a:lnTo>
                  <a:cubicBezTo>
                    <a:pt x="11092" y="200"/>
                    <a:pt x="10791" y="1"/>
                    <a:pt x="1047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1085;p68">
              <a:extLst>
                <a:ext uri="{FF2B5EF4-FFF2-40B4-BE49-F238E27FC236}">
                  <a16:creationId xmlns:a16="http://schemas.microsoft.com/office/drawing/2014/main" id="{66B57999-E0FE-34EC-4BDD-1844AC49ECA3}"/>
                </a:ext>
              </a:extLst>
            </p:cNvPr>
            <p:cNvSpPr/>
            <p:nvPr/>
          </p:nvSpPr>
          <p:spPr>
            <a:xfrm>
              <a:off x="4277366" y="1220917"/>
              <a:ext cx="292242" cy="29221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" name="Google Shape;11086;p68">
              <a:extLst>
                <a:ext uri="{FF2B5EF4-FFF2-40B4-BE49-F238E27FC236}">
                  <a16:creationId xmlns:a16="http://schemas.microsoft.com/office/drawing/2014/main" id="{31E8DAF3-70C0-B5DB-FD2B-AE2FF313B9D6}"/>
                </a:ext>
              </a:extLst>
            </p:cNvPr>
            <p:cNvGrpSpPr/>
            <p:nvPr/>
          </p:nvGrpSpPr>
          <p:grpSpPr>
            <a:xfrm>
              <a:off x="4644280" y="1290523"/>
              <a:ext cx="143716" cy="29463"/>
              <a:chOff x="4644280" y="1290523"/>
              <a:chExt cx="143716" cy="29463"/>
            </a:xfrm>
          </p:grpSpPr>
          <p:sp>
            <p:nvSpPr>
              <p:cNvPr id="37" name="Google Shape;11087;p68">
                <a:extLst>
                  <a:ext uri="{FF2B5EF4-FFF2-40B4-BE49-F238E27FC236}">
                    <a16:creationId xmlns:a16="http://schemas.microsoft.com/office/drawing/2014/main" id="{41F278BB-BE97-B6CE-E572-2CE26DF8F1FB}"/>
                  </a:ext>
                </a:extLst>
              </p:cNvPr>
              <p:cNvSpPr/>
              <p:nvPr/>
            </p:nvSpPr>
            <p:spPr>
              <a:xfrm>
                <a:off x="4736292" y="1294223"/>
                <a:ext cx="51704" cy="25762"/>
              </a:xfrm>
              <a:custGeom>
                <a:avLst/>
                <a:gdLst/>
                <a:ahLst/>
                <a:cxnLst/>
                <a:rect l="l" t="t" r="r" b="b"/>
                <a:pathLst>
                  <a:path w="4052" h="2019" extrusionOk="0">
                    <a:moveTo>
                      <a:pt x="273" y="0"/>
                    </a:moveTo>
                    <a:cubicBezTo>
                      <a:pt x="158" y="0"/>
                      <a:pt x="53" y="81"/>
                      <a:pt x="29" y="199"/>
                    </a:cubicBezTo>
                    <a:cubicBezTo>
                      <a:pt x="0" y="339"/>
                      <a:pt x="87" y="475"/>
                      <a:pt x="225" y="507"/>
                    </a:cubicBezTo>
                    <a:cubicBezTo>
                      <a:pt x="1077" y="720"/>
                      <a:pt x="1895" y="1048"/>
                      <a:pt x="2655" y="1487"/>
                    </a:cubicBezTo>
                    <a:lnTo>
                      <a:pt x="2505" y="1740"/>
                    </a:lnTo>
                    <a:cubicBezTo>
                      <a:pt x="2459" y="1818"/>
                      <a:pt x="2511" y="1919"/>
                      <a:pt x="2603" y="1925"/>
                    </a:cubicBezTo>
                    <a:lnTo>
                      <a:pt x="3885" y="2018"/>
                    </a:lnTo>
                    <a:cubicBezTo>
                      <a:pt x="3889" y="2019"/>
                      <a:pt x="3892" y="2019"/>
                      <a:pt x="3896" y="2019"/>
                    </a:cubicBezTo>
                    <a:cubicBezTo>
                      <a:pt x="3991" y="2019"/>
                      <a:pt x="4052" y="1911"/>
                      <a:pt x="3999" y="1829"/>
                    </a:cubicBezTo>
                    <a:lnTo>
                      <a:pt x="3302" y="747"/>
                    </a:lnTo>
                    <a:cubicBezTo>
                      <a:pt x="3278" y="709"/>
                      <a:pt x="3238" y="690"/>
                      <a:pt x="3198" y="690"/>
                    </a:cubicBezTo>
                    <a:cubicBezTo>
                      <a:pt x="3157" y="690"/>
                      <a:pt x="3116" y="710"/>
                      <a:pt x="3093" y="750"/>
                    </a:cubicBezTo>
                    <a:lnTo>
                      <a:pt x="2917" y="1048"/>
                    </a:lnTo>
                    <a:cubicBezTo>
                      <a:pt x="2108" y="582"/>
                      <a:pt x="1237" y="231"/>
                      <a:pt x="330" y="7"/>
                    </a:cubicBezTo>
                    <a:cubicBezTo>
                      <a:pt x="311" y="3"/>
                      <a:pt x="292" y="0"/>
                      <a:pt x="273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1088;p68">
                <a:extLst>
                  <a:ext uri="{FF2B5EF4-FFF2-40B4-BE49-F238E27FC236}">
                    <a16:creationId xmlns:a16="http://schemas.microsoft.com/office/drawing/2014/main" id="{C1EDE49D-CE92-EB0F-5227-F643B420C24A}"/>
                  </a:ext>
                </a:extLst>
              </p:cNvPr>
              <p:cNvSpPr/>
              <p:nvPr/>
            </p:nvSpPr>
            <p:spPr>
              <a:xfrm>
                <a:off x="4700066" y="1290523"/>
                <a:ext cx="32206" cy="7988"/>
              </a:xfrm>
              <a:custGeom>
                <a:avLst/>
                <a:gdLst/>
                <a:ahLst/>
                <a:cxnLst/>
                <a:rect l="l" t="t" r="r" b="b"/>
                <a:pathLst>
                  <a:path w="2524" h="626" extrusionOk="0">
                    <a:moveTo>
                      <a:pt x="787" y="1"/>
                    </a:moveTo>
                    <a:cubicBezTo>
                      <a:pt x="606" y="1"/>
                      <a:pt x="423" y="7"/>
                      <a:pt x="242" y="18"/>
                    </a:cubicBezTo>
                    <a:cubicBezTo>
                      <a:pt x="104" y="31"/>
                      <a:pt x="0" y="151"/>
                      <a:pt x="10" y="291"/>
                    </a:cubicBezTo>
                    <a:cubicBezTo>
                      <a:pt x="21" y="425"/>
                      <a:pt x="131" y="526"/>
                      <a:pt x="264" y="526"/>
                    </a:cubicBezTo>
                    <a:cubicBezTo>
                      <a:pt x="269" y="526"/>
                      <a:pt x="274" y="526"/>
                      <a:pt x="279" y="526"/>
                    </a:cubicBezTo>
                    <a:cubicBezTo>
                      <a:pt x="447" y="516"/>
                      <a:pt x="617" y="510"/>
                      <a:pt x="787" y="510"/>
                    </a:cubicBezTo>
                    <a:cubicBezTo>
                      <a:pt x="1261" y="512"/>
                      <a:pt x="1735" y="548"/>
                      <a:pt x="2204" y="622"/>
                    </a:cubicBezTo>
                    <a:cubicBezTo>
                      <a:pt x="2218" y="624"/>
                      <a:pt x="2232" y="626"/>
                      <a:pt x="2246" y="626"/>
                    </a:cubicBezTo>
                    <a:cubicBezTo>
                      <a:pt x="2364" y="626"/>
                      <a:pt x="2469" y="542"/>
                      <a:pt x="2495" y="422"/>
                    </a:cubicBezTo>
                    <a:cubicBezTo>
                      <a:pt x="2524" y="281"/>
                      <a:pt x="2430" y="145"/>
                      <a:pt x="2289" y="121"/>
                    </a:cubicBezTo>
                    <a:cubicBezTo>
                      <a:pt x="1792" y="41"/>
                      <a:pt x="1289" y="1"/>
                      <a:pt x="787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1089;p68">
                <a:extLst>
                  <a:ext uri="{FF2B5EF4-FFF2-40B4-BE49-F238E27FC236}">
                    <a16:creationId xmlns:a16="http://schemas.microsoft.com/office/drawing/2014/main" id="{93C9374E-B90B-A1AA-4FE6-5DB80C8D9D2E}"/>
                  </a:ext>
                </a:extLst>
              </p:cNvPr>
              <p:cNvSpPr/>
              <p:nvPr/>
            </p:nvSpPr>
            <p:spPr>
              <a:xfrm>
                <a:off x="4644280" y="1300641"/>
                <a:ext cx="20225" cy="13283"/>
              </a:xfrm>
              <a:custGeom>
                <a:avLst/>
                <a:gdLst/>
                <a:ahLst/>
                <a:cxnLst/>
                <a:rect l="l" t="t" r="r" b="b"/>
                <a:pathLst>
                  <a:path w="1585" h="1041" extrusionOk="0">
                    <a:moveTo>
                      <a:pt x="1331" y="0"/>
                    </a:moveTo>
                    <a:cubicBezTo>
                      <a:pt x="1304" y="0"/>
                      <a:pt x="1277" y="6"/>
                      <a:pt x="1251" y="16"/>
                    </a:cubicBezTo>
                    <a:cubicBezTo>
                      <a:pt x="880" y="175"/>
                      <a:pt x="518" y="356"/>
                      <a:pt x="170" y="558"/>
                    </a:cubicBezTo>
                    <a:cubicBezTo>
                      <a:pt x="60" y="622"/>
                      <a:pt x="1" y="758"/>
                      <a:pt x="47" y="876"/>
                    </a:cubicBezTo>
                    <a:cubicBezTo>
                      <a:pt x="87" y="979"/>
                      <a:pt x="185" y="1040"/>
                      <a:pt x="287" y="1040"/>
                    </a:cubicBezTo>
                    <a:cubicBezTo>
                      <a:pt x="330" y="1040"/>
                      <a:pt x="373" y="1029"/>
                      <a:pt x="414" y="1006"/>
                    </a:cubicBezTo>
                    <a:cubicBezTo>
                      <a:pt x="729" y="822"/>
                      <a:pt x="1056" y="657"/>
                      <a:pt x="1391" y="513"/>
                    </a:cubicBezTo>
                    <a:cubicBezTo>
                      <a:pt x="1520" y="457"/>
                      <a:pt x="1584" y="311"/>
                      <a:pt x="1540" y="178"/>
                    </a:cubicBezTo>
                    <a:lnTo>
                      <a:pt x="1527" y="141"/>
                    </a:lnTo>
                    <a:cubicBezTo>
                      <a:pt x="1497" y="55"/>
                      <a:pt x="1417" y="0"/>
                      <a:pt x="1331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1090;p68">
                <a:extLst>
                  <a:ext uri="{FF2B5EF4-FFF2-40B4-BE49-F238E27FC236}">
                    <a16:creationId xmlns:a16="http://schemas.microsoft.com/office/drawing/2014/main" id="{9B0859EE-2966-2A90-2A30-5F8CE2521750}"/>
                  </a:ext>
                </a:extLst>
              </p:cNvPr>
              <p:cNvSpPr/>
              <p:nvPr/>
            </p:nvSpPr>
            <p:spPr>
              <a:xfrm>
                <a:off x="4667822" y="1291888"/>
                <a:ext cx="27779" cy="11433"/>
              </a:xfrm>
              <a:custGeom>
                <a:avLst/>
                <a:gdLst/>
                <a:ahLst/>
                <a:cxnLst/>
                <a:rect l="l" t="t" r="r" b="b"/>
                <a:pathLst>
                  <a:path w="2177" h="896" extrusionOk="0">
                    <a:moveTo>
                      <a:pt x="1906" y="0"/>
                    </a:moveTo>
                    <a:cubicBezTo>
                      <a:pt x="1894" y="0"/>
                      <a:pt x="1883" y="1"/>
                      <a:pt x="1871" y="3"/>
                    </a:cubicBezTo>
                    <a:lnTo>
                      <a:pt x="1871" y="4"/>
                    </a:lnTo>
                    <a:cubicBezTo>
                      <a:pt x="1306" y="88"/>
                      <a:pt x="748" y="220"/>
                      <a:pt x="205" y="400"/>
                    </a:cubicBezTo>
                    <a:cubicBezTo>
                      <a:pt x="71" y="446"/>
                      <a:pt x="0" y="592"/>
                      <a:pt x="47" y="725"/>
                    </a:cubicBezTo>
                    <a:cubicBezTo>
                      <a:pt x="84" y="830"/>
                      <a:pt x="182" y="896"/>
                      <a:pt x="288" y="896"/>
                    </a:cubicBezTo>
                    <a:cubicBezTo>
                      <a:pt x="315" y="896"/>
                      <a:pt x="343" y="891"/>
                      <a:pt x="370" y="882"/>
                    </a:cubicBezTo>
                    <a:cubicBezTo>
                      <a:pt x="881" y="714"/>
                      <a:pt x="1406" y="587"/>
                      <a:pt x="1940" y="509"/>
                    </a:cubicBezTo>
                    <a:cubicBezTo>
                      <a:pt x="2079" y="490"/>
                      <a:pt x="2177" y="360"/>
                      <a:pt x="2157" y="220"/>
                    </a:cubicBezTo>
                    <a:cubicBezTo>
                      <a:pt x="2140" y="93"/>
                      <a:pt x="2031" y="0"/>
                      <a:pt x="1906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" name="Google Shape;11091;p68">
              <a:extLst>
                <a:ext uri="{FF2B5EF4-FFF2-40B4-BE49-F238E27FC236}">
                  <a16:creationId xmlns:a16="http://schemas.microsoft.com/office/drawing/2014/main" id="{1E6E4638-ADA9-496F-8244-640C989D1BFE}"/>
                </a:ext>
              </a:extLst>
            </p:cNvPr>
            <p:cNvGrpSpPr/>
            <p:nvPr/>
          </p:nvGrpSpPr>
          <p:grpSpPr>
            <a:xfrm>
              <a:off x="4356567" y="1191441"/>
              <a:ext cx="143690" cy="29488"/>
              <a:chOff x="4356567" y="1191441"/>
              <a:chExt cx="143690" cy="29488"/>
            </a:xfrm>
          </p:grpSpPr>
          <p:sp>
            <p:nvSpPr>
              <p:cNvPr id="33" name="Google Shape;11092;p68">
                <a:extLst>
                  <a:ext uri="{FF2B5EF4-FFF2-40B4-BE49-F238E27FC236}">
                    <a16:creationId xmlns:a16="http://schemas.microsoft.com/office/drawing/2014/main" id="{CCA49CCF-0D3E-9E70-F495-2BE4C396C689}"/>
                  </a:ext>
                </a:extLst>
              </p:cNvPr>
              <p:cNvSpPr/>
              <p:nvPr/>
            </p:nvSpPr>
            <p:spPr>
              <a:xfrm>
                <a:off x="4448554" y="1195154"/>
                <a:ext cx="51704" cy="25775"/>
              </a:xfrm>
              <a:custGeom>
                <a:avLst/>
                <a:gdLst/>
                <a:ahLst/>
                <a:cxnLst/>
                <a:rect l="l" t="t" r="r" b="b"/>
                <a:pathLst>
                  <a:path w="4052" h="2020" extrusionOk="0">
                    <a:moveTo>
                      <a:pt x="272" y="1"/>
                    </a:moveTo>
                    <a:cubicBezTo>
                      <a:pt x="157" y="1"/>
                      <a:pt x="54" y="82"/>
                      <a:pt x="29" y="200"/>
                    </a:cubicBezTo>
                    <a:cubicBezTo>
                      <a:pt x="0" y="338"/>
                      <a:pt x="87" y="474"/>
                      <a:pt x="225" y="507"/>
                    </a:cubicBezTo>
                    <a:cubicBezTo>
                      <a:pt x="1077" y="719"/>
                      <a:pt x="1895" y="1049"/>
                      <a:pt x="2657" y="1486"/>
                    </a:cubicBezTo>
                    <a:lnTo>
                      <a:pt x="2505" y="1740"/>
                    </a:lnTo>
                    <a:cubicBezTo>
                      <a:pt x="2459" y="1819"/>
                      <a:pt x="2511" y="1918"/>
                      <a:pt x="2603" y="1926"/>
                    </a:cubicBezTo>
                    <a:lnTo>
                      <a:pt x="3887" y="2019"/>
                    </a:lnTo>
                    <a:cubicBezTo>
                      <a:pt x="3890" y="2019"/>
                      <a:pt x="3893" y="2019"/>
                      <a:pt x="3895" y="2019"/>
                    </a:cubicBezTo>
                    <a:cubicBezTo>
                      <a:pt x="3991" y="2019"/>
                      <a:pt x="4052" y="1913"/>
                      <a:pt x="3999" y="1830"/>
                    </a:cubicBezTo>
                    <a:lnTo>
                      <a:pt x="3302" y="746"/>
                    </a:lnTo>
                    <a:cubicBezTo>
                      <a:pt x="3278" y="709"/>
                      <a:pt x="3239" y="690"/>
                      <a:pt x="3200" y="690"/>
                    </a:cubicBezTo>
                    <a:cubicBezTo>
                      <a:pt x="3159" y="690"/>
                      <a:pt x="3118" y="711"/>
                      <a:pt x="3094" y="751"/>
                    </a:cubicBezTo>
                    <a:lnTo>
                      <a:pt x="2917" y="1047"/>
                    </a:lnTo>
                    <a:cubicBezTo>
                      <a:pt x="2108" y="581"/>
                      <a:pt x="1237" y="230"/>
                      <a:pt x="330" y="8"/>
                    </a:cubicBezTo>
                    <a:cubicBezTo>
                      <a:pt x="311" y="3"/>
                      <a:pt x="291" y="1"/>
                      <a:pt x="272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1093;p68">
                <a:extLst>
                  <a:ext uri="{FF2B5EF4-FFF2-40B4-BE49-F238E27FC236}">
                    <a16:creationId xmlns:a16="http://schemas.microsoft.com/office/drawing/2014/main" id="{4503421F-1AF3-B5AD-68EB-2BDB5A057464}"/>
                  </a:ext>
                </a:extLst>
              </p:cNvPr>
              <p:cNvSpPr/>
              <p:nvPr/>
            </p:nvSpPr>
            <p:spPr>
              <a:xfrm>
                <a:off x="4412341" y="1191441"/>
                <a:ext cx="32206" cy="8013"/>
              </a:xfrm>
              <a:custGeom>
                <a:avLst/>
                <a:gdLst/>
                <a:ahLst/>
                <a:cxnLst/>
                <a:rect l="l" t="t" r="r" b="b"/>
                <a:pathLst>
                  <a:path w="2524" h="628" extrusionOk="0">
                    <a:moveTo>
                      <a:pt x="787" y="1"/>
                    </a:moveTo>
                    <a:cubicBezTo>
                      <a:pt x="605" y="1"/>
                      <a:pt x="424" y="7"/>
                      <a:pt x="241" y="19"/>
                    </a:cubicBezTo>
                    <a:cubicBezTo>
                      <a:pt x="103" y="31"/>
                      <a:pt x="1" y="153"/>
                      <a:pt x="11" y="291"/>
                    </a:cubicBezTo>
                    <a:cubicBezTo>
                      <a:pt x="20" y="425"/>
                      <a:pt x="132" y="528"/>
                      <a:pt x="263" y="528"/>
                    </a:cubicBezTo>
                    <a:cubicBezTo>
                      <a:pt x="268" y="528"/>
                      <a:pt x="273" y="528"/>
                      <a:pt x="278" y="528"/>
                    </a:cubicBezTo>
                    <a:cubicBezTo>
                      <a:pt x="448" y="518"/>
                      <a:pt x="617" y="512"/>
                      <a:pt x="787" y="512"/>
                    </a:cubicBezTo>
                    <a:cubicBezTo>
                      <a:pt x="1261" y="512"/>
                      <a:pt x="1734" y="550"/>
                      <a:pt x="2203" y="624"/>
                    </a:cubicBezTo>
                    <a:cubicBezTo>
                      <a:pt x="2217" y="626"/>
                      <a:pt x="2231" y="627"/>
                      <a:pt x="2245" y="627"/>
                    </a:cubicBezTo>
                    <a:cubicBezTo>
                      <a:pt x="2363" y="627"/>
                      <a:pt x="2470" y="544"/>
                      <a:pt x="2494" y="424"/>
                    </a:cubicBezTo>
                    <a:cubicBezTo>
                      <a:pt x="2523" y="283"/>
                      <a:pt x="2430" y="145"/>
                      <a:pt x="2288" y="121"/>
                    </a:cubicBezTo>
                    <a:cubicBezTo>
                      <a:pt x="1791" y="43"/>
                      <a:pt x="1288" y="3"/>
                      <a:pt x="787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1094;p68">
                <a:extLst>
                  <a:ext uri="{FF2B5EF4-FFF2-40B4-BE49-F238E27FC236}">
                    <a16:creationId xmlns:a16="http://schemas.microsoft.com/office/drawing/2014/main" id="{CE712DAE-7818-7404-D3EA-8313767FE55B}"/>
                  </a:ext>
                </a:extLst>
              </p:cNvPr>
              <p:cNvSpPr/>
              <p:nvPr/>
            </p:nvSpPr>
            <p:spPr>
              <a:xfrm>
                <a:off x="4356567" y="1201573"/>
                <a:ext cx="20212" cy="13270"/>
              </a:xfrm>
              <a:custGeom>
                <a:avLst/>
                <a:gdLst/>
                <a:ahLst/>
                <a:cxnLst/>
                <a:rect l="l" t="t" r="r" b="b"/>
                <a:pathLst>
                  <a:path w="1584" h="1040" extrusionOk="0">
                    <a:moveTo>
                      <a:pt x="1330" y="1"/>
                    </a:moveTo>
                    <a:cubicBezTo>
                      <a:pt x="1303" y="1"/>
                      <a:pt x="1276" y="6"/>
                      <a:pt x="1249" y="17"/>
                    </a:cubicBezTo>
                    <a:cubicBezTo>
                      <a:pt x="878" y="174"/>
                      <a:pt x="518" y="355"/>
                      <a:pt x="168" y="557"/>
                    </a:cubicBezTo>
                    <a:cubicBezTo>
                      <a:pt x="58" y="621"/>
                      <a:pt x="0" y="757"/>
                      <a:pt x="47" y="876"/>
                    </a:cubicBezTo>
                    <a:cubicBezTo>
                      <a:pt x="86" y="979"/>
                      <a:pt x="183" y="1040"/>
                      <a:pt x="284" y="1040"/>
                    </a:cubicBezTo>
                    <a:cubicBezTo>
                      <a:pt x="327" y="1040"/>
                      <a:pt x="371" y="1029"/>
                      <a:pt x="412" y="1005"/>
                    </a:cubicBezTo>
                    <a:cubicBezTo>
                      <a:pt x="727" y="823"/>
                      <a:pt x="1054" y="658"/>
                      <a:pt x="1389" y="512"/>
                    </a:cubicBezTo>
                    <a:cubicBezTo>
                      <a:pt x="1518" y="458"/>
                      <a:pt x="1584" y="312"/>
                      <a:pt x="1538" y="177"/>
                    </a:cubicBezTo>
                    <a:lnTo>
                      <a:pt x="1525" y="141"/>
                    </a:lnTo>
                    <a:cubicBezTo>
                      <a:pt x="1496" y="54"/>
                      <a:pt x="1415" y="1"/>
                      <a:pt x="1330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1095;p68">
                <a:extLst>
                  <a:ext uri="{FF2B5EF4-FFF2-40B4-BE49-F238E27FC236}">
                    <a16:creationId xmlns:a16="http://schemas.microsoft.com/office/drawing/2014/main" id="{C4562D68-4ABF-B6AB-6B4D-6C565FC9BA02}"/>
                  </a:ext>
                </a:extLst>
              </p:cNvPr>
              <p:cNvSpPr/>
              <p:nvPr/>
            </p:nvSpPr>
            <p:spPr>
              <a:xfrm>
                <a:off x="4380084" y="1192832"/>
                <a:ext cx="27779" cy="11433"/>
              </a:xfrm>
              <a:custGeom>
                <a:avLst/>
                <a:gdLst/>
                <a:ahLst/>
                <a:cxnLst/>
                <a:rect l="l" t="t" r="r" b="b"/>
                <a:pathLst>
                  <a:path w="2177" h="896" extrusionOk="0">
                    <a:moveTo>
                      <a:pt x="1906" y="0"/>
                    </a:moveTo>
                    <a:cubicBezTo>
                      <a:pt x="1894" y="0"/>
                      <a:pt x="1883" y="1"/>
                      <a:pt x="1871" y="2"/>
                    </a:cubicBezTo>
                    <a:cubicBezTo>
                      <a:pt x="1306" y="87"/>
                      <a:pt x="748" y="220"/>
                      <a:pt x="205" y="400"/>
                    </a:cubicBezTo>
                    <a:cubicBezTo>
                      <a:pt x="71" y="444"/>
                      <a:pt x="0" y="590"/>
                      <a:pt x="47" y="725"/>
                    </a:cubicBezTo>
                    <a:cubicBezTo>
                      <a:pt x="84" y="829"/>
                      <a:pt x="183" y="895"/>
                      <a:pt x="288" y="895"/>
                    </a:cubicBezTo>
                    <a:cubicBezTo>
                      <a:pt x="316" y="895"/>
                      <a:pt x="343" y="891"/>
                      <a:pt x="370" y="882"/>
                    </a:cubicBezTo>
                    <a:cubicBezTo>
                      <a:pt x="883" y="712"/>
                      <a:pt x="1408" y="587"/>
                      <a:pt x="1941" y="507"/>
                    </a:cubicBezTo>
                    <a:cubicBezTo>
                      <a:pt x="2081" y="488"/>
                      <a:pt x="2177" y="360"/>
                      <a:pt x="2157" y="220"/>
                    </a:cubicBezTo>
                    <a:cubicBezTo>
                      <a:pt x="2140" y="93"/>
                      <a:pt x="2031" y="0"/>
                      <a:pt x="1906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" name="Google Shape;11096;p68">
              <a:extLst>
                <a:ext uri="{FF2B5EF4-FFF2-40B4-BE49-F238E27FC236}">
                  <a16:creationId xmlns:a16="http://schemas.microsoft.com/office/drawing/2014/main" id="{20AD26A2-C1DF-BAE0-F3F6-A1615472A6C3}"/>
                </a:ext>
              </a:extLst>
            </p:cNvPr>
            <p:cNvGrpSpPr/>
            <p:nvPr/>
          </p:nvGrpSpPr>
          <p:grpSpPr>
            <a:xfrm>
              <a:off x="4339009" y="1863727"/>
              <a:ext cx="143703" cy="29476"/>
              <a:chOff x="4339009" y="1863727"/>
              <a:chExt cx="143703" cy="29476"/>
            </a:xfrm>
          </p:grpSpPr>
          <p:sp>
            <p:nvSpPr>
              <p:cNvPr id="29" name="Google Shape;11097;p68">
                <a:extLst>
                  <a:ext uri="{FF2B5EF4-FFF2-40B4-BE49-F238E27FC236}">
                    <a16:creationId xmlns:a16="http://schemas.microsoft.com/office/drawing/2014/main" id="{A2CD9FB8-8C75-2CA9-5B33-92BB110DEF5E}"/>
                  </a:ext>
                </a:extLst>
              </p:cNvPr>
              <p:cNvSpPr/>
              <p:nvPr/>
            </p:nvSpPr>
            <p:spPr>
              <a:xfrm>
                <a:off x="4339009" y="1863727"/>
                <a:ext cx="51691" cy="25762"/>
              </a:xfrm>
              <a:custGeom>
                <a:avLst/>
                <a:gdLst/>
                <a:ahLst/>
                <a:cxnLst/>
                <a:rect l="l" t="t" r="r" b="b"/>
                <a:pathLst>
                  <a:path w="4051" h="2019" extrusionOk="0">
                    <a:moveTo>
                      <a:pt x="157" y="1"/>
                    </a:moveTo>
                    <a:cubicBezTo>
                      <a:pt x="61" y="1"/>
                      <a:pt x="1" y="107"/>
                      <a:pt x="54" y="190"/>
                    </a:cubicBezTo>
                    <a:lnTo>
                      <a:pt x="750" y="1274"/>
                    </a:lnTo>
                    <a:cubicBezTo>
                      <a:pt x="774" y="1311"/>
                      <a:pt x="813" y="1330"/>
                      <a:pt x="852" y="1330"/>
                    </a:cubicBezTo>
                    <a:cubicBezTo>
                      <a:pt x="893" y="1330"/>
                      <a:pt x="935" y="1309"/>
                      <a:pt x="958" y="1269"/>
                    </a:cubicBezTo>
                    <a:lnTo>
                      <a:pt x="1136" y="973"/>
                    </a:lnTo>
                    <a:cubicBezTo>
                      <a:pt x="1945" y="1439"/>
                      <a:pt x="2816" y="1788"/>
                      <a:pt x="3722" y="2012"/>
                    </a:cubicBezTo>
                    <a:cubicBezTo>
                      <a:pt x="3741" y="2017"/>
                      <a:pt x="3761" y="2019"/>
                      <a:pt x="3779" y="2019"/>
                    </a:cubicBezTo>
                    <a:cubicBezTo>
                      <a:pt x="3895" y="2019"/>
                      <a:pt x="3999" y="1938"/>
                      <a:pt x="4023" y="1820"/>
                    </a:cubicBezTo>
                    <a:cubicBezTo>
                      <a:pt x="4051" y="1682"/>
                      <a:pt x="3964" y="1546"/>
                      <a:pt x="3828" y="1512"/>
                    </a:cubicBezTo>
                    <a:cubicBezTo>
                      <a:pt x="2976" y="1301"/>
                      <a:pt x="2158" y="971"/>
                      <a:pt x="1396" y="534"/>
                    </a:cubicBezTo>
                    <a:lnTo>
                      <a:pt x="1548" y="279"/>
                    </a:lnTo>
                    <a:cubicBezTo>
                      <a:pt x="1594" y="201"/>
                      <a:pt x="1541" y="100"/>
                      <a:pt x="1450" y="94"/>
                    </a:cubicBezTo>
                    <a:lnTo>
                      <a:pt x="166" y="1"/>
                    </a:lnTo>
                    <a:cubicBezTo>
                      <a:pt x="163" y="1"/>
                      <a:pt x="160" y="1"/>
                      <a:pt x="157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1098;p68">
                <a:extLst>
                  <a:ext uri="{FF2B5EF4-FFF2-40B4-BE49-F238E27FC236}">
                    <a16:creationId xmlns:a16="http://schemas.microsoft.com/office/drawing/2014/main" id="{A1BB1E28-6309-CD6A-9603-AE6C79D7F3FA}"/>
                  </a:ext>
                </a:extLst>
              </p:cNvPr>
              <p:cNvSpPr/>
              <p:nvPr/>
            </p:nvSpPr>
            <p:spPr>
              <a:xfrm>
                <a:off x="4394732" y="1885202"/>
                <a:ext cx="32193" cy="8001"/>
              </a:xfrm>
              <a:custGeom>
                <a:avLst/>
                <a:gdLst/>
                <a:ahLst/>
                <a:cxnLst/>
                <a:rect l="l" t="t" r="r" b="b"/>
                <a:pathLst>
                  <a:path w="2523" h="627" extrusionOk="0">
                    <a:moveTo>
                      <a:pt x="279" y="1"/>
                    </a:moveTo>
                    <a:cubicBezTo>
                      <a:pt x="160" y="1"/>
                      <a:pt x="54" y="84"/>
                      <a:pt x="29" y="204"/>
                    </a:cubicBezTo>
                    <a:cubicBezTo>
                      <a:pt x="1" y="345"/>
                      <a:pt x="93" y="483"/>
                      <a:pt x="236" y="507"/>
                    </a:cubicBezTo>
                    <a:cubicBezTo>
                      <a:pt x="732" y="585"/>
                      <a:pt x="1235" y="625"/>
                      <a:pt x="1738" y="627"/>
                    </a:cubicBezTo>
                    <a:cubicBezTo>
                      <a:pt x="1919" y="627"/>
                      <a:pt x="2102" y="621"/>
                      <a:pt x="2282" y="609"/>
                    </a:cubicBezTo>
                    <a:cubicBezTo>
                      <a:pt x="2420" y="596"/>
                      <a:pt x="2523" y="475"/>
                      <a:pt x="2513" y="337"/>
                    </a:cubicBezTo>
                    <a:cubicBezTo>
                      <a:pt x="2504" y="203"/>
                      <a:pt x="2392" y="100"/>
                      <a:pt x="2260" y="100"/>
                    </a:cubicBezTo>
                    <a:cubicBezTo>
                      <a:pt x="2255" y="100"/>
                      <a:pt x="2251" y="100"/>
                      <a:pt x="2246" y="100"/>
                    </a:cubicBezTo>
                    <a:cubicBezTo>
                      <a:pt x="2076" y="110"/>
                      <a:pt x="1908" y="116"/>
                      <a:pt x="1738" y="116"/>
                    </a:cubicBezTo>
                    <a:cubicBezTo>
                      <a:pt x="1262" y="116"/>
                      <a:pt x="790" y="78"/>
                      <a:pt x="321" y="4"/>
                    </a:cubicBezTo>
                    <a:cubicBezTo>
                      <a:pt x="307" y="2"/>
                      <a:pt x="293" y="1"/>
                      <a:pt x="279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1099;p68">
                <a:extLst>
                  <a:ext uri="{FF2B5EF4-FFF2-40B4-BE49-F238E27FC236}">
                    <a16:creationId xmlns:a16="http://schemas.microsoft.com/office/drawing/2014/main" id="{8BC46249-5FF7-4750-3A00-BF3A9F33B483}"/>
                  </a:ext>
                </a:extLst>
              </p:cNvPr>
              <p:cNvSpPr/>
              <p:nvPr/>
            </p:nvSpPr>
            <p:spPr>
              <a:xfrm>
                <a:off x="4462488" y="1869814"/>
                <a:ext cx="20225" cy="13258"/>
              </a:xfrm>
              <a:custGeom>
                <a:avLst/>
                <a:gdLst/>
                <a:ahLst/>
                <a:cxnLst/>
                <a:rect l="l" t="t" r="r" b="b"/>
                <a:pathLst>
                  <a:path w="1585" h="1039" extrusionOk="0">
                    <a:moveTo>
                      <a:pt x="1300" y="0"/>
                    </a:moveTo>
                    <a:cubicBezTo>
                      <a:pt x="1257" y="0"/>
                      <a:pt x="1213" y="11"/>
                      <a:pt x="1173" y="35"/>
                    </a:cubicBezTo>
                    <a:cubicBezTo>
                      <a:pt x="857" y="217"/>
                      <a:pt x="531" y="382"/>
                      <a:pt x="196" y="528"/>
                    </a:cubicBezTo>
                    <a:cubicBezTo>
                      <a:pt x="66" y="582"/>
                      <a:pt x="1" y="728"/>
                      <a:pt x="47" y="863"/>
                    </a:cubicBezTo>
                    <a:lnTo>
                      <a:pt x="60" y="899"/>
                    </a:lnTo>
                    <a:cubicBezTo>
                      <a:pt x="89" y="986"/>
                      <a:pt x="169" y="1039"/>
                      <a:pt x="255" y="1039"/>
                    </a:cubicBezTo>
                    <a:cubicBezTo>
                      <a:pt x="282" y="1039"/>
                      <a:pt x="309" y="1034"/>
                      <a:pt x="335" y="1023"/>
                    </a:cubicBezTo>
                    <a:cubicBezTo>
                      <a:pt x="707" y="866"/>
                      <a:pt x="1067" y="685"/>
                      <a:pt x="1416" y="483"/>
                    </a:cubicBezTo>
                    <a:cubicBezTo>
                      <a:pt x="1527" y="419"/>
                      <a:pt x="1584" y="283"/>
                      <a:pt x="1538" y="164"/>
                    </a:cubicBezTo>
                    <a:cubicBezTo>
                      <a:pt x="1499" y="61"/>
                      <a:pt x="1401" y="0"/>
                      <a:pt x="1300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1100;p68">
                <a:extLst>
                  <a:ext uri="{FF2B5EF4-FFF2-40B4-BE49-F238E27FC236}">
                    <a16:creationId xmlns:a16="http://schemas.microsoft.com/office/drawing/2014/main" id="{B5B4C3D3-E743-28D4-BF59-C10BB9BEF75C}"/>
                  </a:ext>
                </a:extLst>
              </p:cNvPr>
              <p:cNvSpPr/>
              <p:nvPr/>
            </p:nvSpPr>
            <p:spPr>
              <a:xfrm>
                <a:off x="4431392" y="1880392"/>
                <a:ext cx="27804" cy="11433"/>
              </a:xfrm>
              <a:custGeom>
                <a:avLst/>
                <a:gdLst/>
                <a:ahLst/>
                <a:cxnLst/>
                <a:rect l="l" t="t" r="r" b="b"/>
                <a:pathLst>
                  <a:path w="2179" h="896" extrusionOk="0">
                    <a:moveTo>
                      <a:pt x="1890" y="1"/>
                    </a:moveTo>
                    <a:cubicBezTo>
                      <a:pt x="1863" y="1"/>
                      <a:pt x="1835" y="5"/>
                      <a:pt x="1808" y="14"/>
                    </a:cubicBezTo>
                    <a:cubicBezTo>
                      <a:pt x="1296" y="184"/>
                      <a:pt x="771" y="309"/>
                      <a:pt x="237" y="389"/>
                    </a:cubicBezTo>
                    <a:cubicBezTo>
                      <a:pt x="98" y="408"/>
                      <a:pt x="0" y="536"/>
                      <a:pt x="20" y="676"/>
                    </a:cubicBezTo>
                    <a:cubicBezTo>
                      <a:pt x="37" y="803"/>
                      <a:pt x="147" y="896"/>
                      <a:pt x="273" y="896"/>
                    </a:cubicBezTo>
                    <a:cubicBezTo>
                      <a:pt x="284" y="896"/>
                      <a:pt x="296" y="895"/>
                      <a:pt x="308" y="893"/>
                    </a:cubicBezTo>
                    <a:cubicBezTo>
                      <a:pt x="873" y="809"/>
                      <a:pt x="1430" y="676"/>
                      <a:pt x="1973" y="496"/>
                    </a:cubicBezTo>
                    <a:cubicBezTo>
                      <a:pt x="2106" y="451"/>
                      <a:pt x="2178" y="306"/>
                      <a:pt x="2132" y="171"/>
                    </a:cubicBezTo>
                    <a:cubicBezTo>
                      <a:pt x="2095" y="67"/>
                      <a:pt x="1996" y="1"/>
                      <a:pt x="1890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" name="Google Shape;11101;p68">
              <a:extLst>
                <a:ext uri="{FF2B5EF4-FFF2-40B4-BE49-F238E27FC236}">
                  <a16:creationId xmlns:a16="http://schemas.microsoft.com/office/drawing/2014/main" id="{4EB019EA-43FB-496A-1B5F-9BDAEB5DA062}"/>
                </a:ext>
              </a:extLst>
            </p:cNvPr>
            <p:cNvGrpSpPr/>
            <p:nvPr/>
          </p:nvGrpSpPr>
          <p:grpSpPr>
            <a:xfrm>
              <a:off x="4206459" y="1607315"/>
              <a:ext cx="29539" cy="142899"/>
              <a:chOff x="4206459" y="1607315"/>
              <a:chExt cx="29539" cy="142899"/>
            </a:xfrm>
          </p:grpSpPr>
          <p:sp>
            <p:nvSpPr>
              <p:cNvPr id="25" name="Google Shape;11102;p68">
                <a:extLst>
                  <a:ext uri="{FF2B5EF4-FFF2-40B4-BE49-F238E27FC236}">
                    <a16:creationId xmlns:a16="http://schemas.microsoft.com/office/drawing/2014/main" id="{8E0F5716-54F8-91A6-7CC5-A1A09E6AD659}"/>
                  </a:ext>
                </a:extLst>
              </p:cNvPr>
              <p:cNvSpPr/>
              <p:nvPr/>
            </p:nvSpPr>
            <p:spPr>
              <a:xfrm>
                <a:off x="4209840" y="1607315"/>
                <a:ext cx="26158" cy="50989"/>
              </a:xfrm>
              <a:custGeom>
                <a:avLst/>
                <a:gdLst/>
                <a:ahLst/>
                <a:cxnLst/>
                <a:rect l="l" t="t" r="r" b="b"/>
                <a:pathLst>
                  <a:path w="2050" h="3996" extrusionOk="0">
                    <a:moveTo>
                      <a:pt x="1920" y="0"/>
                    </a:moveTo>
                    <a:cubicBezTo>
                      <a:pt x="1898" y="0"/>
                      <a:pt x="1876" y="6"/>
                      <a:pt x="1854" y="20"/>
                    </a:cubicBezTo>
                    <a:lnTo>
                      <a:pt x="772" y="717"/>
                    </a:lnTo>
                    <a:cubicBezTo>
                      <a:pt x="695" y="766"/>
                      <a:pt x="697" y="878"/>
                      <a:pt x="775" y="926"/>
                    </a:cubicBezTo>
                    <a:lnTo>
                      <a:pt x="1073" y="1102"/>
                    </a:lnTo>
                    <a:cubicBezTo>
                      <a:pt x="607" y="1911"/>
                      <a:pt x="256" y="2782"/>
                      <a:pt x="32" y="3689"/>
                    </a:cubicBezTo>
                    <a:cubicBezTo>
                      <a:pt x="0" y="3825"/>
                      <a:pt x="87" y="3962"/>
                      <a:pt x="224" y="3990"/>
                    </a:cubicBezTo>
                    <a:cubicBezTo>
                      <a:pt x="242" y="3993"/>
                      <a:pt x="260" y="3995"/>
                      <a:pt x="278" y="3995"/>
                    </a:cubicBezTo>
                    <a:cubicBezTo>
                      <a:pt x="397" y="3995"/>
                      <a:pt x="502" y="3914"/>
                      <a:pt x="532" y="3794"/>
                    </a:cubicBezTo>
                    <a:cubicBezTo>
                      <a:pt x="743" y="2942"/>
                      <a:pt x="1073" y="2124"/>
                      <a:pt x="1512" y="1363"/>
                    </a:cubicBezTo>
                    <a:lnTo>
                      <a:pt x="1765" y="1514"/>
                    </a:lnTo>
                    <a:cubicBezTo>
                      <a:pt x="1785" y="1526"/>
                      <a:pt x="1806" y="1531"/>
                      <a:pt x="1827" y="1531"/>
                    </a:cubicBezTo>
                    <a:cubicBezTo>
                      <a:pt x="1888" y="1531"/>
                      <a:pt x="1946" y="1484"/>
                      <a:pt x="1951" y="1416"/>
                    </a:cubicBezTo>
                    <a:lnTo>
                      <a:pt x="2043" y="134"/>
                    </a:lnTo>
                    <a:cubicBezTo>
                      <a:pt x="2049" y="57"/>
                      <a:pt x="1988" y="0"/>
                      <a:pt x="1920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1103;p68">
                <a:extLst>
                  <a:ext uri="{FF2B5EF4-FFF2-40B4-BE49-F238E27FC236}">
                    <a16:creationId xmlns:a16="http://schemas.microsoft.com/office/drawing/2014/main" id="{0E35EDED-DA7D-9B19-4A31-85338D23A6C0}"/>
                  </a:ext>
                </a:extLst>
              </p:cNvPr>
              <p:cNvSpPr/>
              <p:nvPr/>
            </p:nvSpPr>
            <p:spPr>
              <a:xfrm>
                <a:off x="4206459" y="1662910"/>
                <a:ext cx="8230" cy="31785"/>
              </a:xfrm>
              <a:custGeom>
                <a:avLst/>
                <a:gdLst/>
                <a:ahLst/>
                <a:cxnLst/>
                <a:rect l="l" t="t" r="r" b="b"/>
                <a:pathLst>
                  <a:path w="645" h="2491" extrusionOk="0">
                    <a:moveTo>
                      <a:pt x="371" y="1"/>
                    </a:moveTo>
                    <a:cubicBezTo>
                      <a:pt x="249" y="1"/>
                      <a:pt x="141" y="89"/>
                      <a:pt x="121" y="212"/>
                    </a:cubicBezTo>
                    <a:cubicBezTo>
                      <a:pt x="41" y="709"/>
                      <a:pt x="1" y="1212"/>
                      <a:pt x="1" y="1714"/>
                    </a:cubicBezTo>
                    <a:cubicBezTo>
                      <a:pt x="1" y="1895"/>
                      <a:pt x="7" y="2078"/>
                      <a:pt x="19" y="2259"/>
                    </a:cubicBezTo>
                    <a:cubicBezTo>
                      <a:pt x="31" y="2390"/>
                      <a:pt x="140" y="2490"/>
                      <a:pt x="270" y="2490"/>
                    </a:cubicBezTo>
                    <a:cubicBezTo>
                      <a:pt x="277" y="2490"/>
                      <a:pt x="284" y="2490"/>
                      <a:pt x="291" y="2489"/>
                    </a:cubicBezTo>
                    <a:cubicBezTo>
                      <a:pt x="428" y="2480"/>
                      <a:pt x="534" y="2361"/>
                      <a:pt x="526" y="2222"/>
                    </a:cubicBezTo>
                    <a:cubicBezTo>
                      <a:pt x="517" y="2054"/>
                      <a:pt x="510" y="1884"/>
                      <a:pt x="510" y="1714"/>
                    </a:cubicBezTo>
                    <a:cubicBezTo>
                      <a:pt x="512" y="1240"/>
                      <a:pt x="549" y="766"/>
                      <a:pt x="622" y="297"/>
                    </a:cubicBezTo>
                    <a:cubicBezTo>
                      <a:pt x="645" y="163"/>
                      <a:pt x="557" y="35"/>
                      <a:pt x="422" y="6"/>
                    </a:cubicBezTo>
                    <a:cubicBezTo>
                      <a:pt x="405" y="2"/>
                      <a:pt x="388" y="1"/>
                      <a:pt x="371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1104;p68">
                <a:extLst>
                  <a:ext uri="{FF2B5EF4-FFF2-40B4-BE49-F238E27FC236}">
                    <a16:creationId xmlns:a16="http://schemas.microsoft.com/office/drawing/2014/main" id="{57F59AE3-E65F-5DA9-138F-4775719951EF}"/>
                  </a:ext>
                </a:extLst>
              </p:cNvPr>
              <p:cNvSpPr/>
              <p:nvPr/>
            </p:nvSpPr>
            <p:spPr>
              <a:xfrm>
                <a:off x="4216194" y="1730768"/>
                <a:ext cx="14227" cy="19446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1524" extrusionOk="0">
                    <a:moveTo>
                      <a:pt x="296" y="1"/>
                    </a:moveTo>
                    <a:cubicBezTo>
                      <a:pt x="267" y="1"/>
                      <a:pt x="237" y="5"/>
                      <a:pt x="208" y="15"/>
                    </a:cubicBezTo>
                    <a:lnTo>
                      <a:pt x="171" y="28"/>
                    </a:lnTo>
                    <a:cubicBezTo>
                      <a:pt x="58" y="67"/>
                      <a:pt x="0" y="193"/>
                      <a:pt x="47" y="304"/>
                    </a:cubicBezTo>
                    <a:cubicBezTo>
                      <a:pt x="205" y="675"/>
                      <a:pt x="384" y="1035"/>
                      <a:pt x="588" y="1385"/>
                    </a:cubicBezTo>
                    <a:cubicBezTo>
                      <a:pt x="637" y="1469"/>
                      <a:pt x="728" y="1524"/>
                      <a:pt x="822" y="1524"/>
                    </a:cubicBezTo>
                    <a:cubicBezTo>
                      <a:pt x="850" y="1524"/>
                      <a:pt x="879" y="1519"/>
                      <a:pt x="906" y="1508"/>
                    </a:cubicBezTo>
                    <a:cubicBezTo>
                      <a:pt x="1052" y="1450"/>
                      <a:pt x="1115" y="1277"/>
                      <a:pt x="1036" y="1141"/>
                    </a:cubicBezTo>
                    <a:cubicBezTo>
                      <a:pt x="852" y="826"/>
                      <a:pt x="687" y="499"/>
                      <a:pt x="543" y="164"/>
                    </a:cubicBezTo>
                    <a:cubicBezTo>
                      <a:pt x="499" y="63"/>
                      <a:pt x="400" y="1"/>
                      <a:pt x="296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1105;p68">
                <a:extLst>
                  <a:ext uri="{FF2B5EF4-FFF2-40B4-BE49-F238E27FC236}">
                    <a16:creationId xmlns:a16="http://schemas.microsoft.com/office/drawing/2014/main" id="{2162113E-48CC-2A2A-C2B0-2DF077A5E0FA}"/>
                  </a:ext>
                </a:extLst>
              </p:cNvPr>
              <p:cNvSpPr/>
              <p:nvPr/>
            </p:nvSpPr>
            <p:spPr>
              <a:xfrm>
                <a:off x="4207607" y="1699506"/>
                <a:ext cx="12045" cy="27153"/>
              </a:xfrm>
              <a:custGeom>
                <a:avLst/>
                <a:gdLst/>
                <a:ahLst/>
                <a:cxnLst/>
                <a:rect l="l" t="t" r="r" b="b"/>
                <a:pathLst>
                  <a:path w="944" h="2128" extrusionOk="0">
                    <a:moveTo>
                      <a:pt x="273" y="0"/>
                    </a:moveTo>
                    <a:cubicBezTo>
                      <a:pt x="261" y="0"/>
                      <a:pt x="249" y="1"/>
                      <a:pt x="238" y="3"/>
                    </a:cubicBezTo>
                    <a:cubicBezTo>
                      <a:pt x="98" y="22"/>
                      <a:pt x="1" y="150"/>
                      <a:pt x="20" y="289"/>
                    </a:cubicBezTo>
                    <a:lnTo>
                      <a:pt x="21" y="289"/>
                    </a:lnTo>
                    <a:cubicBezTo>
                      <a:pt x="105" y="854"/>
                      <a:pt x="238" y="1412"/>
                      <a:pt x="417" y="1955"/>
                    </a:cubicBezTo>
                    <a:cubicBezTo>
                      <a:pt x="454" y="2061"/>
                      <a:pt x="553" y="2127"/>
                      <a:pt x="658" y="2127"/>
                    </a:cubicBezTo>
                    <a:cubicBezTo>
                      <a:pt x="686" y="2127"/>
                      <a:pt x="714" y="2123"/>
                      <a:pt x="742" y="2113"/>
                    </a:cubicBezTo>
                    <a:cubicBezTo>
                      <a:pt x="875" y="2067"/>
                      <a:pt x="944" y="1923"/>
                      <a:pt x="899" y="1790"/>
                    </a:cubicBezTo>
                    <a:cubicBezTo>
                      <a:pt x="731" y="1279"/>
                      <a:pt x="604" y="754"/>
                      <a:pt x="526" y="220"/>
                    </a:cubicBezTo>
                    <a:cubicBezTo>
                      <a:pt x="508" y="93"/>
                      <a:pt x="398" y="0"/>
                      <a:pt x="273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" name="Google Shape;11106;p68">
              <a:extLst>
                <a:ext uri="{FF2B5EF4-FFF2-40B4-BE49-F238E27FC236}">
                  <a16:creationId xmlns:a16="http://schemas.microsoft.com/office/drawing/2014/main" id="{E6821802-0B01-795E-7C94-584EBB79B94E}"/>
                </a:ext>
              </a:extLst>
            </p:cNvPr>
            <p:cNvSpPr/>
            <p:nvPr/>
          </p:nvSpPr>
          <p:spPr>
            <a:xfrm>
              <a:off x="4250519" y="1416170"/>
              <a:ext cx="26783" cy="52303"/>
            </a:xfrm>
            <a:custGeom>
              <a:avLst/>
              <a:gdLst/>
              <a:ahLst/>
              <a:cxnLst/>
              <a:rect l="l" t="t" r="r" b="b"/>
              <a:pathLst>
                <a:path w="2099" h="4099" extrusionOk="0">
                  <a:moveTo>
                    <a:pt x="412" y="1"/>
                  </a:moveTo>
                  <a:cubicBezTo>
                    <a:pt x="358" y="1"/>
                    <a:pt x="305" y="37"/>
                    <a:pt x="292" y="98"/>
                  </a:cubicBezTo>
                  <a:lnTo>
                    <a:pt x="18" y="1357"/>
                  </a:lnTo>
                  <a:cubicBezTo>
                    <a:pt x="1" y="1436"/>
                    <a:pt x="62" y="1506"/>
                    <a:pt x="139" y="1506"/>
                  </a:cubicBezTo>
                  <a:cubicBezTo>
                    <a:pt x="149" y="1506"/>
                    <a:pt x="158" y="1505"/>
                    <a:pt x="169" y="1502"/>
                  </a:cubicBezTo>
                  <a:lnTo>
                    <a:pt x="503" y="1416"/>
                  </a:lnTo>
                  <a:cubicBezTo>
                    <a:pt x="745" y="2317"/>
                    <a:pt x="1113" y="3181"/>
                    <a:pt x="1597" y="3981"/>
                  </a:cubicBezTo>
                  <a:cubicBezTo>
                    <a:pt x="1644" y="4057"/>
                    <a:pt x="1725" y="4099"/>
                    <a:pt x="1809" y="4099"/>
                  </a:cubicBezTo>
                  <a:cubicBezTo>
                    <a:pt x="1856" y="4099"/>
                    <a:pt x="1903" y="4086"/>
                    <a:pt x="1946" y="4058"/>
                  </a:cubicBezTo>
                  <a:cubicBezTo>
                    <a:pt x="2063" y="3980"/>
                    <a:pt x="2098" y="3823"/>
                    <a:pt x="2024" y="3703"/>
                  </a:cubicBezTo>
                  <a:cubicBezTo>
                    <a:pt x="1571" y="2950"/>
                    <a:pt x="1225" y="2138"/>
                    <a:pt x="998" y="1291"/>
                  </a:cubicBezTo>
                  <a:lnTo>
                    <a:pt x="1283" y="1217"/>
                  </a:lnTo>
                  <a:cubicBezTo>
                    <a:pt x="1373" y="1195"/>
                    <a:pt x="1406" y="1086"/>
                    <a:pt x="1347" y="1017"/>
                  </a:cubicBezTo>
                  <a:lnTo>
                    <a:pt x="505" y="44"/>
                  </a:lnTo>
                  <a:cubicBezTo>
                    <a:pt x="479" y="14"/>
                    <a:pt x="445" y="1"/>
                    <a:pt x="412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107;p68">
              <a:extLst>
                <a:ext uri="{FF2B5EF4-FFF2-40B4-BE49-F238E27FC236}">
                  <a16:creationId xmlns:a16="http://schemas.microsoft.com/office/drawing/2014/main" id="{E2B681F4-4E30-1791-ADF9-6C58E7F0E858}"/>
                </a:ext>
              </a:extLst>
            </p:cNvPr>
            <p:cNvSpPr/>
            <p:nvPr/>
          </p:nvSpPr>
          <p:spPr>
            <a:xfrm>
              <a:off x="4276166" y="1471370"/>
              <a:ext cx="24359" cy="25290"/>
            </a:xfrm>
            <a:custGeom>
              <a:avLst/>
              <a:gdLst/>
              <a:ahLst/>
              <a:cxnLst/>
              <a:rect l="l" t="t" r="r" b="b"/>
              <a:pathLst>
                <a:path w="1909" h="1982" extrusionOk="0">
                  <a:moveTo>
                    <a:pt x="291" y="0"/>
                  </a:moveTo>
                  <a:cubicBezTo>
                    <a:pt x="243" y="0"/>
                    <a:pt x="195" y="14"/>
                    <a:pt x="152" y="41"/>
                  </a:cubicBezTo>
                  <a:cubicBezTo>
                    <a:pt x="30" y="121"/>
                    <a:pt x="0" y="285"/>
                    <a:pt x="85" y="403"/>
                  </a:cubicBezTo>
                  <a:cubicBezTo>
                    <a:pt x="380" y="810"/>
                    <a:pt x="706" y="1193"/>
                    <a:pt x="1062" y="1548"/>
                  </a:cubicBezTo>
                  <a:cubicBezTo>
                    <a:pt x="1190" y="1678"/>
                    <a:pt x="1323" y="1801"/>
                    <a:pt x="1459" y="1921"/>
                  </a:cubicBezTo>
                  <a:cubicBezTo>
                    <a:pt x="1507" y="1962"/>
                    <a:pt x="1566" y="1981"/>
                    <a:pt x="1624" y="1981"/>
                  </a:cubicBezTo>
                  <a:cubicBezTo>
                    <a:pt x="1695" y="1981"/>
                    <a:pt x="1766" y="1952"/>
                    <a:pt x="1816" y="1894"/>
                  </a:cubicBezTo>
                  <a:cubicBezTo>
                    <a:pt x="1909" y="1788"/>
                    <a:pt x="1898" y="1628"/>
                    <a:pt x="1794" y="1535"/>
                  </a:cubicBezTo>
                  <a:cubicBezTo>
                    <a:pt x="1665" y="1423"/>
                    <a:pt x="1542" y="1308"/>
                    <a:pt x="1422" y="1188"/>
                  </a:cubicBezTo>
                  <a:cubicBezTo>
                    <a:pt x="1087" y="851"/>
                    <a:pt x="778" y="490"/>
                    <a:pt x="500" y="107"/>
                  </a:cubicBezTo>
                  <a:cubicBezTo>
                    <a:pt x="449" y="38"/>
                    <a:pt x="371" y="0"/>
                    <a:pt x="29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108;p68">
              <a:extLst>
                <a:ext uri="{FF2B5EF4-FFF2-40B4-BE49-F238E27FC236}">
                  <a16:creationId xmlns:a16="http://schemas.microsoft.com/office/drawing/2014/main" id="{F7EF4A78-C76C-EDFA-5F37-78E3BEF076F1}"/>
                </a:ext>
              </a:extLst>
            </p:cNvPr>
            <p:cNvSpPr/>
            <p:nvPr/>
          </p:nvSpPr>
          <p:spPr>
            <a:xfrm>
              <a:off x="4330231" y="1513121"/>
              <a:ext cx="21462" cy="10986"/>
            </a:xfrm>
            <a:custGeom>
              <a:avLst/>
              <a:gdLst/>
              <a:ahLst/>
              <a:cxnLst/>
              <a:rect l="l" t="t" r="r" b="b"/>
              <a:pathLst>
                <a:path w="1682" h="861" extrusionOk="0">
                  <a:moveTo>
                    <a:pt x="311" y="0"/>
                  </a:moveTo>
                  <a:cubicBezTo>
                    <a:pt x="211" y="0"/>
                    <a:pt x="116" y="56"/>
                    <a:pt x="69" y="151"/>
                  </a:cubicBezTo>
                  <a:lnTo>
                    <a:pt x="53" y="185"/>
                  </a:lnTo>
                  <a:cubicBezTo>
                    <a:pt x="0" y="292"/>
                    <a:pt x="48" y="423"/>
                    <a:pt x="160" y="468"/>
                  </a:cubicBezTo>
                  <a:cubicBezTo>
                    <a:pt x="533" y="619"/>
                    <a:pt x="916" y="747"/>
                    <a:pt x="1307" y="851"/>
                  </a:cubicBezTo>
                  <a:cubicBezTo>
                    <a:pt x="1331" y="857"/>
                    <a:pt x="1355" y="861"/>
                    <a:pt x="1379" y="861"/>
                  </a:cubicBezTo>
                  <a:cubicBezTo>
                    <a:pt x="1480" y="861"/>
                    <a:pt x="1576" y="806"/>
                    <a:pt x="1618" y="713"/>
                  </a:cubicBezTo>
                  <a:cubicBezTo>
                    <a:pt x="1682" y="569"/>
                    <a:pt x="1602" y="403"/>
                    <a:pt x="1451" y="363"/>
                  </a:cubicBezTo>
                  <a:cubicBezTo>
                    <a:pt x="1097" y="268"/>
                    <a:pt x="751" y="154"/>
                    <a:pt x="412" y="20"/>
                  </a:cubicBezTo>
                  <a:cubicBezTo>
                    <a:pt x="379" y="7"/>
                    <a:pt x="345" y="0"/>
                    <a:pt x="31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109;p68">
              <a:extLst>
                <a:ext uri="{FF2B5EF4-FFF2-40B4-BE49-F238E27FC236}">
                  <a16:creationId xmlns:a16="http://schemas.microsoft.com/office/drawing/2014/main" id="{4E7CFB49-D830-5EB0-C42D-4A4F281A094A}"/>
                </a:ext>
              </a:extLst>
            </p:cNvPr>
            <p:cNvSpPr/>
            <p:nvPr/>
          </p:nvSpPr>
          <p:spPr>
            <a:xfrm>
              <a:off x="4302005" y="1497298"/>
              <a:ext cx="25469" cy="17647"/>
            </a:xfrm>
            <a:custGeom>
              <a:avLst/>
              <a:gdLst/>
              <a:ahLst/>
              <a:cxnLst/>
              <a:rect l="l" t="t" r="r" b="b"/>
              <a:pathLst>
                <a:path w="1996" h="1383" extrusionOk="0">
                  <a:moveTo>
                    <a:pt x="289" y="1"/>
                  </a:moveTo>
                  <a:cubicBezTo>
                    <a:pt x="212" y="1"/>
                    <a:pt x="136" y="36"/>
                    <a:pt x="86" y="102"/>
                  </a:cubicBezTo>
                  <a:cubicBezTo>
                    <a:pt x="1" y="214"/>
                    <a:pt x="23" y="374"/>
                    <a:pt x="135" y="459"/>
                  </a:cubicBezTo>
                  <a:cubicBezTo>
                    <a:pt x="595" y="800"/>
                    <a:pt x="1082" y="1100"/>
                    <a:pt x="1592" y="1356"/>
                  </a:cubicBezTo>
                  <a:cubicBezTo>
                    <a:pt x="1629" y="1374"/>
                    <a:pt x="1667" y="1382"/>
                    <a:pt x="1705" y="1382"/>
                  </a:cubicBezTo>
                  <a:cubicBezTo>
                    <a:pt x="1799" y="1382"/>
                    <a:pt x="1891" y="1329"/>
                    <a:pt x="1935" y="1239"/>
                  </a:cubicBezTo>
                  <a:cubicBezTo>
                    <a:pt x="1996" y="1113"/>
                    <a:pt x="1943" y="960"/>
                    <a:pt x="1817" y="898"/>
                  </a:cubicBezTo>
                  <a:cubicBezTo>
                    <a:pt x="1336" y="656"/>
                    <a:pt x="875" y="373"/>
                    <a:pt x="443" y="52"/>
                  </a:cubicBezTo>
                  <a:cubicBezTo>
                    <a:pt x="397" y="18"/>
                    <a:pt x="343" y="1"/>
                    <a:pt x="289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" name="Google Shape;11110;p68">
              <a:extLst>
                <a:ext uri="{FF2B5EF4-FFF2-40B4-BE49-F238E27FC236}">
                  <a16:creationId xmlns:a16="http://schemas.microsoft.com/office/drawing/2014/main" id="{F9BEB4ED-E74F-84E4-CD92-D40C94AD1961}"/>
                </a:ext>
              </a:extLst>
            </p:cNvPr>
            <p:cNvGrpSpPr/>
            <p:nvPr/>
          </p:nvGrpSpPr>
          <p:grpSpPr>
            <a:xfrm>
              <a:off x="4889463" y="1423737"/>
              <a:ext cx="29552" cy="142899"/>
              <a:chOff x="4889463" y="1423737"/>
              <a:chExt cx="29552" cy="142899"/>
            </a:xfrm>
          </p:grpSpPr>
          <p:sp>
            <p:nvSpPr>
              <p:cNvPr id="21" name="Google Shape;11111;p68">
                <a:extLst>
                  <a:ext uri="{FF2B5EF4-FFF2-40B4-BE49-F238E27FC236}">
                    <a16:creationId xmlns:a16="http://schemas.microsoft.com/office/drawing/2014/main" id="{EC644378-349C-1C61-AB87-40FEDC17FB33}"/>
                  </a:ext>
                </a:extLst>
              </p:cNvPr>
              <p:cNvSpPr/>
              <p:nvPr/>
            </p:nvSpPr>
            <p:spPr>
              <a:xfrm>
                <a:off x="4889463" y="1515647"/>
                <a:ext cx="26158" cy="50989"/>
              </a:xfrm>
              <a:custGeom>
                <a:avLst/>
                <a:gdLst/>
                <a:ahLst/>
                <a:cxnLst/>
                <a:rect l="l" t="t" r="r" b="b"/>
                <a:pathLst>
                  <a:path w="2050" h="3996" extrusionOk="0">
                    <a:moveTo>
                      <a:pt x="1772" y="0"/>
                    </a:moveTo>
                    <a:cubicBezTo>
                      <a:pt x="1653" y="0"/>
                      <a:pt x="1547" y="82"/>
                      <a:pt x="1518" y="201"/>
                    </a:cubicBezTo>
                    <a:cubicBezTo>
                      <a:pt x="1307" y="1053"/>
                      <a:pt x="977" y="1872"/>
                      <a:pt x="540" y="2634"/>
                    </a:cubicBezTo>
                    <a:lnTo>
                      <a:pt x="285" y="2482"/>
                    </a:lnTo>
                    <a:cubicBezTo>
                      <a:pt x="265" y="2470"/>
                      <a:pt x="244" y="2465"/>
                      <a:pt x="223" y="2465"/>
                    </a:cubicBezTo>
                    <a:cubicBezTo>
                      <a:pt x="162" y="2465"/>
                      <a:pt x="104" y="2511"/>
                      <a:pt x="99" y="2579"/>
                    </a:cubicBezTo>
                    <a:lnTo>
                      <a:pt x="6" y="3864"/>
                    </a:lnTo>
                    <a:cubicBezTo>
                      <a:pt x="0" y="3939"/>
                      <a:pt x="62" y="3995"/>
                      <a:pt x="129" y="3995"/>
                    </a:cubicBezTo>
                    <a:cubicBezTo>
                      <a:pt x="152" y="3995"/>
                      <a:pt x="174" y="3989"/>
                      <a:pt x="195" y="3976"/>
                    </a:cubicBezTo>
                    <a:lnTo>
                      <a:pt x="1278" y="3279"/>
                    </a:lnTo>
                    <a:cubicBezTo>
                      <a:pt x="1355" y="3229"/>
                      <a:pt x="1353" y="3117"/>
                      <a:pt x="1275" y="3071"/>
                    </a:cubicBezTo>
                    <a:lnTo>
                      <a:pt x="978" y="2893"/>
                    </a:lnTo>
                    <a:cubicBezTo>
                      <a:pt x="1444" y="2085"/>
                      <a:pt x="1794" y="1213"/>
                      <a:pt x="2018" y="307"/>
                    </a:cubicBezTo>
                    <a:cubicBezTo>
                      <a:pt x="2050" y="171"/>
                      <a:pt x="1963" y="35"/>
                      <a:pt x="1826" y="6"/>
                    </a:cubicBezTo>
                    <a:cubicBezTo>
                      <a:pt x="1808" y="2"/>
                      <a:pt x="1790" y="0"/>
                      <a:pt x="1772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1112;p68">
                <a:extLst>
                  <a:ext uri="{FF2B5EF4-FFF2-40B4-BE49-F238E27FC236}">
                    <a16:creationId xmlns:a16="http://schemas.microsoft.com/office/drawing/2014/main" id="{87B16DA0-4E19-4D56-9DF7-BB34AC7814B4}"/>
                  </a:ext>
                </a:extLst>
              </p:cNvPr>
              <p:cNvSpPr/>
              <p:nvPr/>
            </p:nvSpPr>
            <p:spPr>
              <a:xfrm>
                <a:off x="4910772" y="1479256"/>
                <a:ext cx="8243" cy="31785"/>
              </a:xfrm>
              <a:custGeom>
                <a:avLst/>
                <a:gdLst/>
                <a:ahLst/>
                <a:cxnLst/>
                <a:rect l="l" t="t" r="r" b="b"/>
                <a:pathLst>
                  <a:path w="646" h="2491" extrusionOk="0">
                    <a:moveTo>
                      <a:pt x="375" y="0"/>
                    </a:moveTo>
                    <a:cubicBezTo>
                      <a:pt x="368" y="0"/>
                      <a:pt x="361" y="1"/>
                      <a:pt x="354" y="1"/>
                    </a:cubicBezTo>
                    <a:cubicBezTo>
                      <a:pt x="216" y="11"/>
                      <a:pt x="111" y="129"/>
                      <a:pt x="119" y="269"/>
                    </a:cubicBezTo>
                    <a:cubicBezTo>
                      <a:pt x="128" y="438"/>
                      <a:pt x="135" y="607"/>
                      <a:pt x="135" y="776"/>
                    </a:cubicBezTo>
                    <a:cubicBezTo>
                      <a:pt x="135" y="1252"/>
                      <a:pt x="96" y="1724"/>
                      <a:pt x="23" y="2193"/>
                    </a:cubicBezTo>
                    <a:cubicBezTo>
                      <a:pt x="0" y="2328"/>
                      <a:pt x="88" y="2458"/>
                      <a:pt x="223" y="2485"/>
                    </a:cubicBezTo>
                    <a:cubicBezTo>
                      <a:pt x="240" y="2488"/>
                      <a:pt x="257" y="2490"/>
                      <a:pt x="274" y="2490"/>
                    </a:cubicBezTo>
                    <a:cubicBezTo>
                      <a:pt x="396" y="2490"/>
                      <a:pt x="504" y="2403"/>
                      <a:pt x="526" y="2278"/>
                    </a:cubicBezTo>
                    <a:cubicBezTo>
                      <a:pt x="604" y="1782"/>
                      <a:pt x="644" y="1279"/>
                      <a:pt x="646" y="776"/>
                    </a:cubicBezTo>
                    <a:cubicBezTo>
                      <a:pt x="646" y="595"/>
                      <a:pt x="638" y="413"/>
                      <a:pt x="626" y="232"/>
                    </a:cubicBezTo>
                    <a:cubicBezTo>
                      <a:pt x="616" y="101"/>
                      <a:pt x="505" y="0"/>
                      <a:pt x="375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1113;p68">
                <a:extLst>
                  <a:ext uri="{FF2B5EF4-FFF2-40B4-BE49-F238E27FC236}">
                    <a16:creationId xmlns:a16="http://schemas.microsoft.com/office/drawing/2014/main" id="{36AAF4A5-0A6B-243A-808A-15B0C227F24A}"/>
                  </a:ext>
                </a:extLst>
              </p:cNvPr>
              <p:cNvSpPr/>
              <p:nvPr/>
            </p:nvSpPr>
            <p:spPr>
              <a:xfrm>
                <a:off x="4895052" y="1423737"/>
                <a:ext cx="14215" cy="19446"/>
              </a:xfrm>
              <a:custGeom>
                <a:avLst/>
                <a:gdLst/>
                <a:ahLst/>
                <a:cxnLst/>
                <a:rect l="l" t="t" r="r" b="b"/>
                <a:pathLst>
                  <a:path w="1114" h="1524" extrusionOk="0">
                    <a:moveTo>
                      <a:pt x="293" y="1"/>
                    </a:moveTo>
                    <a:cubicBezTo>
                      <a:pt x="265" y="1"/>
                      <a:pt x="236" y="5"/>
                      <a:pt x="209" y="16"/>
                    </a:cubicBezTo>
                    <a:cubicBezTo>
                      <a:pt x="62" y="74"/>
                      <a:pt x="1" y="246"/>
                      <a:pt x="79" y="383"/>
                    </a:cubicBezTo>
                    <a:cubicBezTo>
                      <a:pt x="262" y="698"/>
                      <a:pt x="427" y="1025"/>
                      <a:pt x="573" y="1359"/>
                    </a:cubicBezTo>
                    <a:cubicBezTo>
                      <a:pt x="615" y="1461"/>
                      <a:pt x="714" y="1523"/>
                      <a:pt x="819" y="1523"/>
                    </a:cubicBezTo>
                    <a:cubicBezTo>
                      <a:pt x="848" y="1523"/>
                      <a:pt x="878" y="1518"/>
                      <a:pt x="907" y="1508"/>
                    </a:cubicBezTo>
                    <a:lnTo>
                      <a:pt x="942" y="1495"/>
                    </a:lnTo>
                    <a:cubicBezTo>
                      <a:pt x="1056" y="1457"/>
                      <a:pt x="1114" y="1331"/>
                      <a:pt x="1067" y="1220"/>
                    </a:cubicBezTo>
                    <a:cubicBezTo>
                      <a:pt x="910" y="849"/>
                      <a:pt x="729" y="488"/>
                      <a:pt x="528" y="139"/>
                    </a:cubicBezTo>
                    <a:cubicBezTo>
                      <a:pt x="478" y="54"/>
                      <a:pt x="387" y="1"/>
                      <a:pt x="293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1114;p68">
                <a:extLst>
                  <a:ext uri="{FF2B5EF4-FFF2-40B4-BE49-F238E27FC236}">
                    <a16:creationId xmlns:a16="http://schemas.microsoft.com/office/drawing/2014/main" id="{1A1CA7E3-8E0C-6AB4-7B0D-3C575B1D8828}"/>
                  </a:ext>
                </a:extLst>
              </p:cNvPr>
              <p:cNvSpPr/>
              <p:nvPr/>
            </p:nvSpPr>
            <p:spPr>
              <a:xfrm>
                <a:off x="4905783" y="1447292"/>
                <a:ext cx="12071" cy="27153"/>
              </a:xfrm>
              <a:custGeom>
                <a:avLst/>
                <a:gdLst/>
                <a:ahLst/>
                <a:cxnLst/>
                <a:rect l="l" t="t" r="r" b="b"/>
                <a:pathLst>
                  <a:path w="946" h="2128" extrusionOk="0">
                    <a:moveTo>
                      <a:pt x="288" y="0"/>
                    </a:moveTo>
                    <a:cubicBezTo>
                      <a:pt x="260" y="0"/>
                      <a:pt x="232" y="5"/>
                      <a:pt x="204" y="15"/>
                    </a:cubicBezTo>
                    <a:cubicBezTo>
                      <a:pt x="71" y="61"/>
                      <a:pt x="1" y="205"/>
                      <a:pt x="47" y="338"/>
                    </a:cubicBezTo>
                    <a:cubicBezTo>
                      <a:pt x="215" y="850"/>
                      <a:pt x="342" y="1376"/>
                      <a:pt x="420" y="1909"/>
                    </a:cubicBezTo>
                    <a:cubicBezTo>
                      <a:pt x="438" y="2036"/>
                      <a:pt x="548" y="2128"/>
                      <a:pt x="673" y="2128"/>
                    </a:cubicBezTo>
                    <a:cubicBezTo>
                      <a:pt x="685" y="2128"/>
                      <a:pt x="696" y="2127"/>
                      <a:pt x="708" y="2125"/>
                    </a:cubicBezTo>
                    <a:cubicBezTo>
                      <a:pt x="848" y="2106"/>
                      <a:pt x="945" y="1978"/>
                      <a:pt x="926" y="1839"/>
                    </a:cubicBezTo>
                    <a:lnTo>
                      <a:pt x="925" y="1839"/>
                    </a:lnTo>
                    <a:cubicBezTo>
                      <a:pt x="841" y="1273"/>
                      <a:pt x="708" y="716"/>
                      <a:pt x="529" y="173"/>
                    </a:cubicBezTo>
                    <a:cubicBezTo>
                      <a:pt x="492" y="67"/>
                      <a:pt x="393" y="0"/>
                      <a:pt x="288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" name="Google Shape;11115;p68">
              <a:extLst>
                <a:ext uri="{FF2B5EF4-FFF2-40B4-BE49-F238E27FC236}">
                  <a16:creationId xmlns:a16="http://schemas.microsoft.com/office/drawing/2014/main" id="{C38EE74D-6B1B-E602-4C34-FA8B30F94F7C}"/>
                </a:ext>
              </a:extLst>
            </p:cNvPr>
            <p:cNvGrpSpPr/>
            <p:nvPr/>
          </p:nvGrpSpPr>
          <p:grpSpPr>
            <a:xfrm>
              <a:off x="4771663" y="1876896"/>
              <a:ext cx="108651" cy="100447"/>
              <a:chOff x="4771663" y="1876896"/>
              <a:chExt cx="108651" cy="100447"/>
            </a:xfrm>
          </p:grpSpPr>
          <p:sp>
            <p:nvSpPr>
              <p:cNvPr id="17" name="Google Shape;11116;p68">
                <a:extLst>
                  <a:ext uri="{FF2B5EF4-FFF2-40B4-BE49-F238E27FC236}">
                    <a16:creationId xmlns:a16="http://schemas.microsoft.com/office/drawing/2014/main" id="{3D7B5BA5-1E86-AAFB-205E-325C1EA7AD8E}"/>
                  </a:ext>
                </a:extLst>
              </p:cNvPr>
              <p:cNvSpPr/>
              <p:nvPr/>
            </p:nvSpPr>
            <p:spPr>
              <a:xfrm>
                <a:off x="4771663" y="1951210"/>
                <a:ext cx="53184" cy="26132"/>
              </a:xfrm>
              <a:custGeom>
                <a:avLst/>
                <a:gdLst/>
                <a:ahLst/>
                <a:cxnLst/>
                <a:rect l="l" t="t" r="r" b="b"/>
                <a:pathLst>
                  <a:path w="4168" h="2048" extrusionOk="0">
                    <a:moveTo>
                      <a:pt x="3871" y="0"/>
                    </a:moveTo>
                    <a:cubicBezTo>
                      <a:pt x="3824" y="0"/>
                      <a:pt x="3777" y="13"/>
                      <a:pt x="3735" y="39"/>
                    </a:cubicBezTo>
                    <a:cubicBezTo>
                      <a:pt x="2982" y="492"/>
                      <a:pt x="2170" y="838"/>
                      <a:pt x="1323" y="1067"/>
                    </a:cubicBezTo>
                    <a:lnTo>
                      <a:pt x="1249" y="780"/>
                    </a:lnTo>
                    <a:cubicBezTo>
                      <a:pt x="1235" y="721"/>
                      <a:pt x="1183" y="687"/>
                      <a:pt x="1130" y="687"/>
                    </a:cubicBezTo>
                    <a:cubicBezTo>
                      <a:pt x="1102" y="687"/>
                      <a:pt x="1073" y="696"/>
                      <a:pt x="1049" y="717"/>
                    </a:cubicBezTo>
                    <a:lnTo>
                      <a:pt x="76" y="1560"/>
                    </a:lnTo>
                    <a:cubicBezTo>
                      <a:pt x="0" y="1625"/>
                      <a:pt x="32" y="1750"/>
                      <a:pt x="130" y="1773"/>
                    </a:cubicBezTo>
                    <a:lnTo>
                      <a:pt x="1389" y="2045"/>
                    </a:lnTo>
                    <a:cubicBezTo>
                      <a:pt x="1398" y="2047"/>
                      <a:pt x="1407" y="2048"/>
                      <a:pt x="1416" y="2048"/>
                    </a:cubicBezTo>
                    <a:cubicBezTo>
                      <a:pt x="1493" y="2048"/>
                      <a:pt x="1555" y="1975"/>
                      <a:pt x="1534" y="1894"/>
                    </a:cubicBezTo>
                    <a:lnTo>
                      <a:pt x="1450" y="1561"/>
                    </a:lnTo>
                    <a:cubicBezTo>
                      <a:pt x="2351" y="1318"/>
                      <a:pt x="3214" y="950"/>
                      <a:pt x="4013" y="466"/>
                    </a:cubicBezTo>
                    <a:cubicBezTo>
                      <a:pt x="4132" y="392"/>
                      <a:pt x="4167" y="235"/>
                      <a:pt x="4090" y="119"/>
                    </a:cubicBezTo>
                    <a:cubicBezTo>
                      <a:pt x="4039" y="42"/>
                      <a:pt x="3956" y="0"/>
                      <a:pt x="3871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1117;p68">
                <a:extLst>
                  <a:ext uri="{FF2B5EF4-FFF2-40B4-BE49-F238E27FC236}">
                    <a16:creationId xmlns:a16="http://schemas.microsoft.com/office/drawing/2014/main" id="{7D534924-B1BB-F82F-1E42-D6EB40DB9D01}"/>
                  </a:ext>
                </a:extLst>
              </p:cNvPr>
              <p:cNvSpPr/>
              <p:nvPr/>
            </p:nvSpPr>
            <p:spPr>
              <a:xfrm>
                <a:off x="4826850" y="1927897"/>
                <a:ext cx="26081" cy="23529"/>
              </a:xfrm>
              <a:custGeom>
                <a:avLst/>
                <a:gdLst/>
                <a:ahLst/>
                <a:cxnLst/>
                <a:rect l="l" t="t" r="r" b="b"/>
                <a:pathLst>
                  <a:path w="2044" h="1844" extrusionOk="0">
                    <a:moveTo>
                      <a:pt x="1760" y="1"/>
                    </a:moveTo>
                    <a:cubicBezTo>
                      <a:pt x="1689" y="1"/>
                      <a:pt x="1619" y="31"/>
                      <a:pt x="1568" y="88"/>
                    </a:cubicBezTo>
                    <a:cubicBezTo>
                      <a:pt x="1456" y="215"/>
                      <a:pt x="1341" y="338"/>
                      <a:pt x="1221" y="458"/>
                    </a:cubicBezTo>
                    <a:cubicBezTo>
                      <a:pt x="885" y="793"/>
                      <a:pt x="524" y="1102"/>
                      <a:pt x="140" y="1380"/>
                    </a:cubicBezTo>
                    <a:cubicBezTo>
                      <a:pt x="29" y="1460"/>
                      <a:pt x="1" y="1612"/>
                      <a:pt x="74" y="1728"/>
                    </a:cubicBezTo>
                    <a:cubicBezTo>
                      <a:pt x="124" y="1803"/>
                      <a:pt x="205" y="1844"/>
                      <a:pt x="288" y="1844"/>
                    </a:cubicBezTo>
                    <a:cubicBezTo>
                      <a:pt x="339" y="1844"/>
                      <a:pt x="391" y="1828"/>
                      <a:pt x="436" y="1797"/>
                    </a:cubicBezTo>
                    <a:cubicBezTo>
                      <a:pt x="843" y="1500"/>
                      <a:pt x="1226" y="1174"/>
                      <a:pt x="1581" y="820"/>
                    </a:cubicBezTo>
                    <a:cubicBezTo>
                      <a:pt x="1711" y="690"/>
                      <a:pt x="1834" y="557"/>
                      <a:pt x="1954" y="421"/>
                    </a:cubicBezTo>
                    <a:cubicBezTo>
                      <a:pt x="2044" y="315"/>
                      <a:pt x="2033" y="155"/>
                      <a:pt x="1927" y="64"/>
                    </a:cubicBezTo>
                    <a:cubicBezTo>
                      <a:pt x="1879" y="22"/>
                      <a:pt x="1819" y="1"/>
                      <a:pt x="1760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1118;p68">
                <a:extLst>
                  <a:ext uri="{FF2B5EF4-FFF2-40B4-BE49-F238E27FC236}">
                    <a16:creationId xmlns:a16="http://schemas.microsoft.com/office/drawing/2014/main" id="{1707FAB8-940E-9C59-EAC2-9708F793A53E}"/>
                  </a:ext>
                </a:extLst>
              </p:cNvPr>
              <p:cNvSpPr/>
              <p:nvPr/>
            </p:nvSpPr>
            <p:spPr>
              <a:xfrm>
                <a:off x="4868600" y="1876896"/>
                <a:ext cx="11714" cy="20531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609" extrusionOk="0">
                    <a:moveTo>
                      <a:pt x="642" y="0"/>
                    </a:moveTo>
                    <a:cubicBezTo>
                      <a:pt x="531" y="0"/>
                      <a:pt x="426" y="74"/>
                      <a:pt x="396" y="189"/>
                    </a:cubicBezTo>
                    <a:cubicBezTo>
                      <a:pt x="301" y="543"/>
                      <a:pt x="187" y="889"/>
                      <a:pt x="53" y="1228"/>
                    </a:cubicBezTo>
                    <a:cubicBezTo>
                      <a:pt x="0" y="1360"/>
                      <a:pt x="58" y="1509"/>
                      <a:pt x="184" y="1571"/>
                    </a:cubicBezTo>
                    <a:lnTo>
                      <a:pt x="218" y="1587"/>
                    </a:lnTo>
                    <a:cubicBezTo>
                      <a:pt x="248" y="1602"/>
                      <a:pt x="280" y="1608"/>
                      <a:pt x="311" y="1608"/>
                    </a:cubicBezTo>
                    <a:cubicBezTo>
                      <a:pt x="392" y="1608"/>
                      <a:pt x="469" y="1561"/>
                      <a:pt x="501" y="1480"/>
                    </a:cubicBezTo>
                    <a:cubicBezTo>
                      <a:pt x="653" y="1107"/>
                      <a:pt x="780" y="724"/>
                      <a:pt x="886" y="333"/>
                    </a:cubicBezTo>
                    <a:cubicBezTo>
                      <a:pt x="918" y="210"/>
                      <a:pt x="862" y="74"/>
                      <a:pt x="746" y="22"/>
                    </a:cubicBezTo>
                    <a:cubicBezTo>
                      <a:pt x="712" y="7"/>
                      <a:pt x="677" y="0"/>
                      <a:pt x="642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1119;p68">
                <a:extLst>
                  <a:ext uri="{FF2B5EF4-FFF2-40B4-BE49-F238E27FC236}">
                    <a16:creationId xmlns:a16="http://schemas.microsoft.com/office/drawing/2014/main" id="{FF1DF940-5F4F-2553-C502-555770004ED9}"/>
                  </a:ext>
                </a:extLst>
              </p:cNvPr>
              <p:cNvSpPr/>
              <p:nvPr/>
            </p:nvSpPr>
            <p:spPr>
              <a:xfrm>
                <a:off x="4852804" y="1901038"/>
                <a:ext cx="18528" cy="24589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1927" extrusionOk="0">
                    <a:moveTo>
                      <a:pt x="1159" y="1"/>
                    </a:moveTo>
                    <a:cubicBezTo>
                      <a:pt x="1064" y="1"/>
                      <a:pt x="974" y="53"/>
                      <a:pt x="931" y="143"/>
                    </a:cubicBezTo>
                    <a:cubicBezTo>
                      <a:pt x="689" y="625"/>
                      <a:pt x="405" y="1085"/>
                      <a:pt x="85" y="1519"/>
                    </a:cubicBezTo>
                    <a:cubicBezTo>
                      <a:pt x="0" y="1631"/>
                      <a:pt x="21" y="1790"/>
                      <a:pt x="135" y="1874"/>
                    </a:cubicBezTo>
                    <a:cubicBezTo>
                      <a:pt x="181" y="1909"/>
                      <a:pt x="235" y="1926"/>
                      <a:pt x="289" y="1926"/>
                    </a:cubicBezTo>
                    <a:cubicBezTo>
                      <a:pt x="366" y="1926"/>
                      <a:pt x="441" y="1892"/>
                      <a:pt x="492" y="1826"/>
                    </a:cubicBezTo>
                    <a:cubicBezTo>
                      <a:pt x="831" y="1367"/>
                      <a:pt x="1132" y="878"/>
                      <a:pt x="1389" y="368"/>
                    </a:cubicBezTo>
                    <a:cubicBezTo>
                      <a:pt x="1451" y="241"/>
                      <a:pt x="1398" y="87"/>
                      <a:pt x="1270" y="26"/>
                    </a:cubicBezTo>
                    <a:cubicBezTo>
                      <a:pt x="1234" y="9"/>
                      <a:pt x="1196" y="1"/>
                      <a:pt x="1159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" name="Google Shape;12806;p72">
            <a:extLst>
              <a:ext uri="{FF2B5EF4-FFF2-40B4-BE49-F238E27FC236}">
                <a16:creationId xmlns:a16="http://schemas.microsoft.com/office/drawing/2014/main" id="{4CA988F2-0C03-55AC-60BB-B9C04A16565C}"/>
              </a:ext>
            </a:extLst>
          </p:cNvPr>
          <p:cNvGrpSpPr/>
          <p:nvPr/>
        </p:nvGrpSpPr>
        <p:grpSpPr>
          <a:xfrm>
            <a:off x="1236019" y="3667553"/>
            <a:ext cx="653831" cy="666500"/>
            <a:chOff x="7538896" y="1970156"/>
            <a:chExt cx="361147" cy="361529"/>
          </a:xfrm>
        </p:grpSpPr>
        <p:sp>
          <p:nvSpPr>
            <p:cNvPr id="42" name="Google Shape;12807;p72">
              <a:extLst>
                <a:ext uri="{FF2B5EF4-FFF2-40B4-BE49-F238E27FC236}">
                  <a16:creationId xmlns:a16="http://schemas.microsoft.com/office/drawing/2014/main" id="{9287DFE1-FAF1-7A4F-BC1A-43750F3D37E5}"/>
                </a:ext>
              </a:extLst>
            </p:cNvPr>
            <p:cNvSpPr/>
            <p:nvPr/>
          </p:nvSpPr>
          <p:spPr>
            <a:xfrm>
              <a:off x="7538896" y="1970156"/>
              <a:ext cx="361147" cy="361529"/>
            </a:xfrm>
            <a:custGeom>
              <a:avLst/>
              <a:gdLst/>
              <a:ahLst/>
              <a:cxnLst/>
              <a:rect l="l" t="t" r="r" b="b"/>
              <a:pathLst>
                <a:path w="11347" h="11359" extrusionOk="0">
                  <a:moveTo>
                    <a:pt x="8918" y="584"/>
                  </a:moveTo>
                  <a:lnTo>
                    <a:pt x="9477" y="1155"/>
                  </a:lnTo>
                  <a:lnTo>
                    <a:pt x="9632" y="1298"/>
                  </a:lnTo>
                  <a:lnTo>
                    <a:pt x="10239" y="1905"/>
                  </a:lnTo>
                  <a:lnTo>
                    <a:pt x="10704" y="2370"/>
                  </a:lnTo>
                  <a:lnTo>
                    <a:pt x="8918" y="2370"/>
                  </a:lnTo>
                  <a:lnTo>
                    <a:pt x="8918" y="584"/>
                  </a:lnTo>
                  <a:close/>
                  <a:moveTo>
                    <a:pt x="2631" y="4644"/>
                  </a:moveTo>
                  <a:cubicBezTo>
                    <a:pt x="3322" y="4644"/>
                    <a:pt x="3882" y="5215"/>
                    <a:pt x="3882" y="5894"/>
                  </a:cubicBezTo>
                  <a:lnTo>
                    <a:pt x="3882" y="6192"/>
                  </a:lnTo>
                  <a:lnTo>
                    <a:pt x="3810" y="6192"/>
                  </a:lnTo>
                  <a:cubicBezTo>
                    <a:pt x="3429" y="6108"/>
                    <a:pt x="3310" y="5596"/>
                    <a:pt x="3286" y="5596"/>
                  </a:cubicBezTo>
                  <a:cubicBezTo>
                    <a:pt x="3274" y="5525"/>
                    <a:pt x="3215" y="5477"/>
                    <a:pt x="3155" y="5465"/>
                  </a:cubicBezTo>
                  <a:cubicBezTo>
                    <a:pt x="3143" y="5463"/>
                    <a:pt x="3132" y="5462"/>
                    <a:pt x="3121" y="5462"/>
                  </a:cubicBezTo>
                  <a:cubicBezTo>
                    <a:pt x="3064" y="5462"/>
                    <a:pt x="3016" y="5487"/>
                    <a:pt x="2977" y="5537"/>
                  </a:cubicBezTo>
                  <a:cubicBezTo>
                    <a:pt x="2477" y="6156"/>
                    <a:pt x="1429" y="6156"/>
                    <a:pt x="1417" y="6156"/>
                  </a:cubicBezTo>
                  <a:lnTo>
                    <a:pt x="1298" y="6156"/>
                  </a:lnTo>
                  <a:lnTo>
                    <a:pt x="1286" y="6168"/>
                  </a:lnTo>
                  <a:lnTo>
                    <a:pt x="1262" y="6180"/>
                  </a:lnTo>
                  <a:lnTo>
                    <a:pt x="1262" y="5894"/>
                  </a:lnTo>
                  <a:cubicBezTo>
                    <a:pt x="1262" y="5215"/>
                    <a:pt x="1834" y="4644"/>
                    <a:pt x="2512" y="4644"/>
                  </a:cubicBezTo>
                  <a:close/>
                  <a:moveTo>
                    <a:pt x="1238" y="6644"/>
                  </a:moveTo>
                  <a:lnTo>
                    <a:pt x="1238" y="7192"/>
                  </a:lnTo>
                  <a:cubicBezTo>
                    <a:pt x="1107" y="7180"/>
                    <a:pt x="1000" y="7061"/>
                    <a:pt x="1000" y="6930"/>
                  </a:cubicBezTo>
                  <a:cubicBezTo>
                    <a:pt x="1000" y="6846"/>
                    <a:pt x="1024" y="6775"/>
                    <a:pt x="1084" y="6715"/>
                  </a:cubicBezTo>
                  <a:cubicBezTo>
                    <a:pt x="1143" y="6715"/>
                    <a:pt x="1191" y="6692"/>
                    <a:pt x="1226" y="6644"/>
                  </a:cubicBezTo>
                  <a:close/>
                  <a:moveTo>
                    <a:pt x="3929" y="6656"/>
                  </a:moveTo>
                  <a:cubicBezTo>
                    <a:pt x="3965" y="6680"/>
                    <a:pt x="4001" y="6715"/>
                    <a:pt x="4048" y="6715"/>
                  </a:cubicBezTo>
                  <a:cubicBezTo>
                    <a:pt x="4108" y="6763"/>
                    <a:pt x="4132" y="6835"/>
                    <a:pt x="4132" y="6918"/>
                  </a:cubicBezTo>
                  <a:cubicBezTo>
                    <a:pt x="4155" y="7061"/>
                    <a:pt x="4048" y="7180"/>
                    <a:pt x="3917" y="7192"/>
                  </a:cubicBezTo>
                  <a:lnTo>
                    <a:pt x="3917" y="6656"/>
                  </a:lnTo>
                  <a:close/>
                  <a:moveTo>
                    <a:pt x="3036" y="5942"/>
                  </a:moveTo>
                  <a:cubicBezTo>
                    <a:pt x="3120" y="6132"/>
                    <a:pt x="3286" y="6358"/>
                    <a:pt x="3572" y="6465"/>
                  </a:cubicBezTo>
                  <a:lnTo>
                    <a:pt x="3572" y="7227"/>
                  </a:lnTo>
                  <a:cubicBezTo>
                    <a:pt x="3560" y="7704"/>
                    <a:pt x="3167" y="8085"/>
                    <a:pt x="2691" y="8085"/>
                  </a:cubicBezTo>
                  <a:lnTo>
                    <a:pt x="2477" y="8085"/>
                  </a:lnTo>
                  <a:cubicBezTo>
                    <a:pt x="2000" y="8085"/>
                    <a:pt x="1607" y="7692"/>
                    <a:pt x="1607" y="7227"/>
                  </a:cubicBezTo>
                  <a:lnTo>
                    <a:pt x="1607" y="6501"/>
                  </a:lnTo>
                  <a:cubicBezTo>
                    <a:pt x="1917" y="6477"/>
                    <a:pt x="2572" y="6370"/>
                    <a:pt x="3036" y="5942"/>
                  </a:cubicBezTo>
                  <a:close/>
                  <a:moveTo>
                    <a:pt x="2917" y="8418"/>
                  </a:moveTo>
                  <a:lnTo>
                    <a:pt x="2917" y="8656"/>
                  </a:lnTo>
                  <a:lnTo>
                    <a:pt x="2917" y="8668"/>
                  </a:lnTo>
                  <a:lnTo>
                    <a:pt x="2572" y="9025"/>
                  </a:lnTo>
                  <a:lnTo>
                    <a:pt x="2250" y="8692"/>
                  </a:lnTo>
                  <a:lnTo>
                    <a:pt x="2250" y="8418"/>
                  </a:lnTo>
                  <a:cubicBezTo>
                    <a:pt x="2322" y="8430"/>
                    <a:pt x="2393" y="8430"/>
                    <a:pt x="2477" y="8430"/>
                  </a:cubicBezTo>
                  <a:lnTo>
                    <a:pt x="2691" y="8430"/>
                  </a:lnTo>
                  <a:cubicBezTo>
                    <a:pt x="2774" y="8430"/>
                    <a:pt x="2846" y="8418"/>
                    <a:pt x="2917" y="8418"/>
                  </a:cubicBezTo>
                  <a:close/>
                  <a:moveTo>
                    <a:pt x="8561" y="346"/>
                  </a:moveTo>
                  <a:lnTo>
                    <a:pt x="8561" y="2560"/>
                  </a:lnTo>
                  <a:cubicBezTo>
                    <a:pt x="8561" y="2667"/>
                    <a:pt x="8632" y="2739"/>
                    <a:pt x="8739" y="2739"/>
                  </a:cubicBezTo>
                  <a:lnTo>
                    <a:pt x="10954" y="2739"/>
                  </a:lnTo>
                  <a:lnTo>
                    <a:pt x="10954" y="10954"/>
                  </a:lnTo>
                  <a:lnTo>
                    <a:pt x="5167" y="10954"/>
                  </a:lnTo>
                  <a:lnTo>
                    <a:pt x="5167" y="10263"/>
                  </a:lnTo>
                  <a:cubicBezTo>
                    <a:pt x="5167" y="9454"/>
                    <a:pt x="4608" y="9049"/>
                    <a:pt x="4310" y="8954"/>
                  </a:cubicBezTo>
                  <a:lnTo>
                    <a:pt x="3274" y="8537"/>
                  </a:lnTo>
                  <a:lnTo>
                    <a:pt x="3274" y="8311"/>
                  </a:lnTo>
                  <a:cubicBezTo>
                    <a:pt x="3560" y="8156"/>
                    <a:pt x="3786" y="7894"/>
                    <a:pt x="3870" y="7561"/>
                  </a:cubicBezTo>
                  <a:cubicBezTo>
                    <a:pt x="4215" y="7561"/>
                    <a:pt x="4489" y="7287"/>
                    <a:pt x="4489" y="6930"/>
                  </a:cubicBezTo>
                  <a:cubicBezTo>
                    <a:pt x="4489" y="6715"/>
                    <a:pt x="4394" y="6525"/>
                    <a:pt x="4239" y="6418"/>
                  </a:cubicBezTo>
                  <a:lnTo>
                    <a:pt x="4239" y="5942"/>
                  </a:lnTo>
                  <a:cubicBezTo>
                    <a:pt x="4239" y="5108"/>
                    <a:pt x="3620" y="4429"/>
                    <a:pt x="2810" y="4346"/>
                  </a:cubicBezTo>
                  <a:lnTo>
                    <a:pt x="2810" y="346"/>
                  </a:lnTo>
                  <a:close/>
                  <a:moveTo>
                    <a:pt x="2679" y="0"/>
                  </a:moveTo>
                  <a:cubicBezTo>
                    <a:pt x="2572" y="0"/>
                    <a:pt x="2500" y="72"/>
                    <a:pt x="2500" y="179"/>
                  </a:cubicBezTo>
                  <a:lnTo>
                    <a:pt x="2500" y="4358"/>
                  </a:lnTo>
                  <a:cubicBezTo>
                    <a:pt x="1643" y="4394"/>
                    <a:pt x="953" y="5108"/>
                    <a:pt x="953" y="5965"/>
                  </a:cubicBezTo>
                  <a:lnTo>
                    <a:pt x="953" y="6442"/>
                  </a:lnTo>
                  <a:cubicBezTo>
                    <a:pt x="786" y="6561"/>
                    <a:pt x="691" y="6739"/>
                    <a:pt x="691" y="6954"/>
                  </a:cubicBezTo>
                  <a:cubicBezTo>
                    <a:pt x="691" y="7299"/>
                    <a:pt x="965" y="7597"/>
                    <a:pt x="1322" y="7597"/>
                  </a:cubicBezTo>
                  <a:cubicBezTo>
                    <a:pt x="1417" y="7918"/>
                    <a:pt x="1643" y="8192"/>
                    <a:pt x="1917" y="8335"/>
                  </a:cubicBezTo>
                  <a:lnTo>
                    <a:pt x="1917" y="8561"/>
                  </a:lnTo>
                  <a:lnTo>
                    <a:pt x="845" y="8978"/>
                  </a:lnTo>
                  <a:cubicBezTo>
                    <a:pt x="548" y="9085"/>
                    <a:pt x="0" y="9478"/>
                    <a:pt x="0" y="10287"/>
                  </a:cubicBezTo>
                  <a:lnTo>
                    <a:pt x="0" y="11180"/>
                  </a:lnTo>
                  <a:cubicBezTo>
                    <a:pt x="0" y="11287"/>
                    <a:pt x="72" y="11359"/>
                    <a:pt x="179" y="11359"/>
                  </a:cubicBezTo>
                  <a:lnTo>
                    <a:pt x="965" y="11359"/>
                  </a:lnTo>
                  <a:cubicBezTo>
                    <a:pt x="1072" y="11359"/>
                    <a:pt x="1143" y="11287"/>
                    <a:pt x="1143" y="11180"/>
                  </a:cubicBezTo>
                  <a:cubicBezTo>
                    <a:pt x="1143" y="11073"/>
                    <a:pt x="1072" y="11002"/>
                    <a:pt x="965" y="11002"/>
                  </a:cubicBezTo>
                  <a:lnTo>
                    <a:pt x="357" y="11002"/>
                  </a:lnTo>
                  <a:lnTo>
                    <a:pt x="357" y="10263"/>
                  </a:lnTo>
                  <a:cubicBezTo>
                    <a:pt x="357" y="9513"/>
                    <a:pt x="941" y="9287"/>
                    <a:pt x="965" y="9287"/>
                  </a:cubicBezTo>
                  <a:lnTo>
                    <a:pt x="988" y="9287"/>
                  </a:lnTo>
                  <a:lnTo>
                    <a:pt x="1965" y="8906"/>
                  </a:lnTo>
                  <a:lnTo>
                    <a:pt x="1977" y="8918"/>
                  </a:lnTo>
                  <a:lnTo>
                    <a:pt x="2500" y="9430"/>
                  </a:lnTo>
                  <a:cubicBezTo>
                    <a:pt x="2536" y="9454"/>
                    <a:pt x="2572" y="9466"/>
                    <a:pt x="2619" y="9466"/>
                  </a:cubicBezTo>
                  <a:cubicBezTo>
                    <a:pt x="2667" y="9466"/>
                    <a:pt x="2715" y="9454"/>
                    <a:pt x="2739" y="9406"/>
                  </a:cubicBezTo>
                  <a:lnTo>
                    <a:pt x="3251" y="8894"/>
                  </a:lnTo>
                  <a:lnTo>
                    <a:pt x="4227" y="9275"/>
                  </a:lnTo>
                  <a:lnTo>
                    <a:pt x="4239" y="9275"/>
                  </a:lnTo>
                  <a:cubicBezTo>
                    <a:pt x="4239" y="9275"/>
                    <a:pt x="4858" y="9490"/>
                    <a:pt x="4858" y="10240"/>
                  </a:cubicBezTo>
                  <a:lnTo>
                    <a:pt x="4858" y="10954"/>
                  </a:lnTo>
                  <a:lnTo>
                    <a:pt x="1607" y="10954"/>
                  </a:lnTo>
                  <a:cubicBezTo>
                    <a:pt x="1500" y="10954"/>
                    <a:pt x="1429" y="11037"/>
                    <a:pt x="1429" y="11133"/>
                  </a:cubicBezTo>
                  <a:cubicBezTo>
                    <a:pt x="1429" y="11240"/>
                    <a:pt x="1500" y="11311"/>
                    <a:pt x="1607" y="11311"/>
                  </a:cubicBezTo>
                  <a:lnTo>
                    <a:pt x="11168" y="11311"/>
                  </a:lnTo>
                  <a:cubicBezTo>
                    <a:pt x="11263" y="11311"/>
                    <a:pt x="11347" y="11240"/>
                    <a:pt x="11347" y="11133"/>
                  </a:cubicBezTo>
                  <a:lnTo>
                    <a:pt x="11311" y="2536"/>
                  </a:lnTo>
                  <a:lnTo>
                    <a:pt x="11311" y="2501"/>
                  </a:lnTo>
                  <a:lnTo>
                    <a:pt x="11311" y="2489"/>
                  </a:lnTo>
                  <a:cubicBezTo>
                    <a:pt x="11311" y="2489"/>
                    <a:pt x="11311" y="2477"/>
                    <a:pt x="11299" y="2477"/>
                  </a:cubicBezTo>
                  <a:lnTo>
                    <a:pt x="11287" y="2465"/>
                  </a:lnTo>
                  <a:lnTo>
                    <a:pt x="11263" y="2441"/>
                  </a:lnTo>
                  <a:lnTo>
                    <a:pt x="9882" y="1060"/>
                  </a:lnTo>
                  <a:lnTo>
                    <a:pt x="8870" y="48"/>
                  </a:lnTo>
                  <a:lnTo>
                    <a:pt x="8858" y="36"/>
                  </a:lnTo>
                  <a:lnTo>
                    <a:pt x="8846" y="12"/>
                  </a:lnTo>
                  <a:cubicBezTo>
                    <a:pt x="8846" y="12"/>
                    <a:pt x="8823" y="12"/>
                    <a:pt x="882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2808;p72">
              <a:extLst>
                <a:ext uri="{FF2B5EF4-FFF2-40B4-BE49-F238E27FC236}">
                  <a16:creationId xmlns:a16="http://schemas.microsoft.com/office/drawing/2014/main" id="{13D619AF-23CC-B69A-F9FA-3AEA353AA4E2}"/>
                </a:ext>
              </a:extLst>
            </p:cNvPr>
            <p:cNvSpPr/>
            <p:nvPr/>
          </p:nvSpPr>
          <p:spPr>
            <a:xfrm>
              <a:off x="7685907" y="2066784"/>
              <a:ext cx="101211" cy="11394"/>
            </a:xfrm>
            <a:custGeom>
              <a:avLst/>
              <a:gdLst/>
              <a:ahLst/>
              <a:cxnLst/>
              <a:rect l="l" t="t" r="r" b="b"/>
              <a:pathLst>
                <a:path w="3180" h="358" extrusionOk="0">
                  <a:moveTo>
                    <a:pt x="179" y="0"/>
                  </a:moveTo>
                  <a:cubicBezTo>
                    <a:pt x="72" y="0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3001" y="358"/>
                  </a:lnTo>
                  <a:cubicBezTo>
                    <a:pt x="3108" y="358"/>
                    <a:pt x="3180" y="286"/>
                    <a:pt x="3180" y="179"/>
                  </a:cubicBezTo>
                  <a:cubicBezTo>
                    <a:pt x="3180" y="84"/>
                    <a:pt x="3108" y="0"/>
                    <a:pt x="300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2809;p72">
              <a:extLst>
                <a:ext uri="{FF2B5EF4-FFF2-40B4-BE49-F238E27FC236}">
                  <a16:creationId xmlns:a16="http://schemas.microsoft.com/office/drawing/2014/main" id="{FB2C08E2-EAD6-8EB8-C086-89FD0D186530}"/>
                </a:ext>
              </a:extLst>
            </p:cNvPr>
            <p:cNvSpPr/>
            <p:nvPr/>
          </p:nvSpPr>
          <p:spPr>
            <a:xfrm>
              <a:off x="7685907" y="2106187"/>
              <a:ext cx="147075" cy="11394"/>
            </a:xfrm>
            <a:custGeom>
              <a:avLst/>
              <a:gdLst/>
              <a:ahLst/>
              <a:cxnLst/>
              <a:rect l="l" t="t" r="r" b="b"/>
              <a:pathLst>
                <a:path w="4621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4442" y="358"/>
                  </a:lnTo>
                  <a:cubicBezTo>
                    <a:pt x="4549" y="358"/>
                    <a:pt x="4620" y="286"/>
                    <a:pt x="4620" y="179"/>
                  </a:cubicBezTo>
                  <a:cubicBezTo>
                    <a:pt x="4620" y="72"/>
                    <a:pt x="4549" y="1"/>
                    <a:pt x="444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2810;p72">
              <a:extLst>
                <a:ext uri="{FF2B5EF4-FFF2-40B4-BE49-F238E27FC236}">
                  <a16:creationId xmlns:a16="http://schemas.microsoft.com/office/drawing/2014/main" id="{1D91A70E-FDDE-BAE0-80B5-DF9326FE3FF4}"/>
                </a:ext>
              </a:extLst>
            </p:cNvPr>
            <p:cNvSpPr/>
            <p:nvPr/>
          </p:nvSpPr>
          <p:spPr>
            <a:xfrm>
              <a:off x="7685907" y="2145239"/>
              <a:ext cx="147075" cy="11394"/>
            </a:xfrm>
            <a:custGeom>
              <a:avLst/>
              <a:gdLst/>
              <a:ahLst/>
              <a:cxnLst/>
              <a:rect l="l" t="t" r="r" b="b"/>
              <a:pathLst>
                <a:path w="4621" h="358" extrusionOk="0">
                  <a:moveTo>
                    <a:pt x="179" y="0"/>
                  </a:moveTo>
                  <a:cubicBezTo>
                    <a:pt x="72" y="0"/>
                    <a:pt x="1" y="71"/>
                    <a:pt x="1" y="179"/>
                  </a:cubicBezTo>
                  <a:cubicBezTo>
                    <a:pt x="1" y="274"/>
                    <a:pt x="72" y="357"/>
                    <a:pt x="179" y="357"/>
                  </a:cubicBezTo>
                  <a:lnTo>
                    <a:pt x="4442" y="357"/>
                  </a:lnTo>
                  <a:cubicBezTo>
                    <a:pt x="4549" y="357"/>
                    <a:pt x="4620" y="274"/>
                    <a:pt x="4620" y="179"/>
                  </a:cubicBezTo>
                  <a:cubicBezTo>
                    <a:pt x="4620" y="83"/>
                    <a:pt x="4537" y="0"/>
                    <a:pt x="4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2811;p72">
              <a:extLst>
                <a:ext uri="{FF2B5EF4-FFF2-40B4-BE49-F238E27FC236}">
                  <a16:creationId xmlns:a16="http://schemas.microsoft.com/office/drawing/2014/main" id="{90ED1CEC-F3F3-4071-EC50-456858C1D102}"/>
                </a:ext>
              </a:extLst>
            </p:cNvPr>
            <p:cNvSpPr/>
            <p:nvPr/>
          </p:nvSpPr>
          <p:spPr>
            <a:xfrm>
              <a:off x="7685907" y="2184260"/>
              <a:ext cx="147075" cy="11394"/>
            </a:xfrm>
            <a:custGeom>
              <a:avLst/>
              <a:gdLst/>
              <a:ahLst/>
              <a:cxnLst/>
              <a:rect l="l" t="t" r="r" b="b"/>
              <a:pathLst>
                <a:path w="4621" h="358" extrusionOk="0">
                  <a:moveTo>
                    <a:pt x="179" y="0"/>
                  </a:moveTo>
                  <a:cubicBezTo>
                    <a:pt x="72" y="0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4442" y="358"/>
                  </a:lnTo>
                  <a:cubicBezTo>
                    <a:pt x="4549" y="358"/>
                    <a:pt x="4620" y="286"/>
                    <a:pt x="4620" y="179"/>
                  </a:cubicBezTo>
                  <a:cubicBezTo>
                    <a:pt x="4620" y="84"/>
                    <a:pt x="4537" y="0"/>
                    <a:pt x="4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2812;p72">
              <a:extLst>
                <a:ext uri="{FF2B5EF4-FFF2-40B4-BE49-F238E27FC236}">
                  <a16:creationId xmlns:a16="http://schemas.microsoft.com/office/drawing/2014/main" id="{B2FA841F-B2E6-DFB2-A976-2229DA2BC974}"/>
                </a:ext>
              </a:extLst>
            </p:cNvPr>
            <p:cNvSpPr/>
            <p:nvPr/>
          </p:nvSpPr>
          <p:spPr>
            <a:xfrm>
              <a:off x="7685907" y="2223280"/>
              <a:ext cx="147075" cy="11394"/>
            </a:xfrm>
            <a:custGeom>
              <a:avLst/>
              <a:gdLst/>
              <a:ahLst/>
              <a:cxnLst/>
              <a:rect l="l" t="t" r="r" b="b"/>
              <a:pathLst>
                <a:path w="4621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4442" y="358"/>
                  </a:lnTo>
                  <a:cubicBezTo>
                    <a:pt x="4549" y="358"/>
                    <a:pt x="4620" y="286"/>
                    <a:pt x="4620" y="179"/>
                  </a:cubicBezTo>
                  <a:cubicBezTo>
                    <a:pt x="4620" y="84"/>
                    <a:pt x="4537" y="1"/>
                    <a:pt x="444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11735;p70">
            <a:extLst>
              <a:ext uri="{FF2B5EF4-FFF2-40B4-BE49-F238E27FC236}">
                <a16:creationId xmlns:a16="http://schemas.microsoft.com/office/drawing/2014/main" id="{AEBB43B5-5D8B-2D42-F4B7-89D104B28B79}"/>
              </a:ext>
            </a:extLst>
          </p:cNvPr>
          <p:cNvGrpSpPr/>
          <p:nvPr/>
        </p:nvGrpSpPr>
        <p:grpSpPr>
          <a:xfrm>
            <a:off x="1206794" y="5247311"/>
            <a:ext cx="773989" cy="577755"/>
            <a:chOff x="866243" y="2291587"/>
            <a:chExt cx="415546" cy="355053"/>
          </a:xfrm>
        </p:grpSpPr>
        <p:sp>
          <p:nvSpPr>
            <p:cNvPr id="49" name="Google Shape;11736;p70">
              <a:extLst>
                <a:ext uri="{FF2B5EF4-FFF2-40B4-BE49-F238E27FC236}">
                  <a16:creationId xmlns:a16="http://schemas.microsoft.com/office/drawing/2014/main" id="{6CE0170D-3623-0498-09EF-423AD09A1206}"/>
                </a:ext>
              </a:extLst>
            </p:cNvPr>
            <p:cNvSpPr/>
            <p:nvPr/>
          </p:nvSpPr>
          <p:spPr>
            <a:xfrm>
              <a:off x="1053756" y="2523748"/>
              <a:ext cx="103998" cy="81706"/>
            </a:xfrm>
            <a:custGeom>
              <a:avLst/>
              <a:gdLst/>
              <a:ahLst/>
              <a:cxnLst/>
              <a:rect l="l" t="t" r="r" b="b"/>
              <a:pathLst>
                <a:path w="3275" h="2573" extrusionOk="0">
                  <a:moveTo>
                    <a:pt x="2358" y="393"/>
                  </a:moveTo>
                  <a:cubicBezTo>
                    <a:pt x="2418" y="393"/>
                    <a:pt x="2465" y="429"/>
                    <a:pt x="2489" y="488"/>
                  </a:cubicBezTo>
                  <a:lnTo>
                    <a:pt x="2823" y="1262"/>
                  </a:lnTo>
                  <a:cubicBezTo>
                    <a:pt x="2846" y="1322"/>
                    <a:pt x="2823" y="1405"/>
                    <a:pt x="2739" y="1441"/>
                  </a:cubicBezTo>
                  <a:lnTo>
                    <a:pt x="989" y="2179"/>
                  </a:lnTo>
                  <a:cubicBezTo>
                    <a:pt x="977" y="2179"/>
                    <a:pt x="953" y="2203"/>
                    <a:pt x="929" y="2203"/>
                  </a:cubicBezTo>
                  <a:cubicBezTo>
                    <a:pt x="870" y="2203"/>
                    <a:pt x="822" y="2167"/>
                    <a:pt x="787" y="2108"/>
                  </a:cubicBezTo>
                  <a:lnTo>
                    <a:pt x="465" y="1334"/>
                  </a:lnTo>
                  <a:cubicBezTo>
                    <a:pt x="441" y="1262"/>
                    <a:pt x="465" y="1191"/>
                    <a:pt x="537" y="1155"/>
                  </a:cubicBezTo>
                  <a:lnTo>
                    <a:pt x="2299" y="417"/>
                  </a:lnTo>
                  <a:cubicBezTo>
                    <a:pt x="2311" y="417"/>
                    <a:pt x="2322" y="393"/>
                    <a:pt x="2358" y="393"/>
                  </a:cubicBezTo>
                  <a:close/>
                  <a:moveTo>
                    <a:pt x="2358" y="0"/>
                  </a:moveTo>
                  <a:cubicBezTo>
                    <a:pt x="2287" y="0"/>
                    <a:pt x="2227" y="12"/>
                    <a:pt x="2144" y="36"/>
                  </a:cubicBezTo>
                  <a:lnTo>
                    <a:pt x="394" y="786"/>
                  </a:lnTo>
                  <a:cubicBezTo>
                    <a:pt x="120" y="905"/>
                    <a:pt x="1" y="1203"/>
                    <a:pt x="108" y="1465"/>
                  </a:cubicBezTo>
                  <a:lnTo>
                    <a:pt x="429" y="2239"/>
                  </a:lnTo>
                  <a:cubicBezTo>
                    <a:pt x="525" y="2441"/>
                    <a:pt x="703" y="2572"/>
                    <a:pt x="929" y="2572"/>
                  </a:cubicBezTo>
                  <a:cubicBezTo>
                    <a:pt x="1001" y="2572"/>
                    <a:pt x="1060" y="2560"/>
                    <a:pt x="1132" y="2524"/>
                  </a:cubicBezTo>
                  <a:lnTo>
                    <a:pt x="2894" y="1786"/>
                  </a:lnTo>
                  <a:cubicBezTo>
                    <a:pt x="3156" y="1679"/>
                    <a:pt x="3275" y="1370"/>
                    <a:pt x="3180" y="1096"/>
                  </a:cubicBezTo>
                  <a:lnTo>
                    <a:pt x="2846" y="322"/>
                  </a:lnTo>
                  <a:cubicBezTo>
                    <a:pt x="2763" y="131"/>
                    <a:pt x="2584" y="0"/>
                    <a:pt x="235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1737;p70">
              <a:extLst>
                <a:ext uri="{FF2B5EF4-FFF2-40B4-BE49-F238E27FC236}">
                  <a16:creationId xmlns:a16="http://schemas.microsoft.com/office/drawing/2014/main" id="{4AC6B0D9-3084-06AC-AE08-093C9B42A2F7}"/>
                </a:ext>
              </a:extLst>
            </p:cNvPr>
            <p:cNvSpPr/>
            <p:nvPr/>
          </p:nvSpPr>
          <p:spPr>
            <a:xfrm>
              <a:off x="1076461" y="2409176"/>
              <a:ext cx="79419" cy="60525"/>
            </a:xfrm>
            <a:custGeom>
              <a:avLst/>
              <a:gdLst/>
              <a:ahLst/>
              <a:cxnLst/>
              <a:rect l="l" t="t" r="r" b="b"/>
              <a:pathLst>
                <a:path w="2501" h="1906" extrusionOk="0">
                  <a:moveTo>
                    <a:pt x="1250" y="370"/>
                  </a:moveTo>
                  <a:cubicBezTo>
                    <a:pt x="1715" y="370"/>
                    <a:pt x="2119" y="620"/>
                    <a:pt x="2119" y="941"/>
                  </a:cubicBezTo>
                  <a:cubicBezTo>
                    <a:pt x="2119" y="1251"/>
                    <a:pt x="1715" y="1501"/>
                    <a:pt x="1250" y="1501"/>
                  </a:cubicBezTo>
                  <a:cubicBezTo>
                    <a:pt x="798" y="1501"/>
                    <a:pt x="393" y="1251"/>
                    <a:pt x="393" y="941"/>
                  </a:cubicBezTo>
                  <a:cubicBezTo>
                    <a:pt x="393" y="620"/>
                    <a:pt x="786" y="370"/>
                    <a:pt x="1250" y="370"/>
                  </a:cubicBezTo>
                  <a:close/>
                  <a:moveTo>
                    <a:pt x="1250" y="1"/>
                  </a:moveTo>
                  <a:cubicBezTo>
                    <a:pt x="929" y="1"/>
                    <a:pt x="631" y="96"/>
                    <a:pt x="393" y="251"/>
                  </a:cubicBezTo>
                  <a:cubicBezTo>
                    <a:pt x="143" y="429"/>
                    <a:pt x="0" y="691"/>
                    <a:pt x="0" y="953"/>
                  </a:cubicBezTo>
                  <a:cubicBezTo>
                    <a:pt x="0" y="1227"/>
                    <a:pt x="143" y="1465"/>
                    <a:pt x="393" y="1656"/>
                  </a:cubicBezTo>
                  <a:cubicBezTo>
                    <a:pt x="631" y="1822"/>
                    <a:pt x="929" y="1906"/>
                    <a:pt x="1250" y="1906"/>
                  </a:cubicBezTo>
                  <a:cubicBezTo>
                    <a:pt x="1584" y="1906"/>
                    <a:pt x="1881" y="1810"/>
                    <a:pt x="2119" y="1656"/>
                  </a:cubicBezTo>
                  <a:cubicBezTo>
                    <a:pt x="2369" y="1477"/>
                    <a:pt x="2500" y="1227"/>
                    <a:pt x="2500" y="953"/>
                  </a:cubicBezTo>
                  <a:cubicBezTo>
                    <a:pt x="2500" y="691"/>
                    <a:pt x="2358" y="429"/>
                    <a:pt x="2119" y="251"/>
                  </a:cubicBezTo>
                  <a:cubicBezTo>
                    <a:pt x="1881" y="96"/>
                    <a:pt x="1584" y="1"/>
                    <a:pt x="125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1738;p70">
              <a:extLst>
                <a:ext uri="{FF2B5EF4-FFF2-40B4-BE49-F238E27FC236}">
                  <a16:creationId xmlns:a16="http://schemas.microsoft.com/office/drawing/2014/main" id="{EAE3B223-B2BD-D37A-43BF-4C17CE18FAC1}"/>
                </a:ext>
              </a:extLst>
            </p:cNvPr>
            <p:cNvSpPr/>
            <p:nvPr/>
          </p:nvSpPr>
          <p:spPr>
            <a:xfrm>
              <a:off x="985324" y="2448488"/>
              <a:ext cx="86628" cy="94185"/>
            </a:xfrm>
            <a:custGeom>
              <a:avLst/>
              <a:gdLst/>
              <a:ahLst/>
              <a:cxnLst/>
              <a:rect l="l" t="t" r="r" b="b"/>
              <a:pathLst>
                <a:path w="2728" h="2966" extrusionOk="0">
                  <a:moveTo>
                    <a:pt x="977" y="370"/>
                  </a:moveTo>
                  <a:lnTo>
                    <a:pt x="1537" y="430"/>
                  </a:lnTo>
                  <a:cubicBezTo>
                    <a:pt x="1608" y="442"/>
                    <a:pt x="1680" y="489"/>
                    <a:pt x="1715" y="561"/>
                  </a:cubicBezTo>
                  <a:lnTo>
                    <a:pt x="2287" y="1858"/>
                  </a:lnTo>
                  <a:cubicBezTo>
                    <a:pt x="2322" y="1918"/>
                    <a:pt x="2322" y="1977"/>
                    <a:pt x="2311" y="2037"/>
                  </a:cubicBezTo>
                  <a:cubicBezTo>
                    <a:pt x="2299" y="2096"/>
                    <a:pt x="2251" y="2144"/>
                    <a:pt x="2191" y="2156"/>
                  </a:cubicBezTo>
                  <a:lnTo>
                    <a:pt x="1310" y="2549"/>
                  </a:lnTo>
                  <a:cubicBezTo>
                    <a:pt x="1287" y="2561"/>
                    <a:pt x="1251" y="2561"/>
                    <a:pt x="1227" y="2561"/>
                  </a:cubicBezTo>
                  <a:cubicBezTo>
                    <a:pt x="1132" y="2561"/>
                    <a:pt x="1060" y="2513"/>
                    <a:pt x="1013" y="2430"/>
                  </a:cubicBezTo>
                  <a:lnTo>
                    <a:pt x="429" y="1132"/>
                  </a:lnTo>
                  <a:cubicBezTo>
                    <a:pt x="406" y="1061"/>
                    <a:pt x="406" y="977"/>
                    <a:pt x="465" y="906"/>
                  </a:cubicBezTo>
                  <a:lnTo>
                    <a:pt x="787" y="465"/>
                  </a:lnTo>
                  <a:cubicBezTo>
                    <a:pt x="834" y="406"/>
                    <a:pt x="906" y="370"/>
                    <a:pt x="977" y="370"/>
                  </a:cubicBezTo>
                  <a:close/>
                  <a:moveTo>
                    <a:pt x="965" y="1"/>
                  </a:moveTo>
                  <a:cubicBezTo>
                    <a:pt x="775" y="1"/>
                    <a:pt x="596" y="84"/>
                    <a:pt x="477" y="251"/>
                  </a:cubicBezTo>
                  <a:lnTo>
                    <a:pt x="156" y="703"/>
                  </a:lnTo>
                  <a:cubicBezTo>
                    <a:pt x="13" y="882"/>
                    <a:pt x="1" y="1096"/>
                    <a:pt x="84" y="1311"/>
                  </a:cubicBezTo>
                  <a:lnTo>
                    <a:pt x="667" y="2608"/>
                  </a:lnTo>
                  <a:cubicBezTo>
                    <a:pt x="775" y="2823"/>
                    <a:pt x="977" y="2966"/>
                    <a:pt x="1215" y="2966"/>
                  </a:cubicBezTo>
                  <a:cubicBezTo>
                    <a:pt x="1310" y="2966"/>
                    <a:pt x="1382" y="2942"/>
                    <a:pt x="1453" y="2906"/>
                  </a:cubicBezTo>
                  <a:lnTo>
                    <a:pt x="2334" y="2513"/>
                  </a:lnTo>
                  <a:cubicBezTo>
                    <a:pt x="2489" y="2454"/>
                    <a:pt x="2608" y="2335"/>
                    <a:pt x="2644" y="2168"/>
                  </a:cubicBezTo>
                  <a:cubicBezTo>
                    <a:pt x="2727" y="2025"/>
                    <a:pt x="2727" y="1858"/>
                    <a:pt x="2656" y="1715"/>
                  </a:cubicBezTo>
                  <a:lnTo>
                    <a:pt x="2072" y="418"/>
                  </a:lnTo>
                  <a:cubicBezTo>
                    <a:pt x="1977" y="227"/>
                    <a:pt x="1787" y="84"/>
                    <a:pt x="1572" y="61"/>
                  </a:cubicBezTo>
                  <a:cubicBezTo>
                    <a:pt x="1370" y="49"/>
                    <a:pt x="1156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1739;p70">
              <a:extLst>
                <a:ext uri="{FF2B5EF4-FFF2-40B4-BE49-F238E27FC236}">
                  <a16:creationId xmlns:a16="http://schemas.microsoft.com/office/drawing/2014/main" id="{29072EDD-809E-24E8-FE70-B74097622090}"/>
                </a:ext>
              </a:extLst>
            </p:cNvPr>
            <p:cNvSpPr/>
            <p:nvPr/>
          </p:nvSpPr>
          <p:spPr>
            <a:xfrm>
              <a:off x="1014062" y="2472336"/>
              <a:ext cx="15147" cy="15147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81"/>
                    <a:pt x="108" y="476"/>
                    <a:pt x="239" y="476"/>
                  </a:cubicBezTo>
                  <a:cubicBezTo>
                    <a:pt x="370" y="476"/>
                    <a:pt x="477" y="381"/>
                    <a:pt x="477" y="238"/>
                  </a:cubicBezTo>
                  <a:cubicBezTo>
                    <a:pt x="477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1740;p70">
              <a:extLst>
                <a:ext uri="{FF2B5EF4-FFF2-40B4-BE49-F238E27FC236}">
                  <a16:creationId xmlns:a16="http://schemas.microsoft.com/office/drawing/2014/main" id="{86496583-1AE9-2E59-9329-6B5F8598C64B}"/>
                </a:ext>
              </a:extLst>
            </p:cNvPr>
            <p:cNvSpPr/>
            <p:nvPr/>
          </p:nvSpPr>
          <p:spPr>
            <a:xfrm>
              <a:off x="866243" y="2291587"/>
              <a:ext cx="415546" cy="355053"/>
            </a:xfrm>
            <a:custGeom>
              <a:avLst/>
              <a:gdLst/>
              <a:ahLst/>
              <a:cxnLst/>
              <a:rect l="l" t="t" r="r" b="b"/>
              <a:pathLst>
                <a:path w="13086" h="11181" extrusionOk="0">
                  <a:moveTo>
                    <a:pt x="7620" y="1430"/>
                  </a:moveTo>
                  <a:lnTo>
                    <a:pt x="7620" y="1989"/>
                  </a:lnTo>
                  <a:lnTo>
                    <a:pt x="5453" y="1989"/>
                  </a:lnTo>
                  <a:lnTo>
                    <a:pt x="5453" y="1430"/>
                  </a:lnTo>
                  <a:close/>
                  <a:moveTo>
                    <a:pt x="7608" y="406"/>
                  </a:moveTo>
                  <a:cubicBezTo>
                    <a:pt x="8168" y="406"/>
                    <a:pt x="8632" y="858"/>
                    <a:pt x="8632" y="1430"/>
                  </a:cubicBezTo>
                  <a:lnTo>
                    <a:pt x="8632" y="1989"/>
                  </a:lnTo>
                  <a:lnTo>
                    <a:pt x="7989" y="1989"/>
                  </a:lnTo>
                  <a:lnTo>
                    <a:pt x="7989" y="1430"/>
                  </a:lnTo>
                  <a:cubicBezTo>
                    <a:pt x="7989" y="1215"/>
                    <a:pt x="7811" y="1037"/>
                    <a:pt x="7608" y="1037"/>
                  </a:cubicBezTo>
                  <a:lnTo>
                    <a:pt x="5453" y="1037"/>
                  </a:lnTo>
                  <a:cubicBezTo>
                    <a:pt x="5239" y="1037"/>
                    <a:pt x="5060" y="1215"/>
                    <a:pt x="5060" y="1430"/>
                  </a:cubicBezTo>
                  <a:lnTo>
                    <a:pt x="5060" y="1989"/>
                  </a:lnTo>
                  <a:lnTo>
                    <a:pt x="4417" y="1989"/>
                  </a:lnTo>
                  <a:lnTo>
                    <a:pt x="4417" y="1430"/>
                  </a:lnTo>
                  <a:cubicBezTo>
                    <a:pt x="4417" y="858"/>
                    <a:pt x="4882" y="406"/>
                    <a:pt x="5453" y="406"/>
                  </a:cubicBezTo>
                  <a:close/>
                  <a:moveTo>
                    <a:pt x="2929" y="2096"/>
                  </a:moveTo>
                  <a:cubicBezTo>
                    <a:pt x="3013" y="2096"/>
                    <a:pt x="3072" y="2156"/>
                    <a:pt x="3072" y="2227"/>
                  </a:cubicBezTo>
                  <a:lnTo>
                    <a:pt x="3072" y="3299"/>
                  </a:lnTo>
                  <a:cubicBezTo>
                    <a:pt x="3072" y="3382"/>
                    <a:pt x="3132" y="3454"/>
                    <a:pt x="3203" y="3478"/>
                  </a:cubicBezTo>
                  <a:cubicBezTo>
                    <a:pt x="3224" y="3486"/>
                    <a:pt x="3246" y="3490"/>
                    <a:pt x="3267" y="3490"/>
                  </a:cubicBezTo>
                  <a:cubicBezTo>
                    <a:pt x="3365" y="3490"/>
                    <a:pt x="3453" y="3406"/>
                    <a:pt x="3453" y="3299"/>
                  </a:cubicBezTo>
                  <a:lnTo>
                    <a:pt x="3453" y="2358"/>
                  </a:lnTo>
                  <a:lnTo>
                    <a:pt x="9632" y="2358"/>
                  </a:lnTo>
                  <a:lnTo>
                    <a:pt x="9632" y="10502"/>
                  </a:lnTo>
                  <a:lnTo>
                    <a:pt x="3453" y="10502"/>
                  </a:lnTo>
                  <a:lnTo>
                    <a:pt x="3453" y="4073"/>
                  </a:lnTo>
                  <a:cubicBezTo>
                    <a:pt x="3453" y="3978"/>
                    <a:pt x="3370" y="3882"/>
                    <a:pt x="3263" y="3882"/>
                  </a:cubicBezTo>
                  <a:cubicBezTo>
                    <a:pt x="3155" y="3882"/>
                    <a:pt x="3072" y="3978"/>
                    <a:pt x="3072" y="4073"/>
                  </a:cubicBezTo>
                  <a:lnTo>
                    <a:pt x="3072" y="10657"/>
                  </a:lnTo>
                  <a:cubicBezTo>
                    <a:pt x="3072" y="10728"/>
                    <a:pt x="3013" y="10788"/>
                    <a:pt x="2929" y="10788"/>
                  </a:cubicBezTo>
                  <a:lnTo>
                    <a:pt x="2310" y="10788"/>
                  </a:lnTo>
                  <a:cubicBezTo>
                    <a:pt x="2239" y="10788"/>
                    <a:pt x="2179" y="10728"/>
                    <a:pt x="2179" y="10657"/>
                  </a:cubicBezTo>
                  <a:lnTo>
                    <a:pt x="2179" y="2227"/>
                  </a:lnTo>
                  <a:cubicBezTo>
                    <a:pt x="2179" y="2156"/>
                    <a:pt x="2239" y="2096"/>
                    <a:pt x="2310" y="2096"/>
                  </a:cubicBezTo>
                  <a:close/>
                  <a:moveTo>
                    <a:pt x="10775" y="2096"/>
                  </a:moveTo>
                  <a:cubicBezTo>
                    <a:pt x="10847" y="2096"/>
                    <a:pt x="10906" y="2156"/>
                    <a:pt x="10906" y="2227"/>
                  </a:cubicBezTo>
                  <a:lnTo>
                    <a:pt x="10906" y="10657"/>
                  </a:lnTo>
                  <a:cubicBezTo>
                    <a:pt x="10906" y="10728"/>
                    <a:pt x="10847" y="10788"/>
                    <a:pt x="10775" y="10788"/>
                  </a:cubicBezTo>
                  <a:lnTo>
                    <a:pt x="10156" y="10788"/>
                  </a:lnTo>
                  <a:cubicBezTo>
                    <a:pt x="10073" y="10788"/>
                    <a:pt x="10013" y="10728"/>
                    <a:pt x="10013" y="10657"/>
                  </a:cubicBezTo>
                  <a:lnTo>
                    <a:pt x="10013" y="2227"/>
                  </a:lnTo>
                  <a:cubicBezTo>
                    <a:pt x="10013" y="2156"/>
                    <a:pt x="10073" y="2096"/>
                    <a:pt x="10156" y="2096"/>
                  </a:cubicBezTo>
                  <a:close/>
                  <a:moveTo>
                    <a:pt x="5465" y="1"/>
                  </a:moveTo>
                  <a:cubicBezTo>
                    <a:pt x="4691" y="1"/>
                    <a:pt x="4048" y="644"/>
                    <a:pt x="4048" y="1418"/>
                  </a:cubicBezTo>
                  <a:lnTo>
                    <a:pt x="4048" y="1977"/>
                  </a:lnTo>
                  <a:lnTo>
                    <a:pt x="3394" y="1977"/>
                  </a:lnTo>
                  <a:cubicBezTo>
                    <a:pt x="3310" y="1811"/>
                    <a:pt x="3132" y="1692"/>
                    <a:pt x="2929" y="1692"/>
                  </a:cubicBezTo>
                  <a:lnTo>
                    <a:pt x="2310" y="1692"/>
                  </a:lnTo>
                  <a:cubicBezTo>
                    <a:pt x="2096" y="1692"/>
                    <a:pt x="1941" y="1811"/>
                    <a:pt x="1846" y="1977"/>
                  </a:cubicBezTo>
                  <a:lnTo>
                    <a:pt x="1310" y="1977"/>
                  </a:lnTo>
                  <a:cubicBezTo>
                    <a:pt x="596" y="1977"/>
                    <a:pt x="0" y="2561"/>
                    <a:pt x="0" y="3287"/>
                  </a:cubicBezTo>
                  <a:lnTo>
                    <a:pt x="0" y="7990"/>
                  </a:lnTo>
                  <a:cubicBezTo>
                    <a:pt x="0" y="8097"/>
                    <a:pt x="96" y="8180"/>
                    <a:pt x="191" y="8180"/>
                  </a:cubicBezTo>
                  <a:cubicBezTo>
                    <a:pt x="298" y="8180"/>
                    <a:pt x="393" y="8097"/>
                    <a:pt x="393" y="7990"/>
                  </a:cubicBezTo>
                  <a:lnTo>
                    <a:pt x="393" y="3287"/>
                  </a:lnTo>
                  <a:cubicBezTo>
                    <a:pt x="393" y="2787"/>
                    <a:pt x="810" y="2370"/>
                    <a:pt x="1310" y="2370"/>
                  </a:cubicBezTo>
                  <a:lnTo>
                    <a:pt x="1786" y="2370"/>
                  </a:lnTo>
                  <a:lnTo>
                    <a:pt x="1786" y="10502"/>
                  </a:lnTo>
                  <a:lnTo>
                    <a:pt x="1310" y="10502"/>
                  </a:lnTo>
                  <a:cubicBezTo>
                    <a:pt x="810" y="10502"/>
                    <a:pt x="393" y="10085"/>
                    <a:pt x="393" y="9585"/>
                  </a:cubicBezTo>
                  <a:lnTo>
                    <a:pt x="393" y="8764"/>
                  </a:lnTo>
                  <a:cubicBezTo>
                    <a:pt x="393" y="8657"/>
                    <a:pt x="298" y="8573"/>
                    <a:pt x="191" y="8573"/>
                  </a:cubicBezTo>
                  <a:cubicBezTo>
                    <a:pt x="96" y="8573"/>
                    <a:pt x="0" y="8657"/>
                    <a:pt x="0" y="8764"/>
                  </a:cubicBezTo>
                  <a:lnTo>
                    <a:pt x="0" y="9585"/>
                  </a:lnTo>
                  <a:cubicBezTo>
                    <a:pt x="0" y="10300"/>
                    <a:pt x="584" y="10895"/>
                    <a:pt x="1310" y="10895"/>
                  </a:cubicBezTo>
                  <a:lnTo>
                    <a:pt x="1846" y="10895"/>
                  </a:lnTo>
                  <a:cubicBezTo>
                    <a:pt x="1941" y="11062"/>
                    <a:pt x="2120" y="11181"/>
                    <a:pt x="2310" y="11181"/>
                  </a:cubicBezTo>
                  <a:lnTo>
                    <a:pt x="2929" y="11181"/>
                  </a:lnTo>
                  <a:cubicBezTo>
                    <a:pt x="3144" y="11181"/>
                    <a:pt x="3310" y="11062"/>
                    <a:pt x="3394" y="10895"/>
                  </a:cubicBezTo>
                  <a:lnTo>
                    <a:pt x="9692" y="10895"/>
                  </a:lnTo>
                  <a:cubicBezTo>
                    <a:pt x="9775" y="11062"/>
                    <a:pt x="9954" y="11181"/>
                    <a:pt x="10156" y="11181"/>
                  </a:cubicBezTo>
                  <a:lnTo>
                    <a:pt x="10775" y="11181"/>
                  </a:lnTo>
                  <a:cubicBezTo>
                    <a:pt x="10978" y="11181"/>
                    <a:pt x="11145" y="11062"/>
                    <a:pt x="11240" y="10895"/>
                  </a:cubicBezTo>
                  <a:lnTo>
                    <a:pt x="11776" y="10895"/>
                  </a:lnTo>
                  <a:cubicBezTo>
                    <a:pt x="12490" y="10895"/>
                    <a:pt x="13085" y="10312"/>
                    <a:pt x="13085" y="9585"/>
                  </a:cubicBezTo>
                  <a:lnTo>
                    <a:pt x="13085" y="4894"/>
                  </a:lnTo>
                  <a:cubicBezTo>
                    <a:pt x="13085" y="4787"/>
                    <a:pt x="12990" y="4704"/>
                    <a:pt x="12883" y="4704"/>
                  </a:cubicBezTo>
                  <a:cubicBezTo>
                    <a:pt x="12788" y="4704"/>
                    <a:pt x="12692" y="4787"/>
                    <a:pt x="12692" y="4894"/>
                  </a:cubicBezTo>
                  <a:lnTo>
                    <a:pt x="12692" y="9585"/>
                  </a:lnTo>
                  <a:cubicBezTo>
                    <a:pt x="12692" y="10085"/>
                    <a:pt x="12276" y="10502"/>
                    <a:pt x="11776" y="10502"/>
                  </a:cubicBezTo>
                  <a:lnTo>
                    <a:pt x="11299" y="10502"/>
                  </a:lnTo>
                  <a:lnTo>
                    <a:pt x="11299" y="2370"/>
                  </a:lnTo>
                  <a:lnTo>
                    <a:pt x="11776" y="2370"/>
                  </a:lnTo>
                  <a:cubicBezTo>
                    <a:pt x="12276" y="2370"/>
                    <a:pt x="12692" y="2787"/>
                    <a:pt x="12692" y="3287"/>
                  </a:cubicBezTo>
                  <a:lnTo>
                    <a:pt x="12692" y="4120"/>
                  </a:lnTo>
                  <a:cubicBezTo>
                    <a:pt x="12692" y="4240"/>
                    <a:pt x="12788" y="4311"/>
                    <a:pt x="12895" y="4311"/>
                  </a:cubicBezTo>
                  <a:cubicBezTo>
                    <a:pt x="12990" y="4311"/>
                    <a:pt x="13085" y="4228"/>
                    <a:pt x="13085" y="4120"/>
                  </a:cubicBezTo>
                  <a:lnTo>
                    <a:pt x="13085" y="3287"/>
                  </a:lnTo>
                  <a:cubicBezTo>
                    <a:pt x="13085" y="2573"/>
                    <a:pt x="12502" y="1977"/>
                    <a:pt x="11776" y="1977"/>
                  </a:cubicBezTo>
                  <a:lnTo>
                    <a:pt x="11240" y="1977"/>
                  </a:lnTo>
                  <a:cubicBezTo>
                    <a:pt x="11145" y="1811"/>
                    <a:pt x="10966" y="1692"/>
                    <a:pt x="10775" y="1692"/>
                  </a:cubicBezTo>
                  <a:lnTo>
                    <a:pt x="10156" y="1692"/>
                  </a:lnTo>
                  <a:cubicBezTo>
                    <a:pt x="9942" y="1692"/>
                    <a:pt x="9775" y="1811"/>
                    <a:pt x="9692" y="1977"/>
                  </a:cubicBezTo>
                  <a:lnTo>
                    <a:pt x="9037" y="1977"/>
                  </a:lnTo>
                  <a:lnTo>
                    <a:pt x="9037" y="1418"/>
                  </a:lnTo>
                  <a:cubicBezTo>
                    <a:pt x="9037" y="644"/>
                    <a:pt x="8394" y="1"/>
                    <a:pt x="76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Google Shape;1898;p36"/>
          <p:cNvSpPr txBox="1">
            <a:spLocks noGrp="1"/>
          </p:cNvSpPr>
          <p:nvPr>
            <p:ph type="title"/>
          </p:nvPr>
        </p:nvSpPr>
        <p:spPr>
          <a:xfrm>
            <a:off x="-3469200" y="-1262615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 err="1">
                <a:solidFill>
                  <a:srgbClr val="161513"/>
                </a:solidFill>
                <a:latin typeface="OracleSansVF"/>
              </a:rPr>
              <a:t>Definitii</a:t>
            </a:r>
            <a:r>
              <a:rPr lang="en-US" dirty="0">
                <a:solidFill>
                  <a:srgbClr val="161513"/>
                </a:solidFill>
                <a:latin typeface="OracleSansVF"/>
              </a:rPr>
              <a:t> introductive </a:t>
            </a:r>
            <a:r>
              <a:rPr lang="en-US" dirty="0" err="1">
                <a:solidFill>
                  <a:srgbClr val="161513"/>
                </a:solidFill>
                <a:latin typeface="OracleSansVF"/>
              </a:rPr>
              <a:t>pentru</a:t>
            </a:r>
            <a:r>
              <a:rPr lang="en-US" dirty="0">
                <a:solidFill>
                  <a:srgbClr val="161513"/>
                </a:solidFill>
                <a:latin typeface="OracleSansVF"/>
              </a:rPr>
              <a:t> </a:t>
            </a:r>
            <a:r>
              <a:rPr lang="en-US" dirty="0" err="1">
                <a:solidFill>
                  <a:srgbClr val="161513"/>
                </a:solidFill>
                <a:latin typeface="OracleSansVF"/>
              </a:rPr>
              <a:t>intelegerea</a:t>
            </a:r>
            <a:r>
              <a:rPr lang="en-US" dirty="0">
                <a:solidFill>
                  <a:srgbClr val="161513"/>
                </a:solidFill>
                <a:latin typeface="OracleSansVF"/>
              </a:rPr>
              <a:t> </a:t>
            </a:r>
            <a:r>
              <a:rPr lang="en-US" dirty="0" err="1">
                <a:solidFill>
                  <a:srgbClr val="161513"/>
                </a:solidFill>
                <a:latin typeface="OracleSansVF"/>
              </a:rPr>
              <a:t>conceptelor</a:t>
            </a:r>
            <a:endParaRPr dirty="0"/>
          </a:p>
        </p:txBody>
      </p:sp>
      <p:sp>
        <p:nvSpPr>
          <p:cNvPr id="1899" name="Google Shape;1899;p36"/>
          <p:cNvSpPr txBox="1">
            <a:spLocks noGrp="1"/>
          </p:cNvSpPr>
          <p:nvPr>
            <p:ph type="subTitle" idx="1"/>
          </p:nvPr>
        </p:nvSpPr>
        <p:spPr>
          <a:xfrm>
            <a:off x="-417317" y="-1259776"/>
            <a:ext cx="8925200" cy="462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ro-RO" i="0" dirty="0">
                <a:solidFill>
                  <a:srgbClr val="161513"/>
                </a:solidFill>
                <a:effectLst/>
                <a:latin typeface="OracleSansVF"/>
              </a:rPr>
              <a:t>Procesarea limbajului natural (NLP)</a:t>
            </a:r>
            <a:r>
              <a:rPr lang="en" dirty="0"/>
              <a:t>?</a:t>
            </a:r>
            <a:endParaRPr dirty="0"/>
          </a:p>
        </p:txBody>
      </p:sp>
      <p:sp>
        <p:nvSpPr>
          <p:cNvPr id="1900" name="Google Shape;1900;p36"/>
          <p:cNvSpPr txBox="1">
            <a:spLocks noGrp="1"/>
          </p:cNvSpPr>
          <p:nvPr>
            <p:ph type="subTitle" idx="2"/>
          </p:nvPr>
        </p:nvSpPr>
        <p:spPr>
          <a:xfrm>
            <a:off x="241916" y="-1082071"/>
            <a:ext cx="8925200" cy="85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2000" dirty="0">
                <a:solidFill>
                  <a:srgbClr val="161513"/>
                </a:solidFill>
                <a:latin typeface="OracleSansVF"/>
              </a:rPr>
              <a:t>U</a:t>
            </a:r>
            <a:r>
              <a:rPr lang="en-US" sz="2000" b="0" i="0" dirty="0">
                <a:solidFill>
                  <a:srgbClr val="161513"/>
                </a:solidFill>
                <a:effectLst/>
                <a:latin typeface="OracleSansVF"/>
              </a:rPr>
              <a:t>n </a:t>
            </a:r>
            <a:r>
              <a:rPr lang="en-US" sz="2000" b="0" i="0" dirty="0" err="1">
                <a:solidFill>
                  <a:srgbClr val="161513"/>
                </a:solidFill>
                <a:effectLst/>
                <a:latin typeface="OracleSansVF"/>
              </a:rPr>
              <a:t>domeniu</a:t>
            </a:r>
            <a:r>
              <a:rPr lang="en-US" sz="2000" b="0" i="0" dirty="0">
                <a:solidFill>
                  <a:srgbClr val="161513"/>
                </a:solidFill>
                <a:effectLst/>
                <a:latin typeface="OracleSansVF"/>
              </a:rPr>
              <a:t> dedicate </a:t>
            </a:r>
            <a:r>
              <a:rPr lang="en-US" sz="2000" b="0" i="0" dirty="0" err="1">
                <a:solidFill>
                  <a:srgbClr val="161513"/>
                </a:solidFill>
                <a:effectLst/>
                <a:latin typeface="OracleSansVF"/>
              </a:rPr>
              <a:t>permiterii</a:t>
            </a:r>
            <a:r>
              <a:rPr lang="en-US" sz="2000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ro-RO" sz="2000" b="0" i="0" dirty="0">
                <a:solidFill>
                  <a:srgbClr val="161513"/>
                </a:solidFill>
                <a:effectLst/>
                <a:latin typeface="OracleSansVF"/>
              </a:rPr>
              <a:t> calculatoarelor să înțeleagă, să genereze și să manipuleze limbajul uman</a:t>
            </a:r>
            <a:endParaRPr sz="2000" dirty="0"/>
          </a:p>
        </p:txBody>
      </p:sp>
      <p:sp>
        <p:nvSpPr>
          <p:cNvPr id="1901" name="Google Shape;1901;p36"/>
          <p:cNvSpPr txBox="1">
            <a:spLocks noGrp="1"/>
          </p:cNvSpPr>
          <p:nvPr>
            <p:ph type="subTitle" idx="3"/>
          </p:nvPr>
        </p:nvSpPr>
        <p:spPr>
          <a:xfrm>
            <a:off x="13368561" y="2183037"/>
            <a:ext cx="8925200" cy="462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-US" dirty="0">
                <a:solidFill>
                  <a:srgbClr val="161513"/>
                </a:solidFill>
                <a:latin typeface="OracleSansVF"/>
              </a:rPr>
              <a:t>Topic Modeling</a:t>
            </a:r>
            <a:endParaRPr dirty="0"/>
          </a:p>
        </p:txBody>
      </p:sp>
      <p:sp>
        <p:nvSpPr>
          <p:cNvPr id="1902" name="Google Shape;1902;p36"/>
          <p:cNvSpPr txBox="1">
            <a:spLocks noGrp="1"/>
          </p:cNvSpPr>
          <p:nvPr>
            <p:ph type="subTitle" idx="4"/>
          </p:nvPr>
        </p:nvSpPr>
        <p:spPr>
          <a:xfrm>
            <a:off x="12728826" y="2347872"/>
            <a:ext cx="8925200" cy="85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000" dirty="0">
                <a:solidFill>
                  <a:srgbClr val="161513"/>
                </a:solidFill>
                <a:latin typeface="OracleSansVF"/>
              </a:rPr>
              <a:t>       Un </a:t>
            </a:r>
            <a:r>
              <a:rPr lang="en-US" sz="2000" dirty="0" err="1">
                <a:solidFill>
                  <a:srgbClr val="161513"/>
                </a:solidFill>
                <a:latin typeface="OracleSansVF"/>
              </a:rPr>
              <a:t>algoritm</a:t>
            </a:r>
            <a:r>
              <a:rPr lang="en-US" sz="2000" dirty="0">
                <a:solidFill>
                  <a:srgbClr val="161513"/>
                </a:solidFill>
                <a:latin typeface="OracleSansVF"/>
              </a:rPr>
              <a:t> de </a:t>
            </a:r>
            <a:r>
              <a:rPr lang="en-US" sz="2000" dirty="0" err="1">
                <a:solidFill>
                  <a:srgbClr val="161513"/>
                </a:solidFill>
                <a:latin typeface="OracleSansVF"/>
              </a:rPr>
              <a:t>analiză</a:t>
            </a:r>
            <a:r>
              <a:rPr lang="en-US" sz="2000" dirty="0">
                <a:solidFill>
                  <a:srgbClr val="161513"/>
                </a:solidFill>
                <a:latin typeface="OracleSansVF"/>
              </a:rPr>
              <a:t> a </a:t>
            </a:r>
            <a:r>
              <a:rPr lang="en-US" sz="2000" dirty="0" err="1">
                <a:solidFill>
                  <a:srgbClr val="161513"/>
                </a:solidFill>
                <a:latin typeface="OracleSansVF"/>
              </a:rPr>
              <a:t>textului</a:t>
            </a:r>
            <a:r>
              <a:rPr lang="en-US" sz="2000" dirty="0">
                <a:solidFill>
                  <a:srgbClr val="161513"/>
                </a:solidFill>
                <a:latin typeface="OracleSansVF"/>
              </a:rPr>
              <a:t> “</a:t>
            </a:r>
            <a:r>
              <a:rPr lang="en-US" sz="2000" dirty="0" err="1">
                <a:solidFill>
                  <a:srgbClr val="161513"/>
                </a:solidFill>
                <a:latin typeface="OracleSansVF"/>
              </a:rPr>
              <a:t>nesupravegheat</a:t>
            </a:r>
            <a:r>
              <a:rPr lang="en-US" sz="2000" dirty="0">
                <a:solidFill>
                  <a:srgbClr val="161513"/>
                </a:solidFill>
                <a:latin typeface="OracleSansVF"/>
              </a:rPr>
              <a:t>” care </a:t>
            </a:r>
            <a:r>
              <a:rPr lang="en-US" sz="2000" dirty="0" err="1">
                <a:solidFill>
                  <a:srgbClr val="161513"/>
                </a:solidFill>
                <a:latin typeface="OracleSansVF"/>
              </a:rPr>
              <a:t>este</a:t>
            </a:r>
            <a:r>
              <a:rPr lang="en-US" sz="2000" dirty="0">
                <a:solidFill>
                  <a:srgbClr val="161513"/>
                </a:solidFill>
                <a:latin typeface="OracleSansVF"/>
              </a:rPr>
              <a:t> </a:t>
            </a:r>
            <a:r>
              <a:rPr lang="en-US" sz="2000" dirty="0" err="1">
                <a:solidFill>
                  <a:srgbClr val="161513"/>
                </a:solidFill>
                <a:latin typeface="OracleSansVF"/>
              </a:rPr>
              <a:t>utilizat</a:t>
            </a:r>
            <a:r>
              <a:rPr lang="en-US" sz="2000" dirty="0">
                <a:solidFill>
                  <a:srgbClr val="161513"/>
                </a:solidFill>
                <a:latin typeface="OracleSansVF"/>
              </a:rPr>
              <a:t> </a:t>
            </a:r>
            <a:r>
              <a:rPr lang="en-US" sz="2000" dirty="0" err="1">
                <a:solidFill>
                  <a:srgbClr val="161513"/>
                </a:solidFill>
                <a:latin typeface="OracleSansVF"/>
              </a:rPr>
              <a:t>pentru</a:t>
            </a:r>
            <a:r>
              <a:rPr lang="en-US" sz="2000" dirty="0">
                <a:solidFill>
                  <a:srgbClr val="161513"/>
                </a:solidFill>
                <a:latin typeface="OracleSansVF"/>
              </a:rPr>
              <a:t> a </a:t>
            </a:r>
            <a:r>
              <a:rPr lang="en-US" sz="2000" dirty="0" err="1">
                <a:solidFill>
                  <a:srgbClr val="161513"/>
                </a:solidFill>
                <a:latin typeface="OracleSansVF"/>
              </a:rPr>
              <a:t>găsi</a:t>
            </a:r>
            <a:r>
              <a:rPr lang="en-US" sz="2000" dirty="0">
                <a:solidFill>
                  <a:srgbClr val="161513"/>
                </a:solidFill>
                <a:latin typeface="OracleSansVF"/>
              </a:rPr>
              <a:t> </a:t>
            </a:r>
            <a:r>
              <a:rPr lang="en-US" sz="2000" dirty="0" err="1">
                <a:solidFill>
                  <a:srgbClr val="161513"/>
                </a:solidFill>
                <a:latin typeface="OracleSansVF"/>
              </a:rPr>
              <a:t>grupul</a:t>
            </a:r>
            <a:r>
              <a:rPr lang="en-US" sz="2000" dirty="0">
                <a:solidFill>
                  <a:srgbClr val="161513"/>
                </a:solidFill>
                <a:latin typeface="OracleSansVF"/>
              </a:rPr>
              <a:t> de </a:t>
            </a:r>
            <a:r>
              <a:rPr lang="en-US" sz="2000" dirty="0" err="1">
                <a:solidFill>
                  <a:srgbClr val="161513"/>
                </a:solidFill>
                <a:latin typeface="OracleSansVF"/>
              </a:rPr>
              <a:t>cuvinte</a:t>
            </a:r>
            <a:r>
              <a:rPr lang="en-US" sz="2000" dirty="0">
                <a:solidFill>
                  <a:srgbClr val="161513"/>
                </a:solidFill>
                <a:latin typeface="OracleSansVF"/>
              </a:rPr>
              <a:t> din </a:t>
            </a:r>
            <a:r>
              <a:rPr lang="en-US" sz="2000" dirty="0" err="1">
                <a:solidFill>
                  <a:srgbClr val="161513"/>
                </a:solidFill>
                <a:latin typeface="OracleSansVF"/>
              </a:rPr>
              <a:t>documentul</a:t>
            </a:r>
            <a:r>
              <a:rPr lang="en-US" sz="2000" dirty="0">
                <a:solidFill>
                  <a:srgbClr val="161513"/>
                </a:solidFill>
                <a:latin typeface="OracleSansVF"/>
              </a:rPr>
              <a:t> dat. </a:t>
            </a:r>
            <a:r>
              <a:rPr lang="en-US" sz="2000" dirty="0" err="1">
                <a:solidFill>
                  <a:srgbClr val="161513"/>
                </a:solidFill>
                <a:latin typeface="OracleSansVF"/>
              </a:rPr>
              <a:t>Acest</a:t>
            </a:r>
            <a:r>
              <a:rPr lang="en-US" sz="2000" dirty="0">
                <a:solidFill>
                  <a:srgbClr val="161513"/>
                </a:solidFill>
                <a:latin typeface="OracleSansVF"/>
              </a:rPr>
              <a:t> </a:t>
            </a:r>
            <a:r>
              <a:rPr lang="en-US" sz="2000" dirty="0" err="1">
                <a:solidFill>
                  <a:srgbClr val="161513"/>
                </a:solidFill>
                <a:latin typeface="OracleSansVF"/>
              </a:rPr>
              <a:t>grup</a:t>
            </a:r>
            <a:r>
              <a:rPr lang="en-US" sz="2000" dirty="0">
                <a:solidFill>
                  <a:srgbClr val="161513"/>
                </a:solidFill>
                <a:latin typeface="OracleSansVF"/>
              </a:rPr>
              <a:t> de </a:t>
            </a:r>
            <a:r>
              <a:rPr lang="en-US" sz="2000" dirty="0" err="1">
                <a:solidFill>
                  <a:srgbClr val="161513"/>
                </a:solidFill>
                <a:latin typeface="OracleSansVF"/>
              </a:rPr>
              <a:t>cuvinte</a:t>
            </a:r>
            <a:r>
              <a:rPr lang="en-US" sz="2000" dirty="0">
                <a:solidFill>
                  <a:srgbClr val="161513"/>
                </a:solidFill>
                <a:latin typeface="OracleSansVF"/>
              </a:rPr>
              <a:t> </a:t>
            </a:r>
            <a:r>
              <a:rPr lang="en-US" sz="2000" dirty="0" err="1">
                <a:solidFill>
                  <a:srgbClr val="161513"/>
                </a:solidFill>
                <a:latin typeface="OracleSansVF"/>
              </a:rPr>
              <a:t>reprezintă</a:t>
            </a:r>
            <a:r>
              <a:rPr lang="en-US" sz="2000" dirty="0">
                <a:solidFill>
                  <a:srgbClr val="161513"/>
                </a:solidFill>
                <a:latin typeface="OracleSansVF"/>
              </a:rPr>
              <a:t> un </a:t>
            </a:r>
            <a:r>
              <a:rPr lang="en-US" sz="2000" dirty="0" err="1">
                <a:solidFill>
                  <a:srgbClr val="161513"/>
                </a:solidFill>
                <a:latin typeface="OracleSansVF"/>
              </a:rPr>
              <a:t>subiect</a:t>
            </a:r>
            <a:r>
              <a:rPr lang="en-US" sz="2000" dirty="0">
                <a:solidFill>
                  <a:srgbClr val="161513"/>
                </a:solidFill>
                <a:latin typeface="OracleSansVF"/>
              </a:rPr>
              <a:t>/ o </a:t>
            </a:r>
            <a:r>
              <a:rPr lang="en-US" sz="2000" dirty="0" err="1">
                <a:solidFill>
                  <a:srgbClr val="161513"/>
                </a:solidFill>
                <a:latin typeface="OracleSansVF"/>
              </a:rPr>
              <a:t>tema</a:t>
            </a:r>
            <a:r>
              <a:rPr lang="en-US" sz="2000" dirty="0">
                <a:solidFill>
                  <a:srgbClr val="161513"/>
                </a:solidFill>
                <a:latin typeface="OracleSansVF"/>
              </a:rPr>
              <a:t>.</a:t>
            </a:r>
          </a:p>
        </p:txBody>
      </p:sp>
      <p:sp>
        <p:nvSpPr>
          <p:cNvPr id="1904" name="Google Shape;1904;p36"/>
          <p:cNvSpPr txBox="1">
            <a:spLocks noGrp="1"/>
          </p:cNvSpPr>
          <p:nvPr>
            <p:ph type="subTitle" idx="6"/>
          </p:nvPr>
        </p:nvSpPr>
        <p:spPr>
          <a:xfrm>
            <a:off x="13528971" y="4926283"/>
            <a:ext cx="8925200" cy="85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Urmatorii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algoritmi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pentru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topic modeling, LSA and LDA ,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folosesc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principiul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Bag Of Words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grpSp>
        <p:nvGrpSpPr>
          <p:cNvPr id="1905" name="Google Shape;1905;p36"/>
          <p:cNvGrpSpPr/>
          <p:nvPr/>
        </p:nvGrpSpPr>
        <p:grpSpPr>
          <a:xfrm>
            <a:off x="-3469200" y="3811487"/>
            <a:ext cx="1177600" cy="1177600"/>
            <a:chOff x="742975" y="1304325"/>
            <a:chExt cx="883200" cy="883200"/>
          </a:xfrm>
        </p:grpSpPr>
        <p:sp>
          <p:nvSpPr>
            <p:cNvPr id="1906" name="Google Shape;1906;p36"/>
            <p:cNvSpPr/>
            <p:nvPr/>
          </p:nvSpPr>
          <p:spPr>
            <a:xfrm>
              <a:off x="742975" y="1304325"/>
              <a:ext cx="883200" cy="883200"/>
            </a:xfrm>
            <a:prstGeom prst="roundRect">
              <a:avLst>
                <a:gd name="adj" fmla="val 9412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07" name="Google Shape;1907;p36"/>
            <p:cNvSpPr/>
            <p:nvPr/>
          </p:nvSpPr>
          <p:spPr>
            <a:xfrm>
              <a:off x="742975" y="1304325"/>
              <a:ext cx="883200" cy="1161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908" name="Google Shape;1908;p36"/>
          <p:cNvGrpSpPr/>
          <p:nvPr/>
        </p:nvGrpSpPr>
        <p:grpSpPr>
          <a:xfrm>
            <a:off x="-3315531" y="6269200"/>
            <a:ext cx="1177600" cy="1177600"/>
            <a:chOff x="742975" y="1304325"/>
            <a:chExt cx="883200" cy="883200"/>
          </a:xfrm>
        </p:grpSpPr>
        <p:sp>
          <p:nvSpPr>
            <p:cNvPr id="1909" name="Google Shape;1909;p36"/>
            <p:cNvSpPr/>
            <p:nvPr/>
          </p:nvSpPr>
          <p:spPr>
            <a:xfrm>
              <a:off x="742975" y="1304325"/>
              <a:ext cx="883200" cy="883200"/>
            </a:xfrm>
            <a:prstGeom prst="roundRect">
              <a:avLst>
                <a:gd name="adj" fmla="val 9412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10" name="Google Shape;1910;p36"/>
            <p:cNvSpPr/>
            <p:nvPr/>
          </p:nvSpPr>
          <p:spPr>
            <a:xfrm>
              <a:off x="742975" y="1304325"/>
              <a:ext cx="883200" cy="1161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911" name="Google Shape;1911;p36"/>
          <p:cNvGrpSpPr/>
          <p:nvPr/>
        </p:nvGrpSpPr>
        <p:grpSpPr>
          <a:xfrm>
            <a:off x="-3494799" y="1280114"/>
            <a:ext cx="1177600" cy="1177600"/>
            <a:chOff x="742975" y="1304325"/>
            <a:chExt cx="883200" cy="883200"/>
          </a:xfrm>
        </p:grpSpPr>
        <p:sp>
          <p:nvSpPr>
            <p:cNvPr id="1912" name="Google Shape;1912;p36"/>
            <p:cNvSpPr/>
            <p:nvPr/>
          </p:nvSpPr>
          <p:spPr>
            <a:xfrm>
              <a:off x="742975" y="1304325"/>
              <a:ext cx="883200" cy="883200"/>
            </a:xfrm>
            <a:prstGeom prst="roundRect">
              <a:avLst>
                <a:gd name="adj" fmla="val 9412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13" name="Google Shape;1913;p36"/>
            <p:cNvSpPr/>
            <p:nvPr/>
          </p:nvSpPr>
          <p:spPr>
            <a:xfrm>
              <a:off x="742975" y="1304325"/>
              <a:ext cx="883200" cy="1161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932" name="Google Shape;1932;p36"/>
          <p:cNvGrpSpPr/>
          <p:nvPr/>
        </p:nvGrpSpPr>
        <p:grpSpPr>
          <a:xfrm>
            <a:off x="-2902719" y="6615401"/>
            <a:ext cx="351976" cy="630903"/>
            <a:chOff x="824596" y="2719000"/>
            <a:chExt cx="263982" cy="473177"/>
          </a:xfrm>
        </p:grpSpPr>
        <p:sp>
          <p:nvSpPr>
            <p:cNvPr id="1933" name="Google Shape;1933;p36"/>
            <p:cNvSpPr/>
            <p:nvPr/>
          </p:nvSpPr>
          <p:spPr>
            <a:xfrm>
              <a:off x="845368" y="2719000"/>
              <a:ext cx="222438" cy="69958"/>
            </a:xfrm>
            <a:custGeom>
              <a:avLst/>
              <a:gdLst/>
              <a:ahLst/>
              <a:cxnLst/>
              <a:rect l="l" t="t" r="r" b="b"/>
              <a:pathLst>
                <a:path w="3930" h="1236" extrusionOk="0">
                  <a:moveTo>
                    <a:pt x="1" y="0"/>
                  </a:moveTo>
                  <a:lnTo>
                    <a:pt x="1" y="1236"/>
                  </a:lnTo>
                  <a:lnTo>
                    <a:pt x="3929" y="1236"/>
                  </a:lnTo>
                  <a:lnTo>
                    <a:pt x="3929" y="0"/>
                  </a:lnTo>
                  <a:lnTo>
                    <a:pt x="3684" y="0"/>
                  </a:lnTo>
                  <a:lnTo>
                    <a:pt x="3684" y="991"/>
                  </a:lnTo>
                  <a:lnTo>
                    <a:pt x="246" y="991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34" name="Google Shape;1934;p36"/>
            <p:cNvSpPr/>
            <p:nvPr/>
          </p:nvSpPr>
          <p:spPr>
            <a:xfrm>
              <a:off x="859235" y="2802768"/>
              <a:ext cx="194704" cy="55468"/>
            </a:xfrm>
            <a:custGeom>
              <a:avLst/>
              <a:gdLst/>
              <a:ahLst/>
              <a:cxnLst/>
              <a:rect l="l" t="t" r="r" b="b"/>
              <a:pathLst>
                <a:path w="3440" h="980" extrusionOk="0">
                  <a:moveTo>
                    <a:pt x="2950" y="245"/>
                  </a:moveTo>
                  <a:lnTo>
                    <a:pt x="2950" y="368"/>
                  </a:lnTo>
                  <a:lnTo>
                    <a:pt x="2767" y="368"/>
                  </a:lnTo>
                  <a:lnTo>
                    <a:pt x="2509" y="735"/>
                  </a:lnTo>
                  <a:lnTo>
                    <a:pt x="931" y="735"/>
                  </a:lnTo>
                  <a:lnTo>
                    <a:pt x="686" y="368"/>
                  </a:lnTo>
                  <a:lnTo>
                    <a:pt x="490" y="368"/>
                  </a:lnTo>
                  <a:lnTo>
                    <a:pt x="490" y="245"/>
                  </a:lnTo>
                  <a:close/>
                  <a:moveTo>
                    <a:pt x="1" y="1"/>
                  </a:moveTo>
                  <a:lnTo>
                    <a:pt x="1" y="245"/>
                  </a:lnTo>
                  <a:lnTo>
                    <a:pt x="245" y="245"/>
                  </a:lnTo>
                  <a:lnTo>
                    <a:pt x="245" y="613"/>
                  </a:lnTo>
                  <a:lnTo>
                    <a:pt x="551" y="613"/>
                  </a:lnTo>
                  <a:lnTo>
                    <a:pt x="637" y="735"/>
                  </a:lnTo>
                  <a:lnTo>
                    <a:pt x="490" y="735"/>
                  </a:lnTo>
                  <a:lnTo>
                    <a:pt x="490" y="980"/>
                  </a:lnTo>
                  <a:lnTo>
                    <a:pt x="2950" y="980"/>
                  </a:lnTo>
                  <a:lnTo>
                    <a:pt x="2950" y="735"/>
                  </a:lnTo>
                  <a:lnTo>
                    <a:pt x="2816" y="735"/>
                  </a:lnTo>
                  <a:lnTo>
                    <a:pt x="2889" y="613"/>
                  </a:lnTo>
                  <a:lnTo>
                    <a:pt x="3195" y="613"/>
                  </a:lnTo>
                  <a:lnTo>
                    <a:pt x="3195" y="245"/>
                  </a:lnTo>
                  <a:lnTo>
                    <a:pt x="3439" y="245"/>
                  </a:lnTo>
                  <a:lnTo>
                    <a:pt x="34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35" name="Google Shape;1935;p36"/>
            <p:cNvSpPr/>
            <p:nvPr/>
          </p:nvSpPr>
          <p:spPr>
            <a:xfrm>
              <a:off x="900779" y="2872046"/>
              <a:ext cx="111559" cy="208628"/>
            </a:xfrm>
            <a:custGeom>
              <a:avLst/>
              <a:gdLst/>
              <a:ahLst/>
              <a:cxnLst/>
              <a:rect l="l" t="t" r="r" b="b"/>
              <a:pathLst>
                <a:path w="1971" h="3686" extrusionOk="0">
                  <a:moveTo>
                    <a:pt x="1481" y="245"/>
                  </a:moveTo>
                  <a:lnTo>
                    <a:pt x="1481" y="3440"/>
                  </a:lnTo>
                  <a:lnTo>
                    <a:pt x="491" y="3440"/>
                  </a:lnTo>
                  <a:lnTo>
                    <a:pt x="491" y="245"/>
                  </a:lnTo>
                  <a:close/>
                  <a:moveTo>
                    <a:pt x="1" y="1"/>
                  </a:moveTo>
                  <a:lnTo>
                    <a:pt x="1" y="245"/>
                  </a:lnTo>
                  <a:lnTo>
                    <a:pt x="246" y="245"/>
                  </a:lnTo>
                  <a:lnTo>
                    <a:pt x="246" y="3440"/>
                  </a:lnTo>
                  <a:lnTo>
                    <a:pt x="123" y="3440"/>
                  </a:lnTo>
                  <a:lnTo>
                    <a:pt x="123" y="3685"/>
                  </a:lnTo>
                  <a:lnTo>
                    <a:pt x="1849" y="3685"/>
                  </a:lnTo>
                  <a:lnTo>
                    <a:pt x="1849" y="3440"/>
                  </a:lnTo>
                  <a:lnTo>
                    <a:pt x="1726" y="3440"/>
                  </a:lnTo>
                  <a:lnTo>
                    <a:pt x="1726" y="245"/>
                  </a:lnTo>
                  <a:lnTo>
                    <a:pt x="1971" y="245"/>
                  </a:lnTo>
                  <a:lnTo>
                    <a:pt x="19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36" name="Google Shape;1936;p36"/>
            <p:cNvSpPr/>
            <p:nvPr/>
          </p:nvSpPr>
          <p:spPr>
            <a:xfrm>
              <a:off x="824596" y="3094428"/>
              <a:ext cx="263982" cy="97748"/>
            </a:xfrm>
            <a:custGeom>
              <a:avLst/>
              <a:gdLst/>
              <a:ahLst/>
              <a:cxnLst/>
              <a:rect l="l" t="t" r="r" b="b"/>
              <a:pathLst>
                <a:path w="4664" h="1727" extrusionOk="0">
                  <a:moveTo>
                    <a:pt x="3439" y="257"/>
                  </a:moveTo>
                  <a:lnTo>
                    <a:pt x="3439" y="429"/>
                  </a:lnTo>
                  <a:lnTo>
                    <a:pt x="3929" y="918"/>
                  </a:lnTo>
                  <a:lnTo>
                    <a:pt x="3929" y="992"/>
                  </a:lnTo>
                  <a:lnTo>
                    <a:pt x="3807" y="992"/>
                  </a:lnTo>
                  <a:lnTo>
                    <a:pt x="3807" y="1236"/>
                  </a:lnTo>
                  <a:lnTo>
                    <a:pt x="3929" y="1236"/>
                  </a:lnTo>
                  <a:cubicBezTo>
                    <a:pt x="3929" y="1323"/>
                    <a:pt x="3953" y="1408"/>
                    <a:pt x="3991" y="1481"/>
                  </a:cubicBezTo>
                  <a:lnTo>
                    <a:pt x="673" y="1481"/>
                  </a:lnTo>
                  <a:cubicBezTo>
                    <a:pt x="711" y="1408"/>
                    <a:pt x="735" y="1323"/>
                    <a:pt x="735" y="1236"/>
                  </a:cubicBezTo>
                  <a:lnTo>
                    <a:pt x="857" y="1236"/>
                  </a:lnTo>
                  <a:lnTo>
                    <a:pt x="857" y="992"/>
                  </a:lnTo>
                  <a:lnTo>
                    <a:pt x="735" y="992"/>
                  </a:lnTo>
                  <a:lnTo>
                    <a:pt x="735" y="918"/>
                  </a:lnTo>
                  <a:lnTo>
                    <a:pt x="1225" y="429"/>
                  </a:lnTo>
                  <a:lnTo>
                    <a:pt x="1225" y="257"/>
                  </a:lnTo>
                  <a:close/>
                  <a:moveTo>
                    <a:pt x="980" y="1"/>
                  </a:moveTo>
                  <a:lnTo>
                    <a:pt x="980" y="319"/>
                  </a:lnTo>
                  <a:lnTo>
                    <a:pt x="490" y="820"/>
                  </a:lnTo>
                  <a:lnTo>
                    <a:pt x="490" y="1236"/>
                  </a:lnTo>
                  <a:cubicBezTo>
                    <a:pt x="490" y="1372"/>
                    <a:pt x="380" y="1481"/>
                    <a:pt x="245" y="1481"/>
                  </a:cubicBezTo>
                  <a:lnTo>
                    <a:pt x="1" y="1481"/>
                  </a:lnTo>
                  <a:lnTo>
                    <a:pt x="1" y="1726"/>
                  </a:lnTo>
                  <a:lnTo>
                    <a:pt x="4663" y="1726"/>
                  </a:lnTo>
                  <a:lnTo>
                    <a:pt x="4663" y="1481"/>
                  </a:lnTo>
                  <a:lnTo>
                    <a:pt x="4419" y="1481"/>
                  </a:lnTo>
                  <a:cubicBezTo>
                    <a:pt x="4284" y="1481"/>
                    <a:pt x="4174" y="1372"/>
                    <a:pt x="4174" y="1236"/>
                  </a:cubicBezTo>
                  <a:lnTo>
                    <a:pt x="4174" y="820"/>
                  </a:lnTo>
                  <a:lnTo>
                    <a:pt x="3684" y="319"/>
                  </a:lnTo>
                  <a:lnTo>
                    <a:pt x="36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37" name="Google Shape;1937;p36"/>
            <p:cNvSpPr/>
            <p:nvPr/>
          </p:nvSpPr>
          <p:spPr>
            <a:xfrm>
              <a:off x="886969" y="3150519"/>
              <a:ext cx="139236" cy="13924"/>
            </a:xfrm>
            <a:custGeom>
              <a:avLst/>
              <a:gdLst/>
              <a:ahLst/>
              <a:cxnLst/>
              <a:rect l="l" t="t" r="r" b="b"/>
              <a:pathLst>
                <a:path w="2460" h="246" extrusionOk="0">
                  <a:moveTo>
                    <a:pt x="0" y="1"/>
                  </a:moveTo>
                  <a:lnTo>
                    <a:pt x="0" y="245"/>
                  </a:lnTo>
                  <a:lnTo>
                    <a:pt x="2460" y="245"/>
                  </a:lnTo>
                  <a:lnTo>
                    <a:pt x="24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38" name="Google Shape;1938;p36"/>
            <p:cNvSpPr/>
            <p:nvPr/>
          </p:nvSpPr>
          <p:spPr>
            <a:xfrm>
              <a:off x="921608" y="3122841"/>
              <a:ext cx="13867" cy="13867"/>
            </a:xfrm>
            <a:custGeom>
              <a:avLst/>
              <a:gdLst/>
              <a:ahLst/>
              <a:cxnLst/>
              <a:rect l="l" t="t" r="r" b="b"/>
              <a:pathLst>
                <a:path w="245" h="245" extrusionOk="0">
                  <a:moveTo>
                    <a:pt x="0" y="0"/>
                  </a:moveTo>
                  <a:lnTo>
                    <a:pt x="0" y="245"/>
                  </a:lnTo>
                  <a:lnTo>
                    <a:pt x="245" y="245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39" name="Google Shape;1939;p36"/>
            <p:cNvSpPr/>
            <p:nvPr/>
          </p:nvSpPr>
          <p:spPr>
            <a:xfrm>
              <a:off x="949964" y="3122841"/>
              <a:ext cx="13924" cy="13867"/>
            </a:xfrm>
            <a:custGeom>
              <a:avLst/>
              <a:gdLst/>
              <a:ahLst/>
              <a:cxnLst/>
              <a:rect l="l" t="t" r="r" b="b"/>
              <a:pathLst>
                <a:path w="246" h="245" extrusionOk="0">
                  <a:moveTo>
                    <a:pt x="0" y="0"/>
                  </a:moveTo>
                  <a:lnTo>
                    <a:pt x="0" y="245"/>
                  </a:lnTo>
                  <a:lnTo>
                    <a:pt x="245" y="245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40" name="Google Shape;1940;p36"/>
            <p:cNvSpPr/>
            <p:nvPr/>
          </p:nvSpPr>
          <p:spPr>
            <a:xfrm>
              <a:off x="977698" y="3122841"/>
              <a:ext cx="13867" cy="13867"/>
            </a:xfrm>
            <a:custGeom>
              <a:avLst/>
              <a:gdLst/>
              <a:ahLst/>
              <a:cxnLst/>
              <a:rect l="l" t="t" r="r" b="b"/>
              <a:pathLst>
                <a:path w="245" h="245" extrusionOk="0">
                  <a:moveTo>
                    <a:pt x="0" y="0"/>
                  </a:moveTo>
                  <a:lnTo>
                    <a:pt x="0" y="245"/>
                  </a:lnTo>
                  <a:lnTo>
                    <a:pt x="245" y="245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41" name="Google Shape;1941;p36"/>
            <p:cNvSpPr/>
            <p:nvPr/>
          </p:nvSpPr>
          <p:spPr>
            <a:xfrm>
              <a:off x="873102" y="2719000"/>
              <a:ext cx="166970" cy="35318"/>
            </a:xfrm>
            <a:custGeom>
              <a:avLst/>
              <a:gdLst/>
              <a:ahLst/>
              <a:cxnLst/>
              <a:rect l="l" t="t" r="r" b="b"/>
              <a:pathLst>
                <a:path w="2950" h="624" extrusionOk="0">
                  <a:moveTo>
                    <a:pt x="245" y="0"/>
                  </a:moveTo>
                  <a:lnTo>
                    <a:pt x="245" y="367"/>
                  </a:lnTo>
                  <a:lnTo>
                    <a:pt x="0" y="367"/>
                  </a:lnTo>
                  <a:lnTo>
                    <a:pt x="0" y="624"/>
                  </a:lnTo>
                  <a:lnTo>
                    <a:pt x="2950" y="624"/>
                  </a:lnTo>
                  <a:lnTo>
                    <a:pt x="2950" y="367"/>
                  </a:lnTo>
                  <a:lnTo>
                    <a:pt x="2705" y="367"/>
                  </a:lnTo>
                  <a:lnTo>
                    <a:pt x="2705" y="0"/>
                  </a:lnTo>
                  <a:lnTo>
                    <a:pt x="2460" y="0"/>
                  </a:lnTo>
                  <a:lnTo>
                    <a:pt x="2460" y="367"/>
                  </a:lnTo>
                  <a:lnTo>
                    <a:pt x="1970" y="367"/>
                  </a:lnTo>
                  <a:lnTo>
                    <a:pt x="1970" y="0"/>
                  </a:lnTo>
                  <a:lnTo>
                    <a:pt x="1726" y="0"/>
                  </a:lnTo>
                  <a:lnTo>
                    <a:pt x="1726" y="367"/>
                  </a:lnTo>
                  <a:lnTo>
                    <a:pt x="1236" y="367"/>
                  </a:lnTo>
                  <a:lnTo>
                    <a:pt x="1236" y="0"/>
                  </a:lnTo>
                  <a:lnTo>
                    <a:pt x="980" y="0"/>
                  </a:lnTo>
                  <a:lnTo>
                    <a:pt x="980" y="367"/>
                  </a:lnTo>
                  <a:lnTo>
                    <a:pt x="490" y="367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942" name="Google Shape;1942;p36"/>
          <p:cNvGrpSpPr/>
          <p:nvPr/>
        </p:nvGrpSpPr>
        <p:grpSpPr>
          <a:xfrm>
            <a:off x="13359886" y="-1966785"/>
            <a:ext cx="7224164" cy="2877046"/>
            <a:chOff x="2505213" y="1608005"/>
            <a:chExt cx="1890285" cy="752812"/>
          </a:xfrm>
        </p:grpSpPr>
        <p:sp>
          <p:nvSpPr>
            <p:cNvPr id="1943" name="Google Shape;1943;p36"/>
            <p:cNvSpPr/>
            <p:nvPr/>
          </p:nvSpPr>
          <p:spPr>
            <a:xfrm>
              <a:off x="2507483" y="2091978"/>
              <a:ext cx="612959" cy="267124"/>
            </a:xfrm>
            <a:custGeom>
              <a:avLst/>
              <a:gdLst/>
              <a:ahLst/>
              <a:cxnLst/>
              <a:rect l="l" t="t" r="r" b="b"/>
              <a:pathLst>
                <a:path w="13231" h="5766" extrusionOk="0">
                  <a:moveTo>
                    <a:pt x="613" y="1"/>
                  </a:moveTo>
                  <a:cubicBezTo>
                    <a:pt x="270" y="1"/>
                    <a:pt x="1" y="270"/>
                    <a:pt x="1" y="613"/>
                  </a:cubicBezTo>
                  <a:lnTo>
                    <a:pt x="1" y="5154"/>
                  </a:lnTo>
                  <a:cubicBezTo>
                    <a:pt x="1" y="5484"/>
                    <a:pt x="270" y="5766"/>
                    <a:pt x="613" y="5766"/>
                  </a:cubicBezTo>
                  <a:lnTo>
                    <a:pt x="12619" y="5766"/>
                  </a:lnTo>
                  <a:cubicBezTo>
                    <a:pt x="12962" y="5766"/>
                    <a:pt x="13231" y="5484"/>
                    <a:pt x="13231" y="5154"/>
                  </a:cubicBezTo>
                  <a:lnTo>
                    <a:pt x="13231" y="613"/>
                  </a:lnTo>
                  <a:cubicBezTo>
                    <a:pt x="13231" y="270"/>
                    <a:pt x="12962" y="1"/>
                    <a:pt x="126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44" name="Google Shape;1944;p36"/>
            <p:cNvSpPr/>
            <p:nvPr/>
          </p:nvSpPr>
          <p:spPr>
            <a:xfrm>
              <a:off x="2505213" y="2089708"/>
              <a:ext cx="617499" cy="271109"/>
            </a:xfrm>
            <a:custGeom>
              <a:avLst/>
              <a:gdLst/>
              <a:ahLst/>
              <a:cxnLst/>
              <a:rect l="l" t="t" r="r" b="b"/>
              <a:pathLst>
                <a:path w="13329" h="5852" extrusionOk="0">
                  <a:moveTo>
                    <a:pt x="12668" y="99"/>
                  </a:moveTo>
                  <a:cubicBezTo>
                    <a:pt x="12986" y="99"/>
                    <a:pt x="13231" y="356"/>
                    <a:pt x="13231" y="662"/>
                  </a:cubicBezTo>
                  <a:lnTo>
                    <a:pt x="13231" y="5203"/>
                  </a:lnTo>
                  <a:cubicBezTo>
                    <a:pt x="13231" y="5508"/>
                    <a:pt x="12986" y="5766"/>
                    <a:pt x="12668" y="5766"/>
                  </a:cubicBezTo>
                  <a:lnTo>
                    <a:pt x="662" y="5766"/>
                  </a:lnTo>
                  <a:cubicBezTo>
                    <a:pt x="343" y="5766"/>
                    <a:pt x="99" y="5508"/>
                    <a:pt x="99" y="5203"/>
                  </a:cubicBezTo>
                  <a:lnTo>
                    <a:pt x="99" y="662"/>
                  </a:lnTo>
                  <a:cubicBezTo>
                    <a:pt x="99" y="356"/>
                    <a:pt x="343" y="99"/>
                    <a:pt x="662" y="99"/>
                  </a:cubicBezTo>
                  <a:close/>
                  <a:moveTo>
                    <a:pt x="662" y="1"/>
                  </a:moveTo>
                  <a:cubicBezTo>
                    <a:pt x="295" y="1"/>
                    <a:pt x="1" y="295"/>
                    <a:pt x="1" y="662"/>
                  </a:cubicBezTo>
                  <a:lnTo>
                    <a:pt x="1" y="5203"/>
                  </a:lnTo>
                  <a:cubicBezTo>
                    <a:pt x="1" y="5570"/>
                    <a:pt x="295" y="5851"/>
                    <a:pt x="662" y="5851"/>
                  </a:cubicBezTo>
                  <a:lnTo>
                    <a:pt x="12668" y="5851"/>
                  </a:lnTo>
                  <a:cubicBezTo>
                    <a:pt x="13035" y="5851"/>
                    <a:pt x="13329" y="5570"/>
                    <a:pt x="13329" y="5203"/>
                  </a:cubicBezTo>
                  <a:lnTo>
                    <a:pt x="13329" y="662"/>
                  </a:lnTo>
                  <a:cubicBezTo>
                    <a:pt x="13329" y="295"/>
                    <a:pt x="13035" y="1"/>
                    <a:pt x="12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45" name="Google Shape;1945;p36"/>
            <p:cNvSpPr/>
            <p:nvPr/>
          </p:nvSpPr>
          <p:spPr>
            <a:xfrm>
              <a:off x="2507483" y="2091978"/>
              <a:ext cx="612959" cy="56195"/>
            </a:xfrm>
            <a:custGeom>
              <a:avLst/>
              <a:gdLst/>
              <a:ahLst/>
              <a:cxnLst/>
              <a:rect l="l" t="t" r="r" b="b"/>
              <a:pathLst>
                <a:path w="13231" h="1213" extrusionOk="0">
                  <a:moveTo>
                    <a:pt x="613" y="1"/>
                  </a:moveTo>
                  <a:cubicBezTo>
                    <a:pt x="270" y="1"/>
                    <a:pt x="1" y="270"/>
                    <a:pt x="1" y="613"/>
                  </a:cubicBezTo>
                  <a:lnTo>
                    <a:pt x="1" y="1213"/>
                  </a:lnTo>
                  <a:lnTo>
                    <a:pt x="13231" y="1213"/>
                  </a:lnTo>
                  <a:lnTo>
                    <a:pt x="13231" y="613"/>
                  </a:lnTo>
                  <a:cubicBezTo>
                    <a:pt x="13231" y="270"/>
                    <a:pt x="12962" y="1"/>
                    <a:pt x="126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46" name="Google Shape;1946;p36"/>
            <p:cNvSpPr/>
            <p:nvPr/>
          </p:nvSpPr>
          <p:spPr>
            <a:xfrm>
              <a:off x="2505213" y="2089708"/>
              <a:ext cx="617499" cy="60735"/>
            </a:xfrm>
            <a:custGeom>
              <a:avLst/>
              <a:gdLst/>
              <a:ahLst/>
              <a:cxnLst/>
              <a:rect l="l" t="t" r="r" b="b"/>
              <a:pathLst>
                <a:path w="13329" h="1311" extrusionOk="0">
                  <a:moveTo>
                    <a:pt x="12668" y="99"/>
                  </a:moveTo>
                  <a:cubicBezTo>
                    <a:pt x="12986" y="99"/>
                    <a:pt x="13231" y="356"/>
                    <a:pt x="13231" y="662"/>
                  </a:cubicBezTo>
                  <a:lnTo>
                    <a:pt x="13231" y="1213"/>
                  </a:lnTo>
                  <a:lnTo>
                    <a:pt x="99" y="1213"/>
                  </a:lnTo>
                  <a:lnTo>
                    <a:pt x="99" y="662"/>
                  </a:lnTo>
                  <a:cubicBezTo>
                    <a:pt x="99" y="356"/>
                    <a:pt x="343" y="99"/>
                    <a:pt x="662" y="99"/>
                  </a:cubicBezTo>
                  <a:close/>
                  <a:moveTo>
                    <a:pt x="662" y="1"/>
                  </a:moveTo>
                  <a:cubicBezTo>
                    <a:pt x="295" y="1"/>
                    <a:pt x="1" y="295"/>
                    <a:pt x="1" y="662"/>
                  </a:cubicBezTo>
                  <a:lnTo>
                    <a:pt x="1" y="1311"/>
                  </a:lnTo>
                  <a:lnTo>
                    <a:pt x="13329" y="1311"/>
                  </a:lnTo>
                  <a:lnTo>
                    <a:pt x="13329" y="662"/>
                  </a:lnTo>
                  <a:cubicBezTo>
                    <a:pt x="13329" y="295"/>
                    <a:pt x="13035" y="1"/>
                    <a:pt x="12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47" name="Google Shape;1947;p36"/>
            <p:cNvSpPr/>
            <p:nvPr/>
          </p:nvSpPr>
          <p:spPr>
            <a:xfrm>
              <a:off x="2549456" y="2046622"/>
              <a:ext cx="612959" cy="266568"/>
            </a:xfrm>
            <a:custGeom>
              <a:avLst/>
              <a:gdLst/>
              <a:ahLst/>
              <a:cxnLst/>
              <a:rect l="l" t="t" r="r" b="b"/>
              <a:pathLst>
                <a:path w="13231" h="5754" extrusionOk="0">
                  <a:moveTo>
                    <a:pt x="612" y="1"/>
                  </a:moveTo>
                  <a:cubicBezTo>
                    <a:pt x="281" y="1"/>
                    <a:pt x="0" y="270"/>
                    <a:pt x="0" y="601"/>
                  </a:cubicBezTo>
                  <a:lnTo>
                    <a:pt x="0" y="5154"/>
                  </a:lnTo>
                  <a:cubicBezTo>
                    <a:pt x="0" y="5484"/>
                    <a:pt x="281" y="5753"/>
                    <a:pt x="612" y="5753"/>
                  </a:cubicBezTo>
                  <a:lnTo>
                    <a:pt x="12631" y="5753"/>
                  </a:lnTo>
                  <a:cubicBezTo>
                    <a:pt x="12961" y="5753"/>
                    <a:pt x="13231" y="5484"/>
                    <a:pt x="13231" y="5154"/>
                  </a:cubicBezTo>
                  <a:lnTo>
                    <a:pt x="13231" y="601"/>
                  </a:lnTo>
                  <a:cubicBezTo>
                    <a:pt x="13231" y="270"/>
                    <a:pt x="12961" y="1"/>
                    <a:pt x="126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48" name="Google Shape;1948;p36"/>
            <p:cNvSpPr/>
            <p:nvPr/>
          </p:nvSpPr>
          <p:spPr>
            <a:xfrm>
              <a:off x="2547742" y="2044352"/>
              <a:ext cx="616943" cy="271062"/>
            </a:xfrm>
            <a:custGeom>
              <a:avLst/>
              <a:gdLst/>
              <a:ahLst/>
              <a:cxnLst/>
              <a:rect l="l" t="t" r="r" b="b"/>
              <a:pathLst>
                <a:path w="13317" h="5851" extrusionOk="0">
                  <a:moveTo>
                    <a:pt x="12668" y="87"/>
                  </a:moveTo>
                  <a:cubicBezTo>
                    <a:pt x="12974" y="87"/>
                    <a:pt x="13231" y="343"/>
                    <a:pt x="13231" y="650"/>
                  </a:cubicBezTo>
                  <a:lnTo>
                    <a:pt x="13231" y="5190"/>
                  </a:lnTo>
                  <a:cubicBezTo>
                    <a:pt x="13231" y="5508"/>
                    <a:pt x="12974" y="5753"/>
                    <a:pt x="12668" y="5753"/>
                  </a:cubicBezTo>
                  <a:lnTo>
                    <a:pt x="649" y="5753"/>
                  </a:lnTo>
                  <a:cubicBezTo>
                    <a:pt x="343" y="5753"/>
                    <a:pt x="86" y="5508"/>
                    <a:pt x="86" y="5190"/>
                  </a:cubicBezTo>
                  <a:lnTo>
                    <a:pt x="86" y="650"/>
                  </a:lnTo>
                  <a:cubicBezTo>
                    <a:pt x="86" y="343"/>
                    <a:pt x="343" y="87"/>
                    <a:pt x="649" y="87"/>
                  </a:cubicBezTo>
                  <a:close/>
                  <a:moveTo>
                    <a:pt x="649" y="1"/>
                  </a:moveTo>
                  <a:cubicBezTo>
                    <a:pt x="294" y="1"/>
                    <a:pt x="0" y="294"/>
                    <a:pt x="0" y="650"/>
                  </a:cubicBezTo>
                  <a:lnTo>
                    <a:pt x="0" y="5190"/>
                  </a:lnTo>
                  <a:cubicBezTo>
                    <a:pt x="0" y="5557"/>
                    <a:pt x="294" y="5851"/>
                    <a:pt x="649" y="5851"/>
                  </a:cubicBezTo>
                  <a:lnTo>
                    <a:pt x="12668" y="5851"/>
                  </a:lnTo>
                  <a:cubicBezTo>
                    <a:pt x="13023" y="5851"/>
                    <a:pt x="13317" y="5557"/>
                    <a:pt x="13317" y="5190"/>
                  </a:cubicBezTo>
                  <a:lnTo>
                    <a:pt x="13317" y="650"/>
                  </a:lnTo>
                  <a:cubicBezTo>
                    <a:pt x="13317" y="294"/>
                    <a:pt x="13023" y="1"/>
                    <a:pt x="12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49" name="Google Shape;1949;p36"/>
            <p:cNvSpPr/>
            <p:nvPr/>
          </p:nvSpPr>
          <p:spPr>
            <a:xfrm>
              <a:off x="2549456" y="2046622"/>
              <a:ext cx="612959" cy="55639"/>
            </a:xfrm>
            <a:custGeom>
              <a:avLst/>
              <a:gdLst/>
              <a:ahLst/>
              <a:cxnLst/>
              <a:rect l="l" t="t" r="r" b="b"/>
              <a:pathLst>
                <a:path w="13231" h="1201" extrusionOk="0">
                  <a:moveTo>
                    <a:pt x="612" y="1"/>
                  </a:moveTo>
                  <a:cubicBezTo>
                    <a:pt x="281" y="1"/>
                    <a:pt x="0" y="270"/>
                    <a:pt x="0" y="601"/>
                  </a:cubicBezTo>
                  <a:lnTo>
                    <a:pt x="0" y="1200"/>
                  </a:lnTo>
                  <a:lnTo>
                    <a:pt x="13231" y="1200"/>
                  </a:lnTo>
                  <a:lnTo>
                    <a:pt x="13231" y="601"/>
                  </a:lnTo>
                  <a:cubicBezTo>
                    <a:pt x="13231" y="270"/>
                    <a:pt x="12961" y="1"/>
                    <a:pt x="126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50" name="Google Shape;1950;p36"/>
            <p:cNvSpPr/>
            <p:nvPr/>
          </p:nvSpPr>
          <p:spPr>
            <a:xfrm>
              <a:off x="2547742" y="2044352"/>
              <a:ext cx="616943" cy="60133"/>
            </a:xfrm>
            <a:custGeom>
              <a:avLst/>
              <a:gdLst/>
              <a:ahLst/>
              <a:cxnLst/>
              <a:rect l="l" t="t" r="r" b="b"/>
              <a:pathLst>
                <a:path w="13317" h="1298" extrusionOk="0">
                  <a:moveTo>
                    <a:pt x="12668" y="87"/>
                  </a:moveTo>
                  <a:cubicBezTo>
                    <a:pt x="12974" y="87"/>
                    <a:pt x="13231" y="343"/>
                    <a:pt x="13231" y="650"/>
                  </a:cubicBezTo>
                  <a:lnTo>
                    <a:pt x="13231" y="1213"/>
                  </a:lnTo>
                  <a:lnTo>
                    <a:pt x="86" y="1213"/>
                  </a:lnTo>
                  <a:lnTo>
                    <a:pt x="86" y="650"/>
                  </a:lnTo>
                  <a:cubicBezTo>
                    <a:pt x="86" y="343"/>
                    <a:pt x="343" y="87"/>
                    <a:pt x="649" y="87"/>
                  </a:cubicBezTo>
                  <a:close/>
                  <a:moveTo>
                    <a:pt x="649" y="1"/>
                  </a:moveTo>
                  <a:cubicBezTo>
                    <a:pt x="294" y="1"/>
                    <a:pt x="0" y="294"/>
                    <a:pt x="0" y="650"/>
                  </a:cubicBezTo>
                  <a:lnTo>
                    <a:pt x="0" y="1298"/>
                  </a:lnTo>
                  <a:lnTo>
                    <a:pt x="13317" y="1298"/>
                  </a:lnTo>
                  <a:lnTo>
                    <a:pt x="13317" y="650"/>
                  </a:lnTo>
                  <a:cubicBezTo>
                    <a:pt x="13317" y="294"/>
                    <a:pt x="13023" y="1"/>
                    <a:pt x="12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51" name="Google Shape;1951;p36"/>
            <p:cNvSpPr/>
            <p:nvPr/>
          </p:nvSpPr>
          <p:spPr>
            <a:xfrm>
              <a:off x="3782539" y="1608005"/>
              <a:ext cx="612959" cy="266522"/>
            </a:xfrm>
            <a:custGeom>
              <a:avLst/>
              <a:gdLst/>
              <a:ahLst/>
              <a:cxnLst/>
              <a:rect l="l" t="t" r="r" b="b"/>
              <a:pathLst>
                <a:path w="13231" h="5753" extrusionOk="0">
                  <a:moveTo>
                    <a:pt x="600" y="0"/>
                  </a:moveTo>
                  <a:cubicBezTo>
                    <a:pt x="270" y="0"/>
                    <a:pt x="0" y="270"/>
                    <a:pt x="0" y="612"/>
                  </a:cubicBezTo>
                  <a:lnTo>
                    <a:pt x="0" y="5154"/>
                  </a:lnTo>
                  <a:cubicBezTo>
                    <a:pt x="0" y="5484"/>
                    <a:pt x="270" y="5753"/>
                    <a:pt x="600" y="5753"/>
                  </a:cubicBezTo>
                  <a:lnTo>
                    <a:pt x="12619" y="5753"/>
                  </a:lnTo>
                  <a:cubicBezTo>
                    <a:pt x="12950" y="5753"/>
                    <a:pt x="13231" y="5484"/>
                    <a:pt x="13231" y="5154"/>
                  </a:cubicBezTo>
                  <a:lnTo>
                    <a:pt x="13231" y="612"/>
                  </a:lnTo>
                  <a:cubicBezTo>
                    <a:pt x="13231" y="270"/>
                    <a:pt x="12950" y="0"/>
                    <a:pt x="126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52" name="Google Shape;1952;p36"/>
            <p:cNvSpPr/>
            <p:nvPr/>
          </p:nvSpPr>
          <p:spPr>
            <a:xfrm>
              <a:off x="2603892" y="1998997"/>
              <a:ext cx="616943" cy="271062"/>
            </a:xfrm>
            <a:custGeom>
              <a:avLst/>
              <a:gdLst/>
              <a:ahLst/>
              <a:cxnLst/>
              <a:rect l="l" t="t" r="r" b="b"/>
              <a:pathLst>
                <a:path w="13317" h="5851" extrusionOk="0">
                  <a:moveTo>
                    <a:pt x="12668" y="98"/>
                  </a:moveTo>
                  <a:cubicBezTo>
                    <a:pt x="12974" y="98"/>
                    <a:pt x="13231" y="343"/>
                    <a:pt x="13231" y="661"/>
                  </a:cubicBezTo>
                  <a:lnTo>
                    <a:pt x="13231" y="5203"/>
                  </a:lnTo>
                  <a:cubicBezTo>
                    <a:pt x="13231" y="5508"/>
                    <a:pt x="12974" y="5766"/>
                    <a:pt x="12668" y="5766"/>
                  </a:cubicBezTo>
                  <a:lnTo>
                    <a:pt x="649" y="5766"/>
                  </a:lnTo>
                  <a:cubicBezTo>
                    <a:pt x="343" y="5766"/>
                    <a:pt x="86" y="5508"/>
                    <a:pt x="86" y="5203"/>
                  </a:cubicBezTo>
                  <a:lnTo>
                    <a:pt x="86" y="661"/>
                  </a:lnTo>
                  <a:cubicBezTo>
                    <a:pt x="86" y="343"/>
                    <a:pt x="343" y="98"/>
                    <a:pt x="649" y="98"/>
                  </a:cubicBezTo>
                  <a:close/>
                  <a:moveTo>
                    <a:pt x="649" y="0"/>
                  </a:moveTo>
                  <a:cubicBezTo>
                    <a:pt x="294" y="0"/>
                    <a:pt x="0" y="294"/>
                    <a:pt x="0" y="661"/>
                  </a:cubicBezTo>
                  <a:lnTo>
                    <a:pt x="0" y="5203"/>
                  </a:lnTo>
                  <a:cubicBezTo>
                    <a:pt x="0" y="5557"/>
                    <a:pt x="294" y="5851"/>
                    <a:pt x="649" y="5851"/>
                  </a:cubicBezTo>
                  <a:lnTo>
                    <a:pt x="12668" y="5851"/>
                  </a:lnTo>
                  <a:cubicBezTo>
                    <a:pt x="13035" y="5851"/>
                    <a:pt x="13317" y="5557"/>
                    <a:pt x="13317" y="5203"/>
                  </a:cubicBezTo>
                  <a:lnTo>
                    <a:pt x="13317" y="661"/>
                  </a:lnTo>
                  <a:cubicBezTo>
                    <a:pt x="13317" y="294"/>
                    <a:pt x="13035" y="0"/>
                    <a:pt x="12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53" name="Google Shape;1953;p36"/>
            <p:cNvSpPr/>
            <p:nvPr/>
          </p:nvSpPr>
          <p:spPr>
            <a:xfrm>
              <a:off x="2606162" y="2001267"/>
              <a:ext cx="612959" cy="56195"/>
            </a:xfrm>
            <a:custGeom>
              <a:avLst/>
              <a:gdLst/>
              <a:ahLst/>
              <a:cxnLst/>
              <a:rect l="l" t="t" r="r" b="b"/>
              <a:pathLst>
                <a:path w="13231" h="1213" extrusionOk="0">
                  <a:moveTo>
                    <a:pt x="600" y="0"/>
                  </a:moveTo>
                  <a:cubicBezTo>
                    <a:pt x="270" y="0"/>
                    <a:pt x="0" y="270"/>
                    <a:pt x="0" y="612"/>
                  </a:cubicBezTo>
                  <a:lnTo>
                    <a:pt x="0" y="1213"/>
                  </a:lnTo>
                  <a:lnTo>
                    <a:pt x="13231" y="1213"/>
                  </a:lnTo>
                  <a:lnTo>
                    <a:pt x="13231" y="612"/>
                  </a:lnTo>
                  <a:cubicBezTo>
                    <a:pt x="13231" y="270"/>
                    <a:pt x="12950" y="0"/>
                    <a:pt x="126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54" name="Google Shape;1954;p36"/>
            <p:cNvSpPr/>
            <p:nvPr/>
          </p:nvSpPr>
          <p:spPr>
            <a:xfrm>
              <a:off x="2603892" y="1998997"/>
              <a:ext cx="616943" cy="60133"/>
            </a:xfrm>
            <a:custGeom>
              <a:avLst/>
              <a:gdLst/>
              <a:ahLst/>
              <a:cxnLst/>
              <a:rect l="l" t="t" r="r" b="b"/>
              <a:pathLst>
                <a:path w="13317" h="1298" extrusionOk="0">
                  <a:moveTo>
                    <a:pt x="12668" y="98"/>
                  </a:moveTo>
                  <a:cubicBezTo>
                    <a:pt x="12974" y="98"/>
                    <a:pt x="13231" y="343"/>
                    <a:pt x="13231" y="661"/>
                  </a:cubicBezTo>
                  <a:lnTo>
                    <a:pt x="13231" y="1213"/>
                  </a:lnTo>
                  <a:lnTo>
                    <a:pt x="86" y="1213"/>
                  </a:lnTo>
                  <a:lnTo>
                    <a:pt x="86" y="661"/>
                  </a:lnTo>
                  <a:cubicBezTo>
                    <a:pt x="86" y="343"/>
                    <a:pt x="343" y="98"/>
                    <a:pt x="649" y="98"/>
                  </a:cubicBezTo>
                  <a:close/>
                  <a:moveTo>
                    <a:pt x="649" y="0"/>
                  </a:moveTo>
                  <a:cubicBezTo>
                    <a:pt x="294" y="0"/>
                    <a:pt x="0" y="294"/>
                    <a:pt x="0" y="661"/>
                  </a:cubicBezTo>
                  <a:lnTo>
                    <a:pt x="0" y="1298"/>
                  </a:lnTo>
                  <a:lnTo>
                    <a:pt x="13317" y="1298"/>
                  </a:lnTo>
                  <a:lnTo>
                    <a:pt x="13317" y="661"/>
                  </a:lnTo>
                  <a:cubicBezTo>
                    <a:pt x="13317" y="294"/>
                    <a:pt x="13035" y="0"/>
                    <a:pt x="12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955" name="Google Shape;1955;p36"/>
          <p:cNvGrpSpPr/>
          <p:nvPr/>
        </p:nvGrpSpPr>
        <p:grpSpPr>
          <a:xfrm>
            <a:off x="14285593" y="-32422"/>
            <a:ext cx="1648800" cy="549600"/>
            <a:chOff x="7044555" y="1052966"/>
            <a:chExt cx="1236600" cy="412200"/>
          </a:xfrm>
        </p:grpSpPr>
        <p:grpSp>
          <p:nvGrpSpPr>
            <p:cNvPr id="1956" name="Google Shape;1956;p36"/>
            <p:cNvGrpSpPr/>
            <p:nvPr/>
          </p:nvGrpSpPr>
          <p:grpSpPr>
            <a:xfrm>
              <a:off x="7044555" y="1052966"/>
              <a:ext cx="412200" cy="412200"/>
              <a:chOff x="7044555" y="1052966"/>
              <a:chExt cx="412200" cy="412200"/>
            </a:xfrm>
          </p:grpSpPr>
          <p:sp>
            <p:nvSpPr>
              <p:cNvPr id="1957" name="Google Shape;1957;p36"/>
              <p:cNvSpPr/>
              <p:nvPr/>
            </p:nvSpPr>
            <p:spPr>
              <a:xfrm>
                <a:off x="7104905" y="1113408"/>
                <a:ext cx="291600" cy="291600"/>
              </a:xfrm>
              <a:prstGeom prst="plus">
                <a:avLst>
                  <a:gd name="adj" fmla="val 4541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1958" name="Google Shape;1958;p36"/>
              <p:cNvSpPr/>
              <p:nvPr/>
            </p:nvSpPr>
            <p:spPr>
              <a:xfrm rot="2700000">
                <a:off x="7104920" y="1113331"/>
                <a:ext cx="291469" cy="291469"/>
              </a:xfrm>
              <a:prstGeom prst="plus">
                <a:avLst>
                  <a:gd name="adj" fmla="val 4541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</p:grpSp>
        <p:grpSp>
          <p:nvGrpSpPr>
            <p:cNvPr id="1959" name="Google Shape;1959;p36"/>
            <p:cNvGrpSpPr/>
            <p:nvPr/>
          </p:nvGrpSpPr>
          <p:grpSpPr>
            <a:xfrm>
              <a:off x="7456755" y="1052966"/>
              <a:ext cx="412200" cy="412200"/>
              <a:chOff x="7044555" y="1052966"/>
              <a:chExt cx="412200" cy="412200"/>
            </a:xfrm>
          </p:grpSpPr>
          <p:sp>
            <p:nvSpPr>
              <p:cNvPr id="1960" name="Google Shape;1960;p36"/>
              <p:cNvSpPr/>
              <p:nvPr/>
            </p:nvSpPr>
            <p:spPr>
              <a:xfrm>
                <a:off x="7104905" y="1113408"/>
                <a:ext cx="291600" cy="291600"/>
              </a:xfrm>
              <a:prstGeom prst="plus">
                <a:avLst>
                  <a:gd name="adj" fmla="val 4541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1961" name="Google Shape;1961;p36"/>
              <p:cNvSpPr/>
              <p:nvPr/>
            </p:nvSpPr>
            <p:spPr>
              <a:xfrm rot="2700000">
                <a:off x="7104920" y="1113331"/>
                <a:ext cx="291469" cy="291469"/>
              </a:xfrm>
              <a:prstGeom prst="plus">
                <a:avLst>
                  <a:gd name="adj" fmla="val 4541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 dirty="0"/>
              </a:p>
            </p:txBody>
          </p:sp>
        </p:grpSp>
        <p:grpSp>
          <p:nvGrpSpPr>
            <p:cNvPr id="1962" name="Google Shape;1962;p36"/>
            <p:cNvGrpSpPr/>
            <p:nvPr/>
          </p:nvGrpSpPr>
          <p:grpSpPr>
            <a:xfrm>
              <a:off x="7868955" y="1052966"/>
              <a:ext cx="412200" cy="412200"/>
              <a:chOff x="7044555" y="1052966"/>
              <a:chExt cx="412200" cy="412200"/>
            </a:xfrm>
          </p:grpSpPr>
          <p:sp>
            <p:nvSpPr>
              <p:cNvPr id="1963" name="Google Shape;1963;p36"/>
              <p:cNvSpPr/>
              <p:nvPr/>
            </p:nvSpPr>
            <p:spPr>
              <a:xfrm>
                <a:off x="7104905" y="1113408"/>
                <a:ext cx="291600" cy="291600"/>
              </a:xfrm>
              <a:prstGeom prst="plus">
                <a:avLst>
                  <a:gd name="adj" fmla="val 4541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1964" name="Google Shape;1964;p36"/>
              <p:cNvSpPr/>
              <p:nvPr/>
            </p:nvSpPr>
            <p:spPr>
              <a:xfrm rot="2700000">
                <a:off x="7104920" y="1113331"/>
                <a:ext cx="291469" cy="291469"/>
              </a:xfrm>
              <a:prstGeom prst="plus">
                <a:avLst>
                  <a:gd name="adj" fmla="val 4541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</p:grpSp>
      </p:grpSp>
      <p:grpSp>
        <p:nvGrpSpPr>
          <p:cNvPr id="2" name="Google Shape;11081;p68">
            <a:extLst>
              <a:ext uri="{FF2B5EF4-FFF2-40B4-BE49-F238E27FC236}">
                <a16:creationId xmlns:a16="http://schemas.microsoft.com/office/drawing/2014/main" id="{6B43104A-6D4C-68D4-FF61-7B83AE1E033C}"/>
              </a:ext>
            </a:extLst>
          </p:cNvPr>
          <p:cNvGrpSpPr/>
          <p:nvPr/>
        </p:nvGrpSpPr>
        <p:grpSpPr>
          <a:xfrm>
            <a:off x="-3252544" y="1526420"/>
            <a:ext cx="712557" cy="785901"/>
            <a:chOff x="4206459" y="1191441"/>
            <a:chExt cx="712557" cy="785901"/>
          </a:xfrm>
        </p:grpSpPr>
        <p:sp>
          <p:nvSpPr>
            <p:cNvPr id="3" name="Google Shape;11082;p68">
              <a:extLst>
                <a:ext uri="{FF2B5EF4-FFF2-40B4-BE49-F238E27FC236}">
                  <a16:creationId xmlns:a16="http://schemas.microsoft.com/office/drawing/2014/main" id="{8173AE09-5522-88D2-F616-C991ECE42DF8}"/>
                </a:ext>
              </a:extLst>
            </p:cNvPr>
            <p:cNvSpPr/>
            <p:nvPr/>
          </p:nvSpPr>
          <p:spPr>
            <a:xfrm>
              <a:off x="4548248" y="1328649"/>
              <a:ext cx="325201" cy="322547"/>
            </a:xfrm>
            <a:custGeom>
              <a:avLst/>
              <a:gdLst/>
              <a:ahLst/>
              <a:cxnLst/>
              <a:rect l="l" t="t" r="r" b="b"/>
              <a:pathLst>
                <a:path w="25486" h="25278" extrusionOk="0">
                  <a:moveTo>
                    <a:pt x="12746" y="4905"/>
                  </a:moveTo>
                  <a:cubicBezTo>
                    <a:pt x="13701" y="4905"/>
                    <a:pt x="14672" y="5083"/>
                    <a:pt x="15613" y="5460"/>
                  </a:cubicBezTo>
                  <a:cubicBezTo>
                    <a:pt x="19580" y="7047"/>
                    <a:pt x="21508" y="11545"/>
                    <a:pt x="19923" y="15511"/>
                  </a:cubicBezTo>
                  <a:cubicBezTo>
                    <a:pt x="18714" y="18534"/>
                    <a:pt x="15811" y="20374"/>
                    <a:pt x="12742" y="20374"/>
                  </a:cubicBezTo>
                  <a:cubicBezTo>
                    <a:pt x="11786" y="20374"/>
                    <a:pt x="10814" y="20196"/>
                    <a:pt x="9873" y="19819"/>
                  </a:cubicBezTo>
                  <a:cubicBezTo>
                    <a:pt x="5908" y="18234"/>
                    <a:pt x="3978" y="13734"/>
                    <a:pt x="5563" y="9769"/>
                  </a:cubicBezTo>
                  <a:cubicBezTo>
                    <a:pt x="6772" y="6745"/>
                    <a:pt x="9676" y="4905"/>
                    <a:pt x="12746" y="4905"/>
                  </a:cubicBezTo>
                  <a:close/>
                  <a:moveTo>
                    <a:pt x="15551" y="1"/>
                  </a:moveTo>
                  <a:cubicBezTo>
                    <a:pt x="15240" y="1"/>
                    <a:pt x="14946" y="187"/>
                    <a:pt x="14824" y="492"/>
                  </a:cubicBezTo>
                  <a:lnTo>
                    <a:pt x="14047" y="2435"/>
                  </a:lnTo>
                  <a:cubicBezTo>
                    <a:pt x="13612" y="2378"/>
                    <a:pt x="13174" y="2350"/>
                    <a:pt x="12736" y="2350"/>
                  </a:cubicBezTo>
                  <a:cubicBezTo>
                    <a:pt x="12218" y="2350"/>
                    <a:pt x="11700" y="2390"/>
                    <a:pt x="11187" y="2469"/>
                  </a:cubicBezTo>
                  <a:lnTo>
                    <a:pt x="10364" y="547"/>
                  </a:lnTo>
                  <a:cubicBezTo>
                    <a:pt x="10238" y="251"/>
                    <a:pt x="9949" y="73"/>
                    <a:pt x="9646" y="73"/>
                  </a:cubicBezTo>
                  <a:cubicBezTo>
                    <a:pt x="9543" y="73"/>
                    <a:pt x="9438" y="93"/>
                    <a:pt x="9338" y="137"/>
                  </a:cubicBezTo>
                  <a:lnTo>
                    <a:pt x="6036" y="1553"/>
                  </a:lnTo>
                  <a:cubicBezTo>
                    <a:pt x="5640" y="1722"/>
                    <a:pt x="5456" y="2182"/>
                    <a:pt x="5626" y="2579"/>
                  </a:cubicBezTo>
                  <a:lnTo>
                    <a:pt x="6449" y="4501"/>
                  </a:lnTo>
                  <a:cubicBezTo>
                    <a:pt x="5690" y="5085"/>
                    <a:pt x="5019" y="5775"/>
                    <a:pt x="4452" y="6549"/>
                  </a:cubicBezTo>
                  <a:lnTo>
                    <a:pt x="2510" y="5772"/>
                  </a:lnTo>
                  <a:cubicBezTo>
                    <a:pt x="2414" y="5734"/>
                    <a:pt x="2316" y="5716"/>
                    <a:pt x="2219" y="5716"/>
                  </a:cubicBezTo>
                  <a:cubicBezTo>
                    <a:pt x="1910" y="5716"/>
                    <a:pt x="1616" y="5901"/>
                    <a:pt x="1493" y="6208"/>
                  </a:cubicBezTo>
                  <a:lnTo>
                    <a:pt x="161" y="9542"/>
                  </a:lnTo>
                  <a:cubicBezTo>
                    <a:pt x="0" y="9944"/>
                    <a:pt x="194" y="10398"/>
                    <a:pt x="596" y="10558"/>
                  </a:cubicBezTo>
                  <a:lnTo>
                    <a:pt x="2537" y="11335"/>
                  </a:lnTo>
                  <a:cubicBezTo>
                    <a:pt x="2415" y="12285"/>
                    <a:pt x="2426" y="13249"/>
                    <a:pt x="2572" y="14195"/>
                  </a:cubicBezTo>
                  <a:lnTo>
                    <a:pt x="651" y="15018"/>
                  </a:lnTo>
                  <a:cubicBezTo>
                    <a:pt x="253" y="15189"/>
                    <a:pt x="71" y="15649"/>
                    <a:pt x="241" y="16046"/>
                  </a:cubicBezTo>
                  <a:lnTo>
                    <a:pt x="1655" y="19347"/>
                  </a:lnTo>
                  <a:cubicBezTo>
                    <a:pt x="1781" y="19643"/>
                    <a:pt x="2070" y="19821"/>
                    <a:pt x="2373" y="19821"/>
                  </a:cubicBezTo>
                  <a:cubicBezTo>
                    <a:pt x="2476" y="19821"/>
                    <a:pt x="2581" y="19800"/>
                    <a:pt x="2681" y="19756"/>
                  </a:cubicBezTo>
                  <a:lnTo>
                    <a:pt x="4603" y="18933"/>
                  </a:lnTo>
                  <a:cubicBezTo>
                    <a:pt x="5189" y="19692"/>
                    <a:pt x="5879" y="20365"/>
                    <a:pt x="6651" y="20930"/>
                  </a:cubicBezTo>
                  <a:lnTo>
                    <a:pt x="5874" y="22873"/>
                  </a:lnTo>
                  <a:cubicBezTo>
                    <a:pt x="5714" y="23273"/>
                    <a:pt x="5909" y="23728"/>
                    <a:pt x="6310" y="23888"/>
                  </a:cubicBezTo>
                  <a:lnTo>
                    <a:pt x="9645" y="25222"/>
                  </a:lnTo>
                  <a:cubicBezTo>
                    <a:pt x="9740" y="25260"/>
                    <a:pt x="9838" y="25278"/>
                    <a:pt x="9935" y="25278"/>
                  </a:cubicBezTo>
                  <a:cubicBezTo>
                    <a:pt x="10245" y="25278"/>
                    <a:pt x="10538" y="25092"/>
                    <a:pt x="10660" y="24786"/>
                  </a:cubicBezTo>
                  <a:lnTo>
                    <a:pt x="11437" y="22845"/>
                  </a:lnTo>
                  <a:cubicBezTo>
                    <a:pt x="11871" y="22901"/>
                    <a:pt x="12308" y="22929"/>
                    <a:pt x="12745" y="22929"/>
                  </a:cubicBezTo>
                  <a:cubicBezTo>
                    <a:pt x="13264" y="22929"/>
                    <a:pt x="13784" y="22889"/>
                    <a:pt x="14299" y="22810"/>
                  </a:cubicBezTo>
                  <a:lnTo>
                    <a:pt x="15122" y="24732"/>
                  </a:lnTo>
                  <a:cubicBezTo>
                    <a:pt x="15248" y="25028"/>
                    <a:pt x="15536" y="25206"/>
                    <a:pt x="15839" y="25206"/>
                  </a:cubicBezTo>
                  <a:cubicBezTo>
                    <a:pt x="15943" y="25206"/>
                    <a:pt x="16047" y="25185"/>
                    <a:pt x="16148" y="25142"/>
                  </a:cubicBezTo>
                  <a:lnTo>
                    <a:pt x="19449" y="23728"/>
                  </a:lnTo>
                  <a:cubicBezTo>
                    <a:pt x="19846" y="23558"/>
                    <a:pt x="20030" y="23098"/>
                    <a:pt x="19860" y="22701"/>
                  </a:cubicBezTo>
                  <a:lnTo>
                    <a:pt x="19037" y="20780"/>
                  </a:lnTo>
                  <a:cubicBezTo>
                    <a:pt x="19794" y="20194"/>
                    <a:pt x="20467" y="19503"/>
                    <a:pt x="21034" y="18732"/>
                  </a:cubicBezTo>
                  <a:lnTo>
                    <a:pt x="22975" y="19508"/>
                  </a:lnTo>
                  <a:cubicBezTo>
                    <a:pt x="23070" y="19546"/>
                    <a:pt x="23168" y="19564"/>
                    <a:pt x="23265" y="19564"/>
                  </a:cubicBezTo>
                  <a:cubicBezTo>
                    <a:pt x="23576" y="19564"/>
                    <a:pt x="23869" y="19378"/>
                    <a:pt x="23992" y="19073"/>
                  </a:cubicBezTo>
                  <a:lnTo>
                    <a:pt x="25326" y="15737"/>
                  </a:lnTo>
                  <a:cubicBezTo>
                    <a:pt x="25486" y="15337"/>
                    <a:pt x="25290" y="14882"/>
                    <a:pt x="24890" y="14722"/>
                  </a:cubicBezTo>
                  <a:lnTo>
                    <a:pt x="22948" y="13945"/>
                  </a:lnTo>
                  <a:cubicBezTo>
                    <a:pt x="23071" y="12994"/>
                    <a:pt x="23060" y="12032"/>
                    <a:pt x="22914" y="11084"/>
                  </a:cubicBezTo>
                  <a:lnTo>
                    <a:pt x="24835" y="10261"/>
                  </a:lnTo>
                  <a:cubicBezTo>
                    <a:pt x="25231" y="10091"/>
                    <a:pt x="25415" y="9631"/>
                    <a:pt x="25245" y="9234"/>
                  </a:cubicBezTo>
                  <a:lnTo>
                    <a:pt x="23830" y="5934"/>
                  </a:lnTo>
                  <a:cubicBezTo>
                    <a:pt x="23703" y="5637"/>
                    <a:pt x="23414" y="5459"/>
                    <a:pt x="23111" y="5459"/>
                  </a:cubicBezTo>
                  <a:cubicBezTo>
                    <a:pt x="23008" y="5459"/>
                    <a:pt x="22904" y="5479"/>
                    <a:pt x="22803" y="5522"/>
                  </a:cubicBezTo>
                  <a:lnTo>
                    <a:pt x="20882" y="6347"/>
                  </a:lnTo>
                  <a:cubicBezTo>
                    <a:pt x="20297" y="5588"/>
                    <a:pt x="19607" y="4915"/>
                    <a:pt x="18835" y="4348"/>
                  </a:cubicBezTo>
                  <a:lnTo>
                    <a:pt x="19610" y="2408"/>
                  </a:lnTo>
                  <a:cubicBezTo>
                    <a:pt x="19770" y="2006"/>
                    <a:pt x="19577" y="1551"/>
                    <a:pt x="19175" y="1391"/>
                  </a:cubicBezTo>
                  <a:lnTo>
                    <a:pt x="15841" y="57"/>
                  </a:lnTo>
                  <a:cubicBezTo>
                    <a:pt x="15745" y="19"/>
                    <a:pt x="15647" y="1"/>
                    <a:pt x="1555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445D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1083;p68">
              <a:extLst>
                <a:ext uri="{FF2B5EF4-FFF2-40B4-BE49-F238E27FC236}">
                  <a16:creationId xmlns:a16="http://schemas.microsoft.com/office/drawing/2014/main" id="{0C0E6455-0C3E-0511-130C-27CCA6FDA0B9}"/>
                </a:ext>
              </a:extLst>
            </p:cNvPr>
            <p:cNvSpPr/>
            <p:nvPr/>
          </p:nvSpPr>
          <p:spPr>
            <a:xfrm>
              <a:off x="4557499" y="1656607"/>
              <a:ext cx="306674" cy="306648"/>
            </a:xfrm>
            <a:custGeom>
              <a:avLst/>
              <a:gdLst/>
              <a:ahLst/>
              <a:cxnLst/>
              <a:rect l="l" t="t" r="r" b="b"/>
              <a:pathLst>
                <a:path w="24034" h="24032" extrusionOk="0">
                  <a:moveTo>
                    <a:pt x="12017" y="4775"/>
                  </a:moveTo>
                  <a:cubicBezTo>
                    <a:pt x="16016" y="4775"/>
                    <a:pt x="19258" y="8018"/>
                    <a:pt x="19258" y="12017"/>
                  </a:cubicBezTo>
                  <a:cubicBezTo>
                    <a:pt x="19258" y="16015"/>
                    <a:pt x="16016" y="19256"/>
                    <a:pt x="12019" y="19256"/>
                  </a:cubicBezTo>
                  <a:lnTo>
                    <a:pt x="12017" y="19256"/>
                  </a:lnTo>
                  <a:cubicBezTo>
                    <a:pt x="8019" y="19256"/>
                    <a:pt x="4778" y="16015"/>
                    <a:pt x="4778" y="12017"/>
                  </a:cubicBezTo>
                  <a:cubicBezTo>
                    <a:pt x="4778" y="8018"/>
                    <a:pt x="8019" y="4775"/>
                    <a:pt x="12017" y="4775"/>
                  </a:cubicBezTo>
                  <a:close/>
                  <a:moveTo>
                    <a:pt x="10336" y="0"/>
                  </a:moveTo>
                  <a:cubicBezTo>
                    <a:pt x="9932" y="0"/>
                    <a:pt x="9604" y="327"/>
                    <a:pt x="9604" y="732"/>
                  </a:cubicBezTo>
                  <a:lnTo>
                    <a:pt x="9604" y="2689"/>
                  </a:lnTo>
                  <a:cubicBezTo>
                    <a:pt x="8734" y="2913"/>
                    <a:pt x="7902" y="3259"/>
                    <a:pt x="7128" y="3714"/>
                  </a:cubicBezTo>
                  <a:lnTo>
                    <a:pt x="5745" y="2330"/>
                  </a:lnTo>
                  <a:cubicBezTo>
                    <a:pt x="5602" y="2187"/>
                    <a:pt x="5415" y="2115"/>
                    <a:pt x="5228" y="2115"/>
                  </a:cubicBezTo>
                  <a:cubicBezTo>
                    <a:pt x="5040" y="2115"/>
                    <a:pt x="4853" y="2187"/>
                    <a:pt x="4710" y="2330"/>
                  </a:cubicBezTo>
                  <a:lnTo>
                    <a:pt x="2332" y="4708"/>
                  </a:lnTo>
                  <a:cubicBezTo>
                    <a:pt x="2046" y="4995"/>
                    <a:pt x="2046" y="5457"/>
                    <a:pt x="2332" y="5744"/>
                  </a:cubicBezTo>
                  <a:lnTo>
                    <a:pt x="3716" y="7128"/>
                  </a:lnTo>
                  <a:cubicBezTo>
                    <a:pt x="3260" y="7900"/>
                    <a:pt x="2915" y="8734"/>
                    <a:pt x="2691" y="9602"/>
                  </a:cubicBezTo>
                  <a:lnTo>
                    <a:pt x="734" y="9602"/>
                  </a:lnTo>
                  <a:cubicBezTo>
                    <a:pt x="329" y="9602"/>
                    <a:pt x="1" y="9930"/>
                    <a:pt x="1" y="10335"/>
                  </a:cubicBezTo>
                  <a:lnTo>
                    <a:pt x="1" y="13698"/>
                  </a:lnTo>
                  <a:cubicBezTo>
                    <a:pt x="1" y="14101"/>
                    <a:pt x="329" y="14430"/>
                    <a:pt x="734" y="14430"/>
                  </a:cubicBezTo>
                  <a:lnTo>
                    <a:pt x="2691" y="14430"/>
                  </a:lnTo>
                  <a:cubicBezTo>
                    <a:pt x="2915" y="15298"/>
                    <a:pt x="3260" y="16132"/>
                    <a:pt x="3716" y="16904"/>
                  </a:cubicBezTo>
                  <a:lnTo>
                    <a:pt x="2332" y="18289"/>
                  </a:lnTo>
                  <a:cubicBezTo>
                    <a:pt x="2046" y="18574"/>
                    <a:pt x="2046" y="19038"/>
                    <a:pt x="2332" y="19323"/>
                  </a:cubicBezTo>
                  <a:lnTo>
                    <a:pt x="4710" y="21701"/>
                  </a:lnTo>
                  <a:cubicBezTo>
                    <a:pt x="4853" y="21845"/>
                    <a:pt x="5040" y="21916"/>
                    <a:pt x="5228" y="21916"/>
                  </a:cubicBezTo>
                  <a:cubicBezTo>
                    <a:pt x="5415" y="21916"/>
                    <a:pt x="5602" y="21845"/>
                    <a:pt x="5745" y="21701"/>
                  </a:cubicBezTo>
                  <a:lnTo>
                    <a:pt x="7128" y="20318"/>
                  </a:lnTo>
                  <a:cubicBezTo>
                    <a:pt x="7902" y="20774"/>
                    <a:pt x="8736" y="21118"/>
                    <a:pt x="9604" y="21343"/>
                  </a:cubicBezTo>
                  <a:lnTo>
                    <a:pt x="9604" y="23299"/>
                  </a:lnTo>
                  <a:cubicBezTo>
                    <a:pt x="9604" y="23705"/>
                    <a:pt x="9932" y="24031"/>
                    <a:pt x="10336" y="24031"/>
                  </a:cubicBezTo>
                  <a:lnTo>
                    <a:pt x="13699" y="24031"/>
                  </a:lnTo>
                  <a:cubicBezTo>
                    <a:pt x="14104" y="24031"/>
                    <a:pt x="14432" y="23705"/>
                    <a:pt x="14432" y="23299"/>
                  </a:cubicBezTo>
                  <a:lnTo>
                    <a:pt x="14432" y="21343"/>
                  </a:lnTo>
                  <a:cubicBezTo>
                    <a:pt x="15300" y="21118"/>
                    <a:pt x="16134" y="20773"/>
                    <a:pt x="16906" y="20318"/>
                  </a:cubicBezTo>
                  <a:lnTo>
                    <a:pt x="18290" y="21701"/>
                  </a:lnTo>
                  <a:cubicBezTo>
                    <a:pt x="18433" y="21844"/>
                    <a:pt x="18620" y="21915"/>
                    <a:pt x="18808" y="21915"/>
                  </a:cubicBezTo>
                  <a:cubicBezTo>
                    <a:pt x="18995" y="21915"/>
                    <a:pt x="19182" y="21844"/>
                    <a:pt x="19326" y="21701"/>
                  </a:cubicBezTo>
                  <a:lnTo>
                    <a:pt x="21704" y="19323"/>
                  </a:lnTo>
                  <a:cubicBezTo>
                    <a:pt x="21989" y="19037"/>
                    <a:pt x="21989" y="18574"/>
                    <a:pt x="21704" y="18287"/>
                  </a:cubicBezTo>
                  <a:lnTo>
                    <a:pt x="20320" y="16904"/>
                  </a:lnTo>
                  <a:cubicBezTo>
                    <a:pt x="20775" y="16130"/>
                    <a:pt x="21121" y="15298"/>
                    <a:pt x="21345" y="14430"/>
                  </a:cubicBezTo>
                  <a:lnTo>
                    <a:pt x="23302" y="14430"/>
                  </a:lnTo>
                  <a:cubicBezTo>
                    <a:pt x="23705" y="14430"/>
                    <a:pt x="24034" y="14101"/>
                    <a:pt x="24034" y="13696"/>
                  </a:cubicBezTo>
                  <a:lnTo>
                    <a:pt x="24034" y="10334"/>
                  </a:lnTo>
                  <a:cubicBezTo>
                    <a:pt x="24034" y="9930"/>
                    <a:pt x="23705" y="9602"/>
                    <a:pt x="23302" y="9602"/>
                  </a:cubicBezTo>
                  <a:lnTo>
                    <a:pt x="21343" y="9602"/>
                  </a:lnTo>
                  <a:cubicBezTo>
                    <a:pt x="21121" y="8734"/>
                    <a:pt x="20775" y="7900"/>
                    <a:pt x="20320" y="7128"/>
                  </a:cubicBezTo>
                  <a:lnTo>
                    <a:pt x="21704" y="5744"/>
                  </a:lnTo>
                  <a:cubicBezTo>
                    <a:pt x="21989" y="5457"/>
                    <a:pt x="21989" y="4995"/>
                    <a:pt x="21704" y="4708"/>
                  </a:cubicBezTo>
                  <a:lnTo>
                    <a:pt x="19326" y="2330"/>
                  </a:lnTo>
                  <a:cubicBezTo>
                    <a:pt x="19182" y="2187"/>
                    <a:pt x="18995" y="2115"/>
                    <a:pt x="18808" y="2115"/>
                  </a:cubicBezTo>
                  <a:cubicBezTo>
                    <a:pt x="18620" y="2115"/>
                    <a:pt x="18433" y="2187"/>
                    <a:pt x="18290" y="2330"/>
                  </a:cubicBezTo>
                  <a:lnTo>
                    <a:pt x="16906" y="3714"/>
                  </a:lnTo>
                  <a:cubicBezTo>
                    <a:pt x="16133" y="3259"/>
                    <a:pt x="15300" y="2913"/>
                    <a:pt x="14430" y="2689"/>
                  </a:cubicBezTo>
                  <a:lnTo>
                    <a:pt x="14430" y="732"/>
                  </a:lnTo>
                  <a:cubicBezTo>
                    <a:pt x="14430" y="327"/>
                    <a:pt x="14104" y="0"/>
                    <a:pt x="1369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1084;p68">
              <a:extLst>
                <a:ext uri="{FF2B5EF4-FFF2-40B4-BE49-F238E27FC236}">
                  <a16:creationId xmlns:a16="http://schemas.microsoft.com/office/drawing/2014/main" id="{EED7F5A3-D362-43F4-38E6-921F2152D70D}"/>
                </a:ext>
              </a:extLst>
            </p:cNvPr>
            <p:cNvSpPr/>
            <p:nvPr/>
          </p:nvSpPr>
          <p:spPr>
            <a:xfrm>
              <a:off x="4251067" y="1523035"/>
              <a:ext cx="327536" cy="325023"/>
            </a:xfrm>
            <a:custGeom>
              <a:avLst/>
              <a:gdLst/>
              <a:ahLst/>
              <a:cxnLst/>
              <a:rect l="l" t="t" r="r" b="b"/>
              <a:pathLst>
                <a:path w="25669" h="25472" extrusionOk="0">
                  <a:moveTo>
                    <a:pt x="12840" y="5002"/>
                  </a:moveTo>
                  <a:cubicBezTo>
                    <a:pt x="13949" y="5002"/>
                    <a:pt x="15075" y="5242"/>
                    <a:pt x="16144" y="5747"/>
                  </a:cubicBezTo>
                  <a:cubicBezTo>
                    <a:pt x="20003" y="7575"/>
                    <a:pt x="21651" y="12185"/>
                    <a:pt x="19822" y="16044"/>
                  </a:cubicBezTo>
                  <a:cubicBezTo>
                    <a:pt x="18501" y="18836"/>
                    <a:pt x="15726" y="20470"/>
                    <a:pt x="12830" y="20470"/>
                  </a:cubicBezTo>
                  <a:cubicBezTo>
                    <a:pt x="11721" y="20470"/>
                    <a:pt x="10595" y="20230"/>
                    <a:pt x="9525" y="19724"/>
                  </a:cubicBezTo>
                  <a:cubicBezTo>
                    <a:pt x="5666" y="17897"/>
                    <a:pt x="4018" y="13286"/>
                    <a:pt x="5845" y="9427"/>
                  </a:cubicBezTo>
                  <a:cubicBezTo>
                    <a:pt x="7167" y="6636"/>
                    <a:pt x="9944" y="5002"/>
                    <a:pt x="12840" y="5002"/>
                  </a:cubicBezTo>
                  <a:close/>
                  <a:moveTo>
                    <a:pt x="10471" y="1"/>
                  </a:moveTo>
                  <a:cubicBezTo>
                    <a:pt x="10383" y="1"/>
                    <a:pt x="10294" y="16"/>
                    <a:pt x="10208" y="47"/>
                  </a:cubicBezTo>
                  <a:lnTo>
                    <a:pt x="6824" y="1256"/>
                  </a:lnTo>
                  <a:cubicBezTo>
                    <a:pt x="6417" y="1401"/>
                    <a:pt x="6206" y="1848"/>
                    <a:pt x="6351" y="2255"/>
                  </a:cubicBezTo>
                  <a:lnTo>
                    <a:pt x="7054" y="4223"/>
                  </a:lnTo>
                  <a:cubicBezTo>
                    <a:pt x="6262" y="4761"/>
                    <a:pt x="5548" y="5408"/>
                    <a:pt x="4934" y="6145"/>
                  </a:cubicBezTo>
                  <a:lnTo>
                    <a:pt x="3045" y="5249"/>
                  </a:lnTo>
                  <a:cubicBezTo>
                    <a:pt x="2937" y="5199"/>
                    <a:pt x="2823" y="5174"/>
                    <a:pt x="2711" y="5174"/>
                  </a:cubicBezTo>
                  <a:cubicBezTo>
                    <a:pt x="2418" y="5174"/>
                    <a:pt x="2137" y="5340"/>
                    <a:pt x="2004" y="5623"/>
                  </a:cubicBezTo>
                  <a:lnTo>
                    <a:pt x="467" y="8868"/>
                  </a:lnTo>
                  <a:cubicBezTo>
                    <a:pt x="282" y="9259"/>
                    <a:pt x="449" y="9725"/>
                    <a:pt x="840" y="9909"/>
                  </a:cubicBezTo>
                  <a:lnTo>
                    <a:pt x="2729" y="10804"/>
                  </a:lnTo>
                  <a:cubicBezTo>
                    <a:pt x="2548" y="11744"/>
                    <a:pt x="2500" y="12707"/>
                    <a:pt x="2587" y="13661"/>
                  </a:cubicBezTo>
                  <a:lnTo>
                    <a:pt x="619" y="14364"/>
                  </a:lnTo>
                  <a:cubicBezTo>
                    <a:pt x="212" y="14510"/>
                    <a:pt x="1" y="14957"/>
                    <a:pt x="145" y="15363"/>
                  </a:cubicBezTo>
                  <a:lnTo>
                    <a:pt x="1354" y="18747"/>
                  </a:lnTo>
                  <a:cubicBezTo>
                    <a:pt x="1467" y="19067"/>
                    <a:pt x="1768" y="19265"/>
                    <a:pt x="2089" y="19265"/>
                  </a:cubicBezTo>
                  <a:cubicBezTo>
                    <a:pt x="2177" y="19265"/>
                    <a:pt x="2266" y="19251"/>
                    <a:pt x="2353" y="19219"/>
                  </a:cubicBezTo>
                  <a:lnTo>
                    <a:pt x="4321" y="18516"/>
                  </a:lnTo>
                  <a:cubicBezTo>
                    <a:pt x="4859" y="19309"/>
                    <a:pt x="5506" y="20023"/>
                    <a:pt x="6243" y="20637"/>
                  </a:cubicBezTo>
                  <a:lnTo>
                    <a:pt x="5347" y="22526"/>
                  </a:lnTo>
                  <a:cubicBezTo>
                    <a:pt x="5163" y="22917"/>
                    <a:pt x="5330" y="23383"/>
                    <a:pt x="5721" y="23567"/>
                  </a:cubicBezTo>
                  <a:lnTo>
                    <a:pt x="8966" y="25104"/>
                  </a:lnTo>
                  <a:cubicBezTo>
                    <a:pt x="9074" y="25155"/>
                    <a:pt x="9188" y="25179"/>
                    <a:pt x="9300" y="25179"/>
                  </a:cubicBezTo>
                  <a:cubicBezTo>
                    <a:pt x="9593" y="25179"/>
                    <a:pt x="9874" y="25014"/>
                    <a:pt x="10007" y="24731"/>
                  </a:cubicBezTo>
                  <a:lnTo>
                    <a:pt x="10902" y="22842"/>
                  </a:lnTo>
                  <a:cubicBezTo>
                    <a:pt x="11540" y="22964"/>
                    <a:pt x="12187" y="23026"/>
                    <a:pt x="12836" y="23026"/>
                  </a:cubicBezTo>
                  <a:cubicBezTo>
                    <a:pt x="13144" y="23026"/>
                    <a:pt x="13452" y="23012"/>
                    <a:pt x="13759" y="22984"/>
                  </a:cubicBezTo>
                  <a:lnTo>
                    <a:pt x="14462" y="24952"/>
                  </a:lnTo>
                  <a:cubicBezTo>
                    <a:pt x="14577" y="25272"/>
                    <a:pt x="14878" y="25471"/>
                    <a:pt x="15200" y="25471"/>
                  </a:cubicBezTo>
                  <a:cubicBezTo>
                    <a:pt x="15286" y="25471"/>
                    <a:pt x="15375" y="25457"/>
                    <a:pt x="15461" y="25426"/>
                  </a:cubicBezTo>
                  <a:lnTo>
                    <a:pt x="18845" y="24217"/>
                  </a:lnTo>
                  <a:cubicBezTo>
                    <a:pt x="19252" y="24071"/>
                    <a:pt x="19463" y="23625"/>
                    <a:pt x="19318" y="23218"/>
                  </a:cubicBezTo>
                  <a:lnTo>
                    <a:pt x="18615" y="21250"/>
                  </a:lnTo>
                  <a:cubicBezTo>
                    <a:pt x="19407" y="20712"/>
                    <a:pt x="20121" y="20065"/>
                    <a:pt x="20735" y="19328"/>
                  </a:cubicBezTo>
                  <a:lnTo>
                    <a:pt x="22624" y="20223"/>
                  </a:lnTo>
                  <a:cubicBezTo>
                    <a:pt x="22732" y="20274"/>
                    <a:pt x="22846" y="20298"/>
                    <a:pt x="22958" y="20298"/>
                  </a:cubicBezTo>
                  <a:cubicBezTo>
                    <a:pt x="23251" y="20298"/>
                    <a:pt x="23532" y="20133"/>
                    <a:pt x="23665" y="19850"/>
                  </a:cubicBezTo>
                  <a:lnTo>
                    <a:pt x="25202" y="16604"/>
                  </a:lnTo>
                  <a:cubicBezTo>
                    <a:pt x="25387" y="16214"/>
                    <a:pt x="25220" y="15748"/>
                    <a:pt x="24829" y="15564"/>
                  </a:cubicBezTo>
                  <a:lnTo>
                    <a:pt x="22940" y="14668"/>
                  </a:lnTo>
                  <a:cubicBezTo>
                    <a:pt x="23121" y="13727"/>
                    <a:pt x="23169" y="12766"/>
                    <a:pt x="23082" y="11812"/>
                  </a:cubicBezTo>
                  <a:lnTo>
                    <a:pt x="25050" y="11107"/>
                  </a:lnTo>
                  <a:cubicBezTo>
                    <a:pt x="25457" y="10963"/>
                    <a:pt x="25668" y="10515"/>
                    <a:pt x="25523" y="10108"/>
                  </a:cubicBezTo>
                  <a:lnTo>
                    <a:pt x="24315" y="6726"/>
                  </a:lnTo>
                  <a:cubicBezTo>
                    <a:pt x="24201" y="6406"/>
                    <a:pt x="23898" y="6207"/>
                    <a:pt x="23577" y="6207"/>
                  </a:cubicBezTo>
                  <a:cubicBezTo>
                    <a:pt x="23491" y="6207"/>
                    <a:pt x="23402" y="6221"/>
                    <a:pt x="23316" y="6252"/>
                  </a:cubicBezTo>
                  <a:lnTo>
                    <a:pt x="21348" y="6956"/>
                  </a:lnTo>
                  <a:cubicBezTo>
                    <a:pt x="20810" y="6162"/>
                    <a:pt x="20163" y="5450"/>
                    <a:pt x="19426" y="4836"/>
                  </a:cubicBezTo>
                  <a:lnTo>
                    <a:pt x="20320" y="2947"/>
                  </a:lnTo>
                  <a:cubicBezTo>
                    <a:pt x="20506" y="2556"/>
                    <a:pt x="20339" y="2090"/>
                    <a:pt x="19948" y="1906"/>
                  </a:cubicBezTo>
                  <a:lnTo>
                    <a:pt x="16703" y="369"/>
                  </a:lnTo>
                  <a:cubicBezTo>
                    <a:pt x="16595" y="318"/>
                    <a:pt x="16481" y="294"/>
                    <a:pt x="16369" y="294"/>
                  </a:cubicBezTo>
                  <a:cubicBezTo>
                    <a:pt x="16076" y="294"/>
                    <a:pt x="15795" y="459"/>
                    <a:pt x="15662" y="742"/>
                  </a:cubicBezTo>
                  <a:lnTo>
                    <a:pt x="14767" y="2631"/>
                  </a:lnTo>
                  <a:cubicBezTo>
                    <a:pt x="14130" y="2508"/>
                    <a:pt x="13485" y="2447"/>
                    <a:pt x="12839" y="2447"/>
                  </a:cubicBezTo>
                  <a:cubicBezTo>
                    <a:pt x="12529" y="2447"/>
                    <a:pt x="12219" y="2461"/>
                    <a:pt x="11910" y="2489"/>
                  </a:cubicBezTo>
                  <a:lnTo>
                    <a:pt x="11207" y="521"/>
                  </a:lnTo>
                  <a:cubicBezTo>
                    <a:pt x="11092" y="200"/>
                    <a:pt x="10791" y="1"/>
                    <a:pt x="1047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1085;p68">
              <a:extLst>
                <a:ext uri="{FF2B5EF4-FFF2-40B4-BE49-F238E27FC236}">
                  <a16:creationId xmlns:a16="http://schemas.microsoft.com/office/drawing/2014/main" id="{66B57999-E0FE-34EC-4BDD-1844AC49ECA3}"/>
                </a:ext>
              </a:extLst>
            </p:cNvPr>
            <p:cNvSpPr/>
            <p:nvPr/>
          </p:nvSpPr>
          <p:spPr>
            <a:xfrm>
              <a:off x="4277366" y="1220917"/>
              <a:ext cx="292242" cy="29221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" name="Google Shape;11086;p68">
              <a:extLst>
                <a:ext uri="{FF2B5EF4-FFF2-40B4-BE49-F238E27FC236}">
                  <a16:creationId xmlns:a16="http://schemas.microsoft.com/office/drawing/2014/main" id="{31E8DAF3-70C0-B5DB-FD2B-AE2FF313B9D6}"/>
                </a:ext>
              </a:extLst>
            </p:cNvPr>
            <p:cNvGrpSpPr/>
            <p:nvPr/>
          </p:nvGrpSpPr>
          <p:grpSpPr>
            <a:xfrm>
              <a:off x="4644280" y="1290523"/>
              <a:ext cx="143716" cy="29463"/>
              <a:chOff x="4644280" y="1290523"/>
              <a:chExt cx="143716" cy="29463"/>
            </a:xfrm>
          </p:grpSpPr>
          <p:sp>
            <p:nvSpPr>
              <p:cNvPr id="37" name="Google Shape;11087;p68">
                <a:extLst>
                  <a:ext uri="{FF2B5EF4-FFF2-40B4-BE49-F238E27FC236}">
                    <a16:creationId xmlns:a16="http://schemas.microsoft.com/office/drawing/2014/main" id="{41F278BB-BE97-B6CE-E572-2CE26DF8F1FB}"/>
                  </a:ext>
                </a:extLst>
              </p:cNvPr>
              <p:cNvSpPr/>
              <p:nvPr/>
            </p:nvSpPr>
            <p:spPr>
              <a:xfrm>
                <a:off x="4736292" y="1294223"/>
                <a:ext cx="51704" cy="25762"/>
              </a:xfrm>
              <a:custGeom>
                <a:avLst/>
                <a:gdLst/>
                <a:ahLst/>
                <a:cxnLst/>
                <a:rect l="l" t="t" r="r" b="b"/>
                <a:pathLst>
                  <a:path w="4052" h="2019" extrusionOk="0">
                    <a:moveTo>
                      <a:pt x="273" y="0"/>
                    </a:moveTo>
                    <a:cubicBezTo>
                      <a:pt x="158" y="0"/>
                      <a:pt x="53" y="81"/>
                      <a:pt x="29" y="199"/>
                    </a:cubicBezTo>
                    <a:cubicBezTo>
                      <a:pt x="0" y="339"/>
                      <a:pt x="87" y="475"/>
                      <a:pt x="225" y="507"/>
                    </a:cubicBezTo>
                    <a:cubicBezTo>
                      <a:pt x="1077" y="720"/>
                      <a:pt x="1895" y="1048"/>
                      <a:pt x="2655" y="1487"/>
                    </a:cubicBezTo>
                    <a:lnTo>
                      <a:pt x="2505" y="1740"/>
                    </a:lnTo>
                    <a:cubicBezTo>
                      <a:pt x="2459" y="1818"/>
                      <a:pt x="2511" y="1919"/>
                      <a:pt x="2603" y="1925"/>
                    </a:cubicBezTo>
                    <a:lnTo>
                      <a:pt x="3885" y="2018"/>
                    </a:lnTo>
                    <a:cubicBezTo>
                      <a:pt x="3889" y="2019"/>
                      <a:pt x="3892" y="2019"/>
                      <a:pt x="3896" y="2019"/>
                    </a:cubicBezTo>
                    <a:cubicBezTo>
                      <a:pt x="3991" y="2019"/>
                      <a:pt x="4052" y="1911"/>
                      <a:pt x="3999" y="1829"/>
                    </a:cubicBezTo>
                    <a:lnTo>
                      <a:pt x="3302" y="747"/>
                    </a:lnTo>
                    <a:cubicBezTo>
                      <a:pt x="3278" y="709"/>
                      <a:pt x="3238" y="690"/>
                      <a:pt x="3198" y="690"/>
                    </a:cubicBezTo>
                    <a:cubicBezTo>
                      <a:pt x="3157" y="690"/>
                      <a:pt x="3116" y="710"/>
                      <a:pt x="3093" y="750"/>
                    </a:cubicBezTo>
                    <a:lnTo>
                      <a:pt x="2917" y="1048"/>
                    </a:lnTo>
                    <a:cubicBezTo>
                      <a:pt x="2108" y="582"/>
                      <a:pt x="1237" y="231"/>
                      <a:pt x="330" y="7"/>
                    </a:cubicBezTo>
                    <a:cubicBezTo>
                      <a:pt x="311" y="3"/>
                      <a:pt x="292" y="0"/>
                      <a:pt x="273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1088;p68">
                <a:extLst>
                  <a:ext uri="{FF2B5EF4-FFF2-40B4-BE49-F238E27FC236}">
                    <a16:creationId xmlns:a16="http://schemas.microsoft.com/office/drawing/2014/main" id="{C1EDE49D-CE92-EB0F-5227-F643B420C24A}"/>
                  </a:ext>
                </a:extLst>
              </p:cNvPr>
              <p:cNvSpPr/>
              <p:nvPr/>
            </p:nvSpPr>
            <p:spPr>
              <a:xfrm>
                <a:off x="4700066" y="1290523"/>
                <a:ext cx="32206" cy="7988"/>
              </a:xfrm>
              <a:custGeom>
                <a:avLst/>
                <a:gdLst/>
                <a:ahLst/>
                <a:cxnLst/>
                <a:rect l="l" t="t" r="r" b="b"/>
                <a:pathLst>
                  <a:path w="2524" h="626" extrusionOk="0">
                    <a:moveTo>
                      <a:pt x="787" y="1"/>
                    </a:moveTo>
                    <a:cubicBezTo>
                      <a:pt x="606" y="1"/>
                      <a:pt x="423" y="7"/>
                      <a:pt x="242" y="18"/>
                    </a:cubicBezTo>
                    <a:cubicBezTo>
                      <a:pt x="104" y="31"/>
                      <a:pt x="0" y="151"/>
                      <a:pt x="10" y="291"/>
                    </a:cubicBezTo>
                    <a:cubicBezTo>
                      <a:pt x="21" y="425"/>
                      <a:pt x="131" y="526"/>
                      <a:pt x="264" y="526"/>
                    </a:cubicBezTo>
                    <a:cubicBezTo>
                      <a:pt x="269" y="526"/>
                      <a:pt x="274" y="526"/>
                      <a:pt x="279" y="526"/>
                    </a:cubicBezTo>
                    <a:cubicBezTo>
                      <a:pt x="447" y="516"/>
                      <a:pt x="617" y="510"/>
                      <a:pt x="787" y="510"/>
                    </a:cubicBezTo>
                    <a:cubicBezTo>
                      <a:pt x="1261" y="512"/>
                      <a:pt x="1735" y="548"/>
                      <a:pt x="2204" y="622"/>
                    </a:cubicBezTo>
                    <a:cubicBezTo>
                      <a:pt x="2218" y="624"/>
                      <a:pt x="2232" y="626"/>
                      <a:pt x="2246" y="626"/>
                    </a:cubicBezTo>
                    <a:cubicBezTo>
                      <a:pt x="2364" y="626"/>
                      <a:pt x="2469" y="542"/>
                      <a:pt x="2495" y="422"/>
                    </a:cubicBezTo>
                    <a:cubicBezTo>
                      <a:pt x="2524" y="281"/>
                      <a:pt x="2430" y="145"/>
                      <a:pt x="2289" y="121"/>
                    </a:cubicBezTo>
                    <a:cubicBezTo>
                      <a:pt x="1792" y="41"/>
                      <a:pt x="1289" y="1"/>
                      <a:pt x="787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1089;p68">
                <a:extLst>
                  <a:ext uri="{FF2B5EF4-FFF2-40B4-BE49-F238E27FC236}">
                    <a16:creationId xmlns:a16="http://schemas.microsoft.com/office/drawing/2014/main" id="{93C9374E-B90B-A1AA-4FE6-5DB80C8D9D2E}"/>
                  </a:ext>
                </a:extLst>
              </p:cNvPr>
              <p:cNvSpPr/>
              <p:nvPr/>
            </p:nvSpPr>
            <p:spPr>
              <a:xfrm>
                <a:off x="4644280" y="1300641"/>
                <a:ext cx="20225" cy="13283"/>
              </a:xfrm>
              <a:custGeom>
                <a:avLst/>
                <a:gdLst/>
                <a:ahLst/>
                <a:cxnLst/>
                <a:rect l="l" t="t" r="r" b="b"/>
                <a:pathLst>
                  <a:path w="1585" h="1041" extrusionOk="0">
                    <a:moveTo>
                      <a:pt x="1331" y="0"/>
                    </a:moveTo>
                    <a:cubicBezTo>
                      <a:pt x="1304" y="0"/>
                      <a:pt x="1277" y="6"/>
                      <a:pt x="1251" y="16"/>
                    </a:cubicBezTo>
                    <a:cubicBezTo>
                      <a:pt x="880" y="175"/>
                      <a:pt x="518" y="356"/>
                      <a:pt x="170" y="558"/>
                    </a:cubicBezTo>
                    <a:cubicBezTo>
                      <a:pt x="60" y="622"/>
                      <a:pt x="1" y="758"/>
                      <a:pt x="47" y="876"/>
                    </a:cubicBezTo>
                    <a:cubicBezTo>
                      <a:pt x="87" y="979"/>
                      <a:pt x="185" y="1040"/>
                      <a:pt x="287" y="1040"/>
                    </a:cubicBezTo>
                    <a:cubicBezTo>
                      <a:pt x="330" y="1040"/>
                      <a:pt x="373" y="1029"/>
                      <a:pt x="414" y="1006"/>
                    </a:cubicBezTo>
                    <a:cubicBezTo>
                      <a:pt x="729" y="822"/>
                      <a:pt x="1056" y="657"/>
                      <a:pt x="1391" y="513"/>
                    </a:cubicBezTo>
                    <a:cubicBezTo>
                      <a:pt x="1520" y="457"/>
                      <a:pt x="1584" y="311"/>
                      <a:pt x="1540" y="178"/>
                    </a:cubicBezTo>
                    <a:lnTo>
                      <a:pt x="1527" y="141"/>
                    </a:lnTo>
                    <a:cubicBezTo>
                      <a:pt x="1497" y="55"/>
                      <a:pt x="1417" y="0"/>
                      <a:pt x="1331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1090;p68">
                <a:extLst>
                  <a:ext uri="{FF2B5EF4-FFF2-40B4-BE49-F238E27FC236}">
                    <a16:creationId xmlns:a16="http://schemas.microsoft.com/office/drawing/2014/main" id="{9B0859EE-2966-2A90-2A30-5F8CE2521750}"/>
                  </a:ext>
                </a:extLst>
              </p:cNvPr>
              <p:cNvSpPr/>
              <p:nvPr/>
            </p:nvSpPr>
            <p:spPr>
              <a:xfrm>
                <a:off x="4667822" y="1291888"/>
                <a:ext cx="27779" cy="11433"/>
              </a:xfrm>
              <a:custGeom>
                <a:avLst/>
                <a:gdLst/>
                <a:ahLst/>
                <a:cxnLst/>
                <a:rect l="l" t="t" r="r" b="b"/>
                <a:pathLst>
                  <a:path w="2177" h="896" extrusionOk="0">
                    <a:moveTo>
                      <a:pt x="1906" y="0"/>
                    </a:moveTo>
                    <a:cubicBezTo>
                      <a:pt x="1894" y="0"/>
                      <a:pt x="1883" y="1"/>
                      <a:pt x="1871" y="3"/>
                    </a:cubicBezTo>
                    <a:lnTo>
                      <a:pt x="1871" y="4"/>
                    </a:lnTo>
                    <a:cubicBezTo>
                      <a:pt x="1306" y="88"/>
                      <a:pt x="748" y="220"/>
                      <a:pt x="205" y="400"/>
                    </a:cubicBezTo>
                    <a:cubicBezTo>
                      <a:pt x="71" y="446"/>
                      <a:pt x="0" y="592"/>
                      <a:pt x="47" y="725"/>
                    </a:cubicBezTo>
                    <a:cubicBezTo>
                      <a:pt x="84" y="830"/>
                      <a:pt x="182" y="896"/>
                      <a:pt x="288" y="896"/>
                    </a:cubicBezTo>
                    <a:cubicBezTo>
                      <a:pt x="315" y="896"/>
                      <a:pt x="343" y="891"/>
                      <a:pt x="370" y="882"/>
                    </a:cubicBezTo>
                    <a:cubicBezTo>
                      <a:pt x="881" y="714"/>
                      <a:pt x="1406" y="587"/>
                      <a:pt x="1940" y="509"/>
                    </a:cubicBezTo>
                    <a:cubicBezTo>
                      <a:pt x="2079" y="490"/>
                      <a:pt x="2177" y="360"/>
                      <a:pt x="2157" y="220"/>
                    </a:cubicBezTo>
                    <a:cubicBezTo>
                      <a:pt x="2140" y="93"/>
                      <a:pt x="2031" y="0"/>
                      <a:pt x="1906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" name="Google Shape;11091;p68">
              <a:extLst>
                <a:ext uri="{FF2B5EF4-FFF2-40B4-BE49-F238E27FC236}">
                  <a16:creationId xmlns:a16="http://schemas.microsoft.com/office/drawing/2014/main" id="{1E6E4638-ADA9-496F-8244-640C989D1BFE}"/>
                </a:ext>
              </a:extLst>
            </p:cNvPr>
            <p:cNvGrpSpPr/>
            <p:nvPr/>
          </p:nvGrpSpPr>
          <p:grpSpPr>
            <a:xfrm>
              <a:off x="4356567" y="1191441"/>
              <a:ext cx="143690" cy="29488"/>
              <a:chOff x="4356567" y="1191441"/>
              <a:chExt cx="143690" cy="29488"/>
            </a:xfrm>
          </p:grpSpPr>
          <p:sp>
            <p:nvSpPr>
              <p:cNvPr id="33" name="Google Shape;11092;p68">
                <a:extLst>
                  <a:ext uri="{FF2B5EF4-FFF2-40B4-BE49-F238E27FC236}">
                    <a16:creationId xmlns:a16="http://schemas.microsoft.com/office/drawing/2014/main" id="{CCA49CCF-0D3E-9E70-F495-2BE4C396C689}"/>
                  </a:ext>
                </a:extLst>
              </p:cNvPr>
              <p:cNvSpPr/>
              <p:nvPr/>
            </p:nvSpPr>
            <p:spPr>
              <a:xfrm>
                <a:off x="4448554" y="1195154"/>
                <a:ext cx="51704" cy="25775"/>
              </a:xfrm>
              <a:custGeom>
                <a:avLst/>
                <a:gdLst/>
                <a:ahLst/>
                <a:cxnLst/>
                <a:rect l="l" t="t" r="r" b="b"/>
                <a:pathLst>
                  <a:path w="4052" h="2020" extrusionOk="0">
                    <a:moveTo>
                      <a:pt x="272" y="1"/>
                    </a:moveTo>
                    <a:cubicBezTo>
                      <a:pt x="157" y="1"/>
                      <a:pt x="54" y="82"/>
                      <a:pt x="29" y="200"/>
                    </a:cubicBezTo>
                    <a:cubicBezTo>
                      <a:pt x="0" y="338"/>
                      <a:pt x="87" y="474"/>
                      <a:pt x="225" y="507"/>
                    </a:cubicBezTo>
                    <a:cubicBezTo>
                      <a:pt x="1077" y="719"/>
                      <a:pt x="1895" y="1049"/>
                      <a:pt x="2657" y="1486"/>
                    </a:cubicBezTo>
                    <a:lnTo>
                      <a:pt x="2505" y="1740"/>
                    </a:lnTo>
                    <a:cubicBezTo>
                      <a:pt x="2459" y="1819"/>
                      <a:pt x="2511" y="1918"/>
                      <a:pt x="2603" y="1926"/>
                    </a:cubicBezTo>
                    <a:lnTo>
                      <a:pt x="3887" y="2019"/>
                    </a:lnTo>
                    <a:cubicBezTo>
                      <a:pt x="3890" y="2019"/>
                      <a:pt x="3893" y="2019"/>
                      <a:pt x="3895" y="2019"/>
                    </a:cubicBezTo>
                    <a:cubicBezTo>
                      <a:pt x="3991" y="2019"/>
                      <a:pt x="4052" y="1913"/>
                      <a:pt x="3999" y="1830"/>
                    </a:cubicBezTo>
                    <a:lnTo>
                      <a:pt x="3302" y="746"/>
                    </a:lnTo>
                    <a:cubicBezTo>
                      <a:pt x="3278" y="709"/>
                      <a:pt x="3239" y="690"/>
                      <a:pt x="3200" y="690"/>
                    </a:cubicBezTo>
                    <a:cubicBezTo>
                      <a:pt x="3159" y="690"/>
                      <a:pt x="3118" y="711"/>
                      <a:pt x="3094" y="751"/>
                    </a:cubicBezTo>
                    <a:lnTo>
                      <a:pt x="2917" y="1047"/>
                    </a:lnTo>
                    <a:cubicBezTo>
                      <a:pt x="2108" y="581"/>
                      <a:pt x="1237" y="230"/>
                      <a:pt x="330" y="8"/>
                    </a:cubicBezTo>
                    <a:cubicBezTo>
                      <a:pt x="311" y="3"/>
                      <a:pt x="291" y="1"/>
                      <a:pt x="272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1093;p68">
                <a:extLst>
                  <a:ext uri="{FF2B5EF4-FFF2-40B4-BE49-F238E27FC236}">
                    <a16:creationId xmlns:a16="http://schemas.microsoft.com/office/drawing/2014/main" id="{4503421F-1AF3-B5AD-68EB-2BDB5A057464}"/>
                  </a:ext>
                </a:extLst>
              </p:cNvPr>
              <p:cNvSpPr/>
              <p:nvPr/>
            </p:nvSpPr>
            <p:spPr>
              <a:xfrm>
                <a:off x="4412341" y="1191441"/>
                <a:ext cx="32206" cy="8013"/>
              </a:xfrm>
              <a:custGeom>
                <a:avLst/>
                <a:gdLst/>
                <a:ahLst/>
                <a:cxnLst/>
                <a:rect l="l" t="t" r="r" b="b"/>
                <a:pathLst>
                  <a:path w="2524" h="628" extrusionOk="0">
                    <a:moveTo>
                      <a:pt x="787" y="1"/>
                    </a:moveTo>
                    <a:cubicBezTo>
                      <a:pt x="605" y="1"/>
                      <a:pt x="424" y="7"/>
                      <a:pt x="241" y="19"/>
                    </a:cubicBezTo>
                    <a:cubicBezTo>
                      <a:pt x="103" y="31"/>
                      <a:pt x="1" y="153"/>
                      <a:pt x="11" y="291"/>
                    </a:cubicBezTo>
                    <a:cubicBezTo>
                      <a:pt x="20" y="425"/>
                      <a:pt x="132" y="528"/>
                      <a:pt x="263" y="528"/>
                    </a:cubicBezTo>
                    <a:cubicBezTo>
                      <a:pt x="268" y="528"/>
                      <a:pt x="273" y="528"/>
                      <a:pt x="278" y="528"/>
                    </a:cubicBezTo>
                    <a:cubicBezTo>
                      <a:pt x="448" y="518"/>
                      <a:pt x="617" y="512"/>
                      <a:pt x="787" y="512"/>
                    </a:cubicBezTo>
                    <a:cubicBezTo>
                      <a:pt x="1261" y="512"/>
                      <a:pt x="1734" y="550"/>
                      <a:pt x="2203" y="624"/>
                    </a:cubicBezTo>
                    <a:cubicBezTo>
                      <a:pt x="2217" y="626"/>
                      <a:pt x="2231" y="627"/>
                      <a:pt x="2245" y="627"/>
                    </a:cubicBezTo>
                    <a:cubicBezTo>
                      <a:pt x="2363" y="627"/>
                      <a:pt x="2470" y="544"/>
                      <a:pt x="2494" y="424"/>
                    </a:cubicBezTo>
                    <a:cubicBezTo>
                      <a:pt x="2523" y="283"/>
                      <a:pt x="2430" y="145"/>
                      <a:pt x="2288" y="121"/>
                    </a:cubicBezTo>
                    <a:cubicBezTo>
                      <a:pt x="1791" y="43"/>
                      <a:pt x="1288" y="3"/>
                      <a:pt x="787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1094;p68">
                <a:extLst>
                  <a:ext uri="{FF2B5EF4-FFF2-40B4-BE49-F238E27FC236}">
                    <a16:creationId xmlns:a16="http://schemas.microsoft.com/office/drawing/2014/main" id="{CE712DAE-7818-7404-D3EA-8313767FE55B}"/>
                  </a:ext>
                </a:extLst>
              </p:cNvPr>
              <p:cNvSpPr/>
              <p:nvPr/>
            </p:nvSpPr>
            <p:spPr>
              <a:xfrm>
                <a:off x="4356567" y="1201573"/>
                <a:ext cx="20212" cy="13270"/>
              </a:xfrm>
              <a:custGeom>
                <a:avLst/>
                <a:gdLst/>
                <a:ahLst/>
                <a:cxnLst/>
                <a:rect l="l" t="t" r="r" b="b"/>
                <a:pathLst>
                  <a:path w="1584" h="1040" extrusionOk="0">
                    <a:moveTo>
                      <a:pt x="1330" y="1"/>
                    </a:moveTo>
                    <a:cubicBezTo>
                      <a:pt x="1303" y="1"/>
                      <a:pt x="1276" y="6"/>
                      <a:pt x="1249" y="17"/>
                    </a:cubicBezTo>
                    <a:cubicBezTo>
                      <a:pt x="878" y="174"/>
                      <a:pt x="518" y="355"/>
                      <a:pt x="168" y="557"/>
                    </a:cubicBezTo>
                    <a:cubicBezTo>
                      <a:pt x="58" y="621"/>
                      <a:pt x="0" y="757"/>
                      <a:pt x="47" y="876"/>
                    </a:cubicBezTo>
                    <a:cubicBezTo>
                      <a:pt x="86" y="979"/>
                      <a:pt x="183" y="1040"/>
                      <a:pt x="284" y="1040"/>
                    </a:cubicBezTo>
                    <a:cubicBezTo>
                      <a:pt x="327" y="1040"/>
                      <a:pt x="371" y="1029"/>
                      <a:pt x="412" y="1005"/>
                    </a:cubicBezTo>
                    <a:cubicBezTo>
                      <a:pt x="727" y="823"/>
                      <a:pt x="1054" y="658"/>
                      <a:pt x="1389" y="512"/>
                    </a:cubicBezTo>
                    <a:cubicBezTo>
                      <a:pt x="1518" y="458"/>
                      <a:pt x="1584" y="312"/>
                      <a:pt x="1538" y="177"/>
                    </a:cubicBezTo>
                    <a:lnTo>
                      <a:pt x="1525" y="141"/>
                    </a:lnTo>
                    <a:cubicBezTo>
                      <a:pt x="1496" y="54"/>
                      <a:pt x="1415" y="1"/>
                      <a:pt x="1330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1095;p68">
                <a:extLst>
                  <a:ext uri="{FF2B5EF4-FFF2-40B4-BE49-F238E27FC236}">
                    <a16:creationId xmlns:a16="http://schemas.microsoft.com/office/drawing/2014/main" id="{C4562D68-4ABF-B6AB-6B4D-6C565FC9BA02}"/>
                  </a:ext>
                </a:extLst>
              </p:cNvPr>
              <p:cNvSpPr/>
              <p:nvPr/>
            </p:nvSpPr>
            <p:spPr>
              <a:xfrm>
                <a:off x="4380084" y="1192832"/>
                <a:ext cx="27779" cy="11433"/>
              </a:xfrm>
              <a:custGeom>
                <a:avLst/>
                <a:gdLst/>
                <a:ahLst/>
                <a:cxnLst/>
                <a:rect l="l" t="t" r="r" b="b"/>
                <a:pathLst>
                  <a:path w="2177" h="896" extrusionOk="0">
                    <a:moveTo>
                      <a:pt x="1906" y="0"/>
                    </a:moveTo>
                    <a:cubicBezTo>
                      <a:pt x="1894" y="0"/>
                      <a:pt x="1883" y="1"/>
                      <a:pt x="1871" y="2"/>
                    </a:cubicBezTo>
                    <a:cubicBezTo>
                      <a:pt x="1306" y="87"/>
                      <a:pt x="748" y="220"/>
                      <a:pt x="205" y="400"/>
                    </a:cubicBezTo>
                    <a:cubicBezTo>
                      <a:pt x="71" y="444"/>
                      <a:pt x="0" y="590"/>
                      <a:pt x="47" y="725"/>
                    </a:cubicBezTo>
                    <a:cubicBezTo>
                      <a:pt x="84" y="829"/>
                      <a:pt x="183" y="895"/>
                      <a:pt x="288" y="895"/>
                    </a:cubicBezTo>
                    <a:cubicBezTo>
                      <a:pt x="316" y="895"/>
                      <a:pt x="343" y="891"/>
                      <a:pt x="370" y="882"/>
                    </a:cubicBezTo>
                    <a:cubicBezTo>
                      <a:pt x="883" y="712"/>
                      <a:pt x="1408" y="587"/>
                      <a:pt x="1941" y="507"/>
                    </a:cubicBezTo>
                    <a:cubicBezTo>
                      <a:pt x="2081" y="488"/>
                      <a:pt x="2177" y="360"/>
                      <a:pt x="2157" y="220"/>
                    </a:cubicBezTo>
                    <a:cubicBezTo>
                      <a:pt x="2140" y="93"/>
                      <a:pt x="2031" y="0"/>
                      <a:pt x="1906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" name="Google Shape;11096;p68">
              <a:extLst>
                <a:ext uri="{FF2B5EF4-FFF2-40B4-BE49-F238E27FC236}">
                  <a16:creationId xmlns:a16="http://schemas.microsoft.com/office/drawing/2014/main" id="{20AD26A2-C1DF-BAE0-F3F6-A1615472A6C3}"/>
                </a:ext>
              </a:extLst>
            </p:cNvPr>
            <p:cNvGrpSpPr/>
            <p:nvPr/>
          </p:nvGrpSpPr>
          <p:grpSpPr>
            <a:xfrm>
              <a:off x="4339009" y="1863727"/>
              <a:ext cx="143703" cy="29476"/>
              <a:chOff x="4339009" y="1863727"/>
              <a:chExt cx="143703" cy="29476"/>
            </a:xfrm>
          </p:grpSpPr>
          <p:sp>
            <p:nvSpPr>
              <p:cNvPr id="29" name="Google Shape;11097;p68">
                <a:extLst>
                  <a:ext uri="{FF2B5EF4-FFF2-40B4-BE49-F238E27FC236}">
                    <a16:creationId xmlns:a16="http://schemas.microsoft.com/office/drawing/2014/main" id="{A2CD9FB8-8C75-2CA9-5B33-92BB110DEF5E}"/>
                  </a:ext>
                </a:extLst>
              </p:cNvPr>
              <p:cNvSpPr/>
              <p:nvPr/>
            </p:nvSpPr>
            <p:spPr>
              <a:xfrm>
                <a:off x="4339009" y="1863727"/>
                <a:ext cx="51691" cy="25762"/>
              </a:xfrm>
              <a:custGeom>
                <a:avLst/>
                <a:gdLst/>
                <a:ahLst/>
                <a:cxnLst/>
                <a:rect l="l" t="t" r="r" b="b"/>
                <a:pathLst>
                  <a:path w="4051" h="2019" extrusionOk="0">
                    <a:moveTo>
                      <a:pt x="157" y="1"/>
                    </a:moveTo>
                    <a:cubicBezTo>
                      <a:pt x="61" y="1"/>
                      <a:pt x="1" y="107"/>
                      <a:pt x="54" y="190"/>
                    </a:cubicBezTo>
                    <a:lnTo>
                      <a:pt x="750" y="1274"/>
                    </a:lnTo>
                    <a:cubicBezTo>
                      <a:pt x="774" y="1311"/>
                      <a:pt x="813" y="1330"/>
                      <a:pt x="852" y="1330"/>
                    </a:cubicBezTo>
                    <a:cubicBezTo>
                      <a:pt x="893" y="1330"/>
                      <a:pt x="935" y="1309"/>
                      <a:pt x="958" y="1269"/>
                    </a:cubicBezTo>
                    <a:lnTo>
                      <a:pt x="1136" y="973"/>
                    </a:lnTo>
                    <a:cubicBezTo>
                      <a:pt x="1945" y="1439"/>
                      <a:pt x="2816" y="1788"/>
                      <a:pt x="3722" y="2012"/>
                    </a:cubicBezTo>
                    <a:cubicBezTo>
                      <a:pt x="3741" y="2017"/>
                      <a:pt x="3761" y="2019"/>
                      <a:pt x="3779" y="2019"/>
                    </a:cubicBezTo>
                    <a:cubicBezTo>
                      <a:pt x="3895" y="2019"/>
                      <a:pt x="3999" y="1938"/>
                      <a:pt x="4023" y="1820"/>
                    </a:cubicBezTo>
                    <a:cubicBezTo>
                      <a:pt x="4051" y="1682"/>
                      <a:pt x="3964" y="1546"/>
                      <a:pt x="3828" y="1512"/>
                    </a:cubicBezTo>
                    <a:cubicBezTo>
                      <a:pt x="2976" y="1301"/>
                      <a:pt x="2158" y="971"/>
                      <a:pt x="1396" y="534"/>
                    </a:cubicBezTo>
                    <a:lnTo>
                      <a:pt x="1548" y="279"/>
                    </a:lnTo>
                    <a:cubicBezTo>
                      <a:pt x="1594" y="201"/>
                      <a:pt x="1541" y="100"/>
                      <a:pt x="1450" y="94"/>
                    </a:cubicBezTo>
                    <a:lnTo>
                      <a:pt x="166" y="1"/>
                    </a:lnTo>
                    <a:cubicBezTo>
                      <a:pt x="163" y="1"/>
                      <a:pt x="160" y="1"/>
                      <a:pt x="157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1098;p68">
                <a:extLst>
                  <a:ext uri="{FF2B5EF4-FFF2-40B4-BE49-F238E27FC236}">
                    <a16:creationId xmlns:a16="http://schemas.microsoft.com/office/drawing/2014/main" id="{A1BB1E28-6309-CD6A-9603-AE6C79D7F3FA}"/>
                  </a:ext>
                </a:extLst>
              </p:cNvPr>
              <p:cNvSpPr/>
              <p:nvPr/>
            </p:nvSpPr>
            <p:spPr>
              <a:xfrm>
                <a:off x="4394732" y="1885202"/>
                <a:ext cx="32193" cy="8001"/>
              </a:xfrm>
              <a:custGeom>
                <a:avLst/>
                <a:gdLst/>
                <a:ahLst/>
                <a:cxnLst/>
                <a:rect l="l" t="t" r="r" b="b"/>
                <a:pathLst>
                  <a:path w="2523" h="627" extrusionOk="0">
                    <a:moveTo>
                      <a:pt x="279" y="1"/>
                    </a:moveTo>
                    <a:cubicBezTo>
                      <a:pt x="160" y="1"/>
                      <a:pt x="54" y="84"/>
                      <a:pt x="29" y="204"/>
                    </a:cubicBezTo>
                    <a:cubicBezTo>
                      <a:pt x="1" y="345"/>
                      <a:pt x="93" y="483"/>
                      <a:pt x="236" y="507"/>
                    </a:cubicBezTo>
                    <a:cubicBezTo>
                      <a:pt x="732" y="585"/>
                      <a:pt x="1235" y="625"/>
                      <a:pt x="1738" y="627"/>
                    </a:cubicBezTo>
                    <a:cubicBezTo>
                      <a:pt x="1919" y="627"/>
                      <a:pt x="2102" y="621"/>
                      <a:pt x="2282" y="609"/>
                    </a:cubicBezTo>
                    <a:cubicBezTo>
                      <a:pt x="2420" y="596"/>
                      <a:pt x="2523" y="475"/>
                      <a:pt x="2513" y="337"/>
                    </a:cubicBezTo>
                    <a:cubicBezTo>
                      <a:pt x="2504" y="203"/>
                      <a:pt x="2392" y="100"/>
                      <a:pt x="2260" y="100"/>
                    </a:cubicBezTo>
                    <a:cubicBezTo>
                      <a:pt x="2255" y="100"/>
                      <a:pt x="2251" y="100"/>
                      <a:pt x="2246" y="100"/>
                    </a:cubicBezTo>
                    <a:cubicBezTo>
                      <a:pt x="2076" y="110"/>
                      <a:pt x="1908" y="116"/>
                      <a:pt x="1738" y="116"/>
                    </a:cubicBezTo>
                    <a:cubicBezTo>
                      <a:pt x="1262" y="116"/>
                      <a:pt x="790" y="78"/>
                      <a:pt x="321" y="4"/>
                    </a:cubicBezTo>
                    <a:cubicBezTo>
                      <a:pt x="307" y="2"/>
                      <a:pt x="293" y="1"/>
                      <a:pt x="279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1099;p68">
                <a:extLst>
                  <a:ext uri="{FF2B5EF4-FFF2-40B4-BE49-F238E27FC236}">
                    <a16:creationId xmlns:a16="http://schemas.microsoft.com/office/drawing/2014/main" id="{8BC46249-5FF7-4750-3A00-BF3A9F33B483}"/>
                  </a:ext>
                </a:extLst>
              </p:cNvPr>
              <p:cNvSpPr/>
              <p:nvPr/>
            </p:nvSpPr>
            <p:spPr>
              <a:xfrm>
                <a:off x="4462488" y="1869814"/>
                <a:ext cx="20225" cy="13258"/>
              </a:xfrm>
              <a:custGeom>
                <a:avLst/>
                <a:gdLst/>
                <a:ahLst/>
                <a:cxnLst/>
                <a:rect l="l" t="t" r="r" b="b"/>
                <a:pathLst>
                  <a:path w="1585" h="1039" extrusionOk="0">
                    <a:moveTo>
                      <a:pt x="1300" y="0"/>
                    </a:moveTo>
                    <a:cubicBezTo>
                      <a:pt x="1257" y="0"/>
                      <a:pt x="1213" y="11"/>
                      <a:pt x="1173" y="35"/>
                    </a:cubicBezTo>
                    <a:cubicBezTo>
                      <a:pt x="857" y="217"/>
                      <a:pt x="531" y="382"/>
                      <a:pt x="196" y="528"/>
                    </a:cubicBezTo>
                    <a:cubicBezTo>
                      <a:pt x="66" y="582"/>
                      <a:pt x="1" y="728"/>
                      <a:pt x="47" y="863"/>
                    </a:cubicBezTo>
                    <a:lnTo>
                      <a:pt x="60" y="899"/>
                    </a:lnTo>
                    <a:cubicBezTo>
                      <a:pt x="89" y="986"/>
                      <a:pt x="169" y="1039"/>
                      <a:pt x="255" y="1039"/>
                    </a:cubicBezTo>
                    <a:cubicBezTo>
                      <a:pt x="282" y="1039"/>
                      <a:pt x="309" y="1034"/>
                      <a:pt x="335" y="1023"/>
                    </a:cubicBezTo>
                    <a:cubicBezTo>
                      <a:pt x="707" y="866"/>
                      <a:pt x="1067" y="685"/>
                      <a:pt x="1416" y="483"/>
                    </a:cubicBezTo>
                    <a:cubicBezTo>
                      <a:pt x="1527" y="419"/>
                      <a:pt x="1584" y="283"/>
                      <a:pt x="1538" y="164"/>
                    </a:cubicBezTo>
                    <a:cubicBezTo>
                      <a:pt x="1499" y="61"/>
                      <a:pt x="1401" y="0"/>
                      <a:pt x="1300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1100;p68">
                <a:extLst>
                  <a:ext uri="{FF2B5EF4-FFF2-40B4-BE49-F238E27FC236}">
                    <a16:creationId xmlns:a16="http://schemas.microsoft.com/office/drawing/2014/main" id="{B5B4C3D3-E743-28D4-BF59-C10BB9BEF75C}"/>
                  </a:ext>
                </a:extLst>
              </p:cNvPr>
              <p:cNvSpPr/>
              <p:nvPr/>
            </p:nvSpPr>
            <p:spPr>
              <a:xfrm>
                <a:off x="4431392" y="1880392"/>
                <a:ext cx="27804" cy="11433"/>
              </a:xfrm>
              <a:custGeom>
                <a:avLst/>
                <a:gdLst/>
                <a:ahLst/>
                <a:cxnLst/>
                <a:rect l="l" t="t" r="r" b="b"/>
                <a:pathLst>
                  <a:path w="2179" h="896" extrusionOk="0">
                    <a:moveTo>
                      <a:pt x="1890" y="1"/>
                    </a:moveTo>
                    <a:cubicBezTo>
                      <a:pt x="1863" y="1"/>
                      <a:pt x="1835" y="5"/>
                      <a:pt x="1808" y="14"/>
                    </a:cubicBezTo>
                    <a:cubicBezTo>
                      <a:pt x="1296" y="184"/>
                      <a:pt x="771" y="309"/>
                      <a:pt x="237" y="389"/>
                    </a:cubicBezTo>
                    <a:cubicBezTo>
                      <a:pt x="98" y="408"/>
                      <a:pt x="0" y="536"/>
                      <a:pt x="20" y="676"/>
                    </a:cubicBezTo>
                    <a:cubicBezTo>
                      <a:pt x="37" y="803"/>
                      <a:pt x="147" y="896"/>
                      <a:pt x="273" y="896"/>
                    </a:cubicBezTo>
                    <a:cubicBezTo>
                      <a:pt x="284" y="896"/>
                      <a:pt x="296" y="895"/>
                      <a:pt x="308" y="893"/>
                    </a:cubicBezTo>
                    <a:cubicBezTo>
                      <a:pt x="873" y="809"/>
                      <a:pt x="1430" y="676"/>
                      <a:pt x="1973" y="496"/>
                    </a:cubicBezTo>
                    <a:cubicBezTo>
                      <a:pt x="2106" y="451"/>
                      <a:pt x="2178" y="306"/>
                      <a:pt x="2132" y="171"/>
                    </a:cubicBezTo>
                    <a:cubicBezTo>
                      <a:pt x="2095" y="67"/>
                      <a:pt x="1996" y="1"/>
                      <a:pt x="1890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" name="Google Shape;11101;p68">
              <a:extLst>
                <a:ext uri="{FF2B5EF4-FFF2-40B4-BE49-F238E27FC236}">
                  <a16:creationId xmlns:a16="http://schemas.microsoft.com/office/drawing/2014/main" id="{4EB019EA-43FB-496A-1B5F-9BDAEB5DA062}"/>
                </a:ext>
              </a:extLst>
            </p:cNvPr>
            <p:cNvGrpSpPr/>
            <p:nvPr/>
          </p:nvGrpSpPr>
          <p:grpSpPr>
            <a:xfrm>
              <a:off x="4206459" y="1607315"/>
              <a:ext cx="29539" cy="142899"/>
              <a:chOff x="4206459" y="1607315"/>
              <a:chExt cx="29539" cy="142899"/>
            </a:xfrm>
          </p:grpSpPr>
          <p:sp>
            <p:nvSpPr>
              <p:cNvPr id="25" name="Google Shape;11102;p68">
                <a:extLst>
                  <a:ext uri="{FF2B5EF4-FFF2-40B4-BE49-F238E27FC236}">
                    <a16:creationId xmlns:a16="http://schemas.microsoft.com/office/drawing/2014/main" id="{8E0F5716-54F8-91A6-7CC5-A1A09E6AD659}"/>
                  </a:ext>
                </a:extLst>
              </p:cNvPr>
              <p:cNvSpPr/>
              <p:nvPr/>
            </p:nvSpPr>
            <p:spPr>
              <a:xfrm>
                <a:off x="4209840" y="1607315"/>
                <a:ext cx="26158" cy="50989"/>
              </a:xfrm>
              <a:custGeom>
                <a:avLst/>
                <a:gdLst/>
                <a:ahLst/>
                <a:cxnLst/>
                <a:rect l="l" t="t" r="r" b="b"/>
                <a:pathLst>
                  <a:path w="2050" h="3996" extrusionOk="0">
                    <a:moveTo>
                      <a:pt x="1920" y="0"/>
                    </a:moveTo>
                    <a:cubicBezTo>
                      <a:pt x="1898" y="0"/>
                      <a:pt x="1876" y="6"/>
                      <a:pt x="1854" y="20"/>
                    </a:cubicBezTo>
                    <a:lnTo>
                      <a:pt x="772" y="717"/>
                    </a:lnTo>
                    <a:cubicBezTo>
                      <a:pt x="695" y="766"/>
                      <a:pt x="697" y="878"/>
                      <a:pt x="775" y="926"/>
                    </a:cubicBezTo>
                    <a:lnTo>
                      <a:pt x="1073" y="1102"/>
                    </a:lnTo>
                    <a:cubicBezTo>
                      <a:pt x="607" y="1911"/>
                      <a:pt x="256" y="2782"/>
                      <a:pt x="32" y="3689"/>
                    </a:cubicBezTo>
                    <a:cubicBezTo>
                      <a:pt x="0" y="3825"/>
                      <a:pt x="87" y="3962"/>
                      <a:pt x="224" y="3990"/>
                    </a:cubicBezTo>
                    <a:cubicBezTo>
                      <a:pt x="242" y="3993"/>
                      <a:pt x="260" y="3995"/>
                      <a:pt x="278" y="3995"/>
                    </a:cubicBezTo>
                    <a:cubicBezTo>
                      <a:pt x="397" y="3995"/>
                      <a:pt x="502" y="3914"/>
                      <a:pt x="532" y="3794"/>
                    </a:cubicBezTo>
                    <a:cubicBezTo>
                      <a:pt x="743" y="2942"/>
                      <a:pt x="1073" y="2124"/>
                      <a:pt x="1512" y="1363"/>
                    </a:cubicBezTo>
                    <a:lnTo>
                      <a:pt x="1765" y="1514"/>
                    </a:lnTo>
                    <a:cubicBezTo>
                      <a:pt x="1785" y="1526"/>
                      <a:pt x="1806" y="1531"/>
                      <a:pt x="1827" y="1531"/>
                    </a:cubicBezTo>
                    <a:cubicBezTo>
                      <a:pt x="1888" y="1531"/>
                      <a:pt x="1946" y="1484"/>
                      <a:pt x="1951" y="1416"/>
                    </a:cubicBezTo>
                    <a:lnTo>
                      <a:pt x="2043" y="134"/>
                    </a:lnTo>
                    <a:cubicBezTo>
                      <a:pt x="2049" y="57"/>
                      <a:pt x="1988" y="0"/>
                      <a:pt x="1920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1103;p68">
                <a:extLst>
                  <a:ext uri="{FF2B5EF4-FFF2-40B4-BE49-F238E27FC236}">
                    <a16:creationId xmlns:a16="http://schemas.microsoft.com/office/drawing/2014/main" id="{0E35EDED-DA7D-9B19-4A31-85338D23A6C0}"/>
                  </a:ext>
                </a:extLst>
              </p:cNvPr>
              <p:cNvSpPr/>
              <p:nvPr/>
            </p:nvSpPr>
            <p:spPr>
              <a:xfrm>
                <a:off x="4206459" y="1662910"/>
                <a:ext cx="8230" cy="31785"/>
              </a:xfrm>
              <a:custGeom>
                <a:avLst/>
                <a:gdLst/>
                <a:ahLst/>
                <a:cxnLst/>
                <a:rect l="l" t="t" r="r" b="b"/>
                <a:pathLst>
                  <a:path w="645" h="2491" extrusionOk="0">
                    <a:moveTo>
                      <a:pt x="371" y="1"/>
                    </a:moveTo>
                    <a:cubicBezTo>
                      <a:pt x="249" y="1"/>
                      <a:pt x="141" y="89"/>
                      <a:pt x="121" y="212"/>
                    </a:cubicBezTo>
                    <a:cubicBezTo>
                      <a:pt x="41" y="709"/>
                      <a:pt x="1" y="1212"/>
                      <a:pt x="1" y="1714"/>
                    </a:cubicBezTo>
                    <a:cubicBezTo>
                      <a:pt x="1" y="1895"/>
                      <a:pt x="7" y="2078"/>
                      <a:pt x="19" y="2259"/>
                    </a:cubicBezTo>
                    <a:cubicBezTo>
                      <a:pt x="31" y="2390"/>
                      <a:pt x="140" y="2490"/>
                      <a:pt x="270" y="2490"/>
                    </a:cubicBezTo>
                    <a:cubicBezTo>
                      <a:pt x="277" y="2490"/>
                      <a:pt x="284" y="2490"/>
                      <a:pt x="291" y="2489"/>
                    </a:cubicBezTo>
                    <a:cubicBezTo>
                      <a:pt x="428" y="2480"/>
                      <a:pt x="534" y="2361"/>
                      <a:pt x="526" y="2222"/>
                    </a:cubicBezTo>
                    <a:cubicBezTo>
                      <a:pt x="517" y="2054"/>
                      <a:pt x="510" y="1884"/>
                      <a:pt x="510" y="1714"/>
                    </a:cubicBezTo>
                    <a:cubicBezTo>
                      <a:pt x="512" y="1240"/>
                      <a:pt x="549" y="766"/>
                      <a:pt x="622" y="297"/>
                    </a:cubicBezTo>
                    <a:cubicBezTo>
                      <a:pt x="645" y="163"/>
                      <a:pt x="557" y="35"/>
                      <a:pt x="422" y="6"/>
                    </a:cubicBezTo>
                    <a:cubicBezTo>
                      <a:pt x="405" y="2"/>
                      <a:pt x="388" y="1"/>
                      <a:pt x="371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1104;p68">
                <a:extLst>
                  <a:ext uri="{FF2B5EF4-FFF2-40B4-BE49-F238E27FC236}">
                    <a16:creationId xmlns:a16="http://schemas.microsoft.com/office/drawing/2014/main" id="{57F59AE3-E65F-5DA9-138F-4775719951EF}"/>
                  </a:ext>
                </a:extLst>
              </p:cNvPr>
              <p:cNvSpPr/>
              <p:nvPr/>
            </p:nvSpPr>
            <p:spPr>
              <a:xfrm>
                <a:off x="4216194" y="1730768"/>
                <a:ext cx="14227" cy="19446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1524" extrusionOk="0">
                    <a:moveTo>
                      <a:pt x="296" y="1"/>
                    </a:moveTo>
                    <a:cubicBezTo>
                      <a:pt x="267" y="1"/>
                      <a:pt x="237" y="5"/>
                      <a:pt x="208" y="15"/>
                    </a:cubicBezTo>
                    <a:lnTo>
                      <a:pt x="171" y="28"/>
                    </a:lnTo>
                    <a:cubicBezTo>
                      <a:pt x="58" y="67"/>
                      <a:pt x="0" y="193"/>
                      <a:pt x="47" y="304"/>
                    </a:cubicBezTo>
                    <a:cubicBezTo>
                      <a:pt x="205" y="675"/>
                      <a:pt x="384" y="1035"/>
                      <a:pt x="588" y="1385"/>
                    </a:cubicBezTo>
                    <a:cubicBezTo>
                      <a:pt x="637" y="1469"/>
                      <a:pt x="728" y="1524"/>
                      <a:pt x="822" y="1524"/>
                    </a:cubicBezTo>
                    <a:cubicBezTo>
                      <a:pt x="850" y="1524"/>
                      <a:pt x="879" y="1519"/>
                      <a:pt x="906" y="1508"/>
                    </a:cubicBezTo>
                    <a:cubicBezTo>
                      <a:pt x="1052" y="1450"/>
                      <a:pt x="1115" y="1277"/>
                      <a:pt x="1036" y="1141"/>
                    </a:cubicBezTo>
                    <a:cubicBezTo>
                      <a:pt x="852" y="826"/>
                      <a:pt x="687" y="499"/>
                      <a:pt x="543" y="164"/>
                    </a:cubicBezTo>
                    <a:cubicBezTo>
                      <a:pt x="499" y="63"/>
                      <a:pt x="400" y="1"/>
                      <a:pt x="296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1105;p68">
                <a:extLst>
                  <a:ext uri="{FF2B5EF4-FFF2-40B4-BE49-F238E27FC236}">
                    <a16:creationId xmlns:a16="http://schemas.microsoft.com/office/drawing/2014/main" id="{2162113E-48CC-2A2A-C2B0-2DF077A5E0FA}"/>
                  </a:ext>
                </a:extLst>
              </p:cNvPr>
              <p:cNvSpPr/>
              <p:nvPr/>
            </p:nvSpPr>
            <p:spPr>
              <a:xfrm>
                <a:off x="4207607" y="1699506"/>
                <a:ext cx="12045" cy="27153"/>
              </a:xfrm>
              <a:custGeom>
                <a:avLst/>
                <a:gdLst/>
                <a:ahLst/>
                <a:cxnLst/>
                <a:rect l="l" t="t" r="r" b="b"/>
                <a:pathLst>
                  <a:path w="944" h="2128" extrusionOk="0">
                    <a:moveTo>
                      <a:pt x="273" y="0"/>
                    </a:moveTo>
                    <a:cubicBezTo>
                      <a:pt x="261" y="0"/>
                      <a:pt x="249" y="1"/>
                      <a:pt x="238" y="3"/>
                    </a:cubicBezTo>
                    <a:cubicBezTo>
                      <a:pt x="98" y="22"/>
                      <a:pt x="1" y="150"/>
                      <a:pt x="20" y="289"/>
                    </a:cubicBezTo>
                    <a:lnTo>
                      <a:pt x="21" y="289"/>
                    </a:lnTo>
                    <a:cubicBezTo>
                      <a:pt x="105" y="854"/>
                      <a:pt x="238" y="1412"/>
                      <a:pt x="417" y="1955"/>
                    </a:cubicBezTo>
                    <a:cubicBezTo>
                      <a:pt x="454" y="2061"/>
                      <a:pt x="553" y="2127"/>
                      <a:pt x="658" y="2127"/>
                    </a:cubicBezTo>
                    <a:cubicBezTo>
                      <a:pt x="686" y="2127"/>
                      <a:pt x="714" y="2123"/>
                      <a:pt x="742" y="2113"/>
                    </a:cubicBezTo>
                    <a:cubicBezTo>
                      <a:pt x="875" y="2067"/>
                      <a:pt x="944" y="1923"/>
                      <a:pt x="899" y="1790"/>
                    </a:cubicBezTo>
                    <a:cubicBezTo>
                      <a:pt x="731" y="1279"/>
                      <a:pt x="604" y="754"/>
                      <a:pt x="526" y="220"/>
                    </a:cubicBezTo>
                    <a:cubicBezTo>
                      <a:pt x="508" y="93"/>
                      <a:pt x="398" y="0"/>
                      <a:pt x="273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" name="Google Shape;11106;p68">
              <a:extLst>
                <a:ext uri="{FF2B5EF4-FFF2-40B4-BE49-F238E27FC236}">
                  <a16:creationId xmlns:a16="http://schemas.microsoft.com/office/drawing/2014/main" id="{E6821802-0B01-795E-7C94-584EBB79B94E}"/>
                </a:ext>
              </a:extLst>
            </p:cNvPr>
            <p:cNvSpPr/>
            <p:nvPr/>
          </p:nvSpPr>
          <p:spPr>
            <a:xfrm>
              <a:off x="4250519" y="1416170"/>
              <a:ext cx="26783" cy="52303"/>
            </a:xfrm>
            <a:custGeom>
              <a:avLst/>
              <a:gdLst/>
              <a:ahLst/>
              <a:cxnLst/>
              <a:rect l="l" t="t" r="r" b="b"/>
              <a:pathLst>
                <a:path w="2099" h="4099" extrusionOk="0">
                  <a:moveTo>
                    <a:pt x="412" y="1"/>
                  </a:moveTo>
                  <a:cubicBezTo>
                    <a:pt x="358" y="1"/>
                    <a:pt x="305" y="37"/>
                    <a:pt x="292" y="98"/>
                  </a:cubicBezTo>
                  <a:lnTo>
                    <a:pt x="18" y="1357"/>
                  </a:lnTo>
                  <a:cubicBezTo>
                    <a:pt x="1" y="1436"/>
                    <a:pt x="62" y="1506"/>
                    <a:pt x="139" y="1506"/>
                  </a:cubicBezTo>
                  <a:cubicBezTo>
                    <a:pt x="149" y="1506"/>
                    <a:pt x="158" y="1505"/>
                    <a:pt x="169" y="1502"/>
                  </a:cubicBezTo>
                  <a:lnTo>
                    <a:pt x="503" y="1416"/>
                  </a:lnTo>
                  <a:cubicBezTo>
                    <a:pt x="745" y="2317"/>
                    <a:pt x="1113" y="3181"/>
                    <a:pt x="1597" y="3981"/>
                  </a:cubicBezTo>
                  <a:cubicBezTo>
                    <a:pt x="1644" y="4057"/>
                    <a:pt x="1725" y="4099"/>
                    <a:pt x="1809" y="4099"/>
                  </a:cubicBezTo>
                  <a:cubicBezTo>
                    <a:pt x="1856" y="4099"/>
                    <a:pt x="1903" y="4086"/>
                    <a:pt x="1946" y="4058"/>
                  </a:cubicBezTo>
                  <a:cubicBezTo>
                    <a:pt x="2063" y="3980"/>
                    <a:pt x="2098" y="3823"/>
                    <a:pt x="2024" y="3703"/>
                  </a:cubicBezTo>
                  <a:cubicBezTo>
                    <a:pt x="1571" y="2950"/>
                    <a:pt x="1225" y="2138"/>
                    <a:pt x="998" y="1291"/>
                  </a:cubicBezTo>
                  <a:lnTo>
                    <a:pt x="1283" y="1217"/>
                  </a:lnTo>
                  <a:cubicBezTo>
                    <a:pt x="1373" y="1195"/>
                    <a:pt x="1406" y="1086"/>
                    <a:pt x="1347" y="1017"/>
                  </a:cubicBezTo>
                  <a:lnTo>
                    <a:pt x="505" y="44"/>
                  </a:lnTo>
                  <a:cubicBezTo>
                    <a:pt x="479" y="14"/>
                    <a:pt x="445" y="1"/>
                    <a:pt x="412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107;p68">
              <a:extLst>
                <a:ext uri="{FF2B5EF4-FFF2-40B4-BE49-F238E27FC236}">
                  <a16:creationId xmlns:a16="http://schemas.microsoft.com/office/drawing/2014/main" id="{E2B681F4-4E30-1791-ADF9-6C58E7F0E858}"/>
                </a:ext>
              </a:extLst>
            </p:cNvPr>
            <p:cNvSpPr/>
            <p:nvPr/>
          </p:nvSpPr>
          <p:spPr>
            <a:xfrm>
              <a:off x="4276166" y="1471370"/>
              <a:ext cx="24359" cy="25290"/>
            </a:xfrm>
            <a:custGeom>
              <a:avLst/>
              <a:gdLst/>
              <a:ahLst/>
              <a:cxnLst/>
              <a:rect l="l" t="t" r="r" b="b"/>
              <a:pathLst>
                <a:path w="1909" h="1982" extrusionOk="0">
                  <a:moveTo>
                    <a:pt x="291" y="0"/>
                  </a:moveTo>
                  <a:cubicBezTo>
                    <a:pt x="243" y="0"/>
                    <a:pt x="195" y="14"/>
                    <a:pt x="152" y="41"/>
                  </a:cubicBezTo>
                  <a:cubicBezTo>
                    <a:pt x="30" y="121"/>
                    <a:pt x="0" y="285"/>
                    <a:pt x="85" y="403"/>
                  </a:cubicBezTo>
                  <a:cubicBezTo>
                    <a:pt x="380" y="810"/>
                    <a:pt x="706" y="1193"/>
                    <a:pt x="1062" y="1548"/>
                  </a:cubicBezTo>
                  <a:cubicBezTo>
                    <a:pt x="1190" y="1678"/>
                    <a:pt x="1323" y="1801"/>
                    <a:pt x="1459" y="1921"/>
                  </a:cubicBezTo>
                  <a:cubicBezTo>
                    <a:pt x="1507" y="1962"/>
                    <a:pt x="1566" y="1981"/>
                    <a:pt x="1624" y="1981"/>
                  </a:cubicBezTo>
                  <a:cubicBezTo>
                    <a:pt x="1695" y="1981"/>
                    <a:pt x="1766" y="1952"/>
                    <a:pt x="1816" y="1894"/>
                  </a:cubicBezTo>
                  <a:cubicBezTo>
                    <a:pt x="1909" y="1788"/>
                    <a:pt x="1898" y="1628"/>
                    <a:pt x="1794" y="1535"/>
                  </a:cubicBezTo>
                  <a:cubicBezTo>
                    <a:pt x="1665" y="1423"/>
                    <a:pt x="1542" y="1308"/>
                    <a:pt x="1422" y="1188"/>
                  </a:cubicBezTo>
                  <a:cubicBezTo>
                    <a:pt x="1087" y="851"/>
                    <a:pt x="778" y="490"/>
                    <a:pt x="500" y="107"/>
                  </a:cubicBezTo>
                  <a:cubicBezTo>
                    <a:pt x="449" y="38"/>
                    <a:pt x="371" y="0"/>
                    <a:pt x="29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108;p68">
              <a:extLst>
                <a:ext uri="{FF2B5EF4-FFF2-40B4-BE49-F238E27FC236}">
                  <a16:creationId xmlns:a16="http://schemas.microsoft.com/office/drawing/2014/main" id="{F7EF4A78-C76C-EDFA-5F37-78E3BEF076F1}"/>
                </a:ext>
              </a:extLst>
            </p:cNvPr>
            <p:cNvSpPr/>
            <p:nvPr/>
          </p:nvSpPr>
          <p:spPr>
            <a:xfrm>
              <a:off x="4330231" y="1513121"/>
              <a:ext cx="21462" cy="10986"/>
            </a:xfrm>
            <a:custGeom>
              <a:avLst/>
              <a:gdLst/>
              <a:ahLst/>
              <a:cxnLst/>
              <a:rect l="l" t="t" r="r" b="b"/>
              <a:pathLst>
                <a:path w="1682" h="861" extrusionOk="0">
                  <a:moveTo>
                    <a:pt x="311" y="0"/>
                  </a:moveTo>
                  <a:cubicBezTo>
                    <a:pt x="211" y="0"/>
                    <a:pt x="116" y="56"/>
                    <a:pt x="69" y="151"/>
                  </a:cubicBezTo>
                  <a:lnTo>
                    <a:pt x="53" y="185"/>
                  </a:lnTo>
                  <a:cubicBezTo>
                    <a:pt x="0" y="292"/>
                    <a:pt x="48" y="423"/>
                    <a:pt x="160" y="468"/>
                  </a:cubicBezTo>
                  <a:cubicBezTo>
                    <a:pt x="533" y="619"/>
                    <a:pt x="916" y="747"/>
                    <a:pt x="1307" y="851"/>
                  </a:cubicBezTo>
                  <a:cubicBezTo>
                    <a:pt x="1331" y="857"/>
                    <a:pt x="1355" y="861"/>
                    <a:pt x="1379" y="861"/>
                  </a:cubicBezTo>
                  <a:cubicBezTo>
                    <a:pt x="1480" y="861"/>
                    <a:pt x="1576" y="806"/>
                    <a:pt x="1618" y="713"/>
                  </a:cubicBezTo>
                  <a:cubicBezTo>
                    <a:pt x="1682" y="569"/>
                    <a:pt x="1602" y="403"/>
                    <a:pt x="1451" y="363"/>
                  </a:cubicBezTo>
                  <a:cubicBezTo>
                    <a:pt x="1097" y="268"/>
                    <a:pt x="751" y="154"/>
                    <a:pt x="412" y="20"/>
                  </a:cubicBezTo>
                  <a:cubicBezTo>
                    <a:pt x="379" y="7"/>
                    <a:pt x="345" y="0"/>
                    <a:pt x="31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109;p68">
              <a:extLst>
                <a:ext uri="{FF2B5EF4-FFF2-40B4-BE49-F238E27FC236}">
                  <a16:creationId xmlns:a16="http://schemas.microsoft.com/office/drawing/2014/main" id="{4E7CFB49-D830-5EB0-C42D-4A4F281A094A}"/>
                </a:ext>
              </a:extLst>
            </p:cNvPr>
            <p:cNvSpPr/>
            <p:nvPr/>
          </p:nvSpPr>
          <p:spPr>
            <a:xfrm>
              <a:off x="4302005" y="1497298"/>
              <a:ext cx="25469" cy="17647"/>
            </a:xfrm>
            <a:custGeom>
              <a:avLst/>
              <a:gdLst/>
              <a:ahLst/>
              <a:cxnLst/>
              <a:rect l="l" t="t" r="r" b="b"/>
              <a:pathLst>
                <a:path w="1996" h="1383" extrusionOk="0">
                  <a:moveTo>
                    <a:pt x="289" y="1"/>
                  </a:moveTo>
                  <a:cubicBezTo>
                    <a:pt x="212" y="1"/>
                    <a:pt x="136" y="36"/>
                    <a:pt x="86" y="102"/>
                  </a:cubicBezTo>
                  <a:cubicBezTo>
                    <a:pt x="1" y="214"/>
                    <a:pt x="23" y="374"/>
                    <a:pt x="135" y="459"/>
                  </a:cubicBezTo>
                  <a:cubicBezTo>
                    <a:pt x="595" y="800"/>
                    <a:pt x="1082" y="1100"/>
                    <a:pt x="1592" y="1356"/>
                  </a:cubicBezTo>
                  <a:cubicBezTo>
                    <a:pt x="1629" y="1374"/>
                    <a:pt x="1667" y="1382"/>
                    <a:pt x="1705" y="1382"/>
                  </a:cubicBezTo>
                  <a:cubicBezTo>
                    <a:pt x="1799" y="1382"/>
                    <a:pt x="1891" y="1329"/>
                    <a:pt x="1935" y="1239"/>
                  </a:cubicBezTo>
                  <a:cubicBezTo>
                    <a:pt x="1996" y="1113"/>
                    <a:pt x="1943" y="960"/>
                    <a:pt x="1817" y="898"/>
                  </a:cubicBezTo>
                  <a:cubicBezTo>
                    <a:pt x="1336" y="656"/>
                    <a:pt x="875" y="373"/>
                    <a:pt x="443" y="52"/>
                  </a:cubicBezTo>
                  <a:cubicBezTo>
                    <a:pt x="397" y="18"/>
                    <a:pt x="343" y="1"/>
                    <a:pt x="289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" name="Google Shape;11110;p68">
              <a:extLst>
                <a:ext uri="{FF2B5EF4-FFF2-40B4-BE49-F238E27FC236}">
                  <a16:creationId xmlns:a16="http://schemas.microsoft.com/office/drawing/2014/main" id="{F9BEB4ED-E74F-84E4-CD92-D40C94AD1961}"/>
                </a:ext>
              </a:extLst>
            </p:cNvPr>
            <p:cNvGrpSpPr/>
            <p:nvPr/>
          </p:nvGrpSpPr>
          <p:grpSpPr>
            <a:xfrm>
              <a:off x="4889463" y="1423737"/>
              <a:ext cx="29552" cy="142899"/>
              <a:chOff x="4889463" y="1423737"/>
              <a:chExt cx="29552" cy="142899"/>
            </a:xfrm>
          </p:grpSpPr>
          <p:sp>
            <p:nvSpPr>
              <p:cNvPr id="21" name="Google Shape;11111;p68">
                <a:extLst>
                  <a:ext uri="{FF2B5EF4-FFF2-40B4-BE49-F238E27FC236}">
                    <a16:creationId xmlns:a16="http://schemas.microsoft.com/office/drawing/2014/main" id="{EC644378-349C-1C61-AB87-40FEDC17FB33}"/>
                  </a:ext>
                </a:extLst>
              </p:cNvPr>
              <p:cNvSpPr/>
              <p:nvPr/>
            </p:nvSpPr>
            <p:spPr>
              <a:xfrm>
                <a:off x="4889463" y="1515647"/>
                <a:ext cx="26158" cy="50989"/>
              </a:xfrm>
              <a:custGeom>
                <a:avLst/>
                <a:gdLst/>
                <a:ahLst/>
                <a:cxnLst/>
                <a:rect l="l" t="t" r="r" b="b"/>
                <a:pathLst>
                  <a:path w="2050" h="3996" extrusionOk="0">
                    <a:moveTo>
                      <a:pt x="1772" y="0"/>
                    </a:moveTo>
                    <a:cubicBezTo>
                      <a:pt x="1653" y="0"/>
                      <a:pt x="1547" y="82"/>
                      <a:pt x="1518" y="201"/>
                    </a:cubicBezTo>
                    <a:cubicBezTo>
                      <a:pt x="1307" y="1053"/>
                      <a:pt x="977" y="1872"/>
                      <a:pt x="540" y="2634"/>
                    </a:cubicBezTo>
                    <a:lnTo>
                      <a:pt x="285" y="2482"/>
                    </a:lnTo>
                    <a:cubicBezTo>
                      <a:pt x="265" y="2470"/>
                      <a:pt x="244" y="2465"/>
                      <a:pt x="223" y="2465"/>
                    </a:cubicBezTo>
                    <a:cubicBezTo>
                      <a:pt x="162" y="2465"/>
                      <a:pt x="104" y="2511"/>
                      <a:pt x="99" y="2579"/>
                    </a:cubicBezTo>
                    <a:lnTo>
                      <a:pt x="6" y="3864"/>
                    </a:lnTo>
                    <a:cubicBezTo>
                      <a:pt x="0" y="3939"/>
                      <a:pt x="62" y="3995"/>
                      <a:pt x="129" y="3995"/>
                    </a:cubicBezTo>
                    <a:cubicBezTo>
                      <a:pt x="152" y="3995"/>
                      <a:pt x="174" y="3989"/>
                      <a:pt x="195" y="3976"/>
                    </a:cubicBezTo>
                    <a:lnTo>
                      <a:pt x="1278" y="3279"/>
                    </a:lnTo>
                    <a:cubicBezTo>
                      <a:pt x="1355" y="3229"/>
                      <a:pt x="1353" y="3117"/>
                      <a:pt x="1275" y="3071"/>
                    </a:cubicBezTo>
                    <a:lnTo>
                      <a:pt x="978" y="2893"/>
                    </a:lnTo>
                    <a:cubicBezTo>
                      <a:pt x="1444" y="2085"/>
                      <a:pt x="1794" y="1213"/>
                      <a:pt x="2018" y="307"/>
                    </a:cubicBezTo>
                    <a:cubicBezTo>
                      <a:pt x="2050" y="171"/>
                      <a:pt x="1963" y="35"/>
                      <a:pt x="1826" y="6"/>
                    </a:cubicBezTo>
                    <a:cubicBezTo>
                      <a:pt x="1808" y="2"/>
                      <a:pt x="1790" y="0"/>
                      <a:pt x="1772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1112;p68">
                <a:extLst>
                  <a:ext uri="{FF2B5EF4-FFF2-40B4-BE49-F238E27FC236}">
                    <a16:creationId xmlns:a16="http://schemas.microsoft.com/office/drawing/2014/main" id="{87B16DA0-4E19-4D56-9DF7-BB34AC7814B4}"/>
                  </a:ext>
                </a:extLst>
              </p:cNvPr>
              <p:cNvSpPr/>
              <p:nvPr/>
            </p:nvSpPr>
            <p:spPr>
              <a:xfrm>
                <a:off x="4910772" y="1479256"/>
                <a:ext cx="8243" cy="31785"/>
              </a:xfrm>
              <a:custGeom>
                <a:avLst/>
                <a:gdLst/>
                <a:ahLst/>
                <a:cxnLst/>
                <a:rect l="l" t="t" r="r" b="b"/>
                <a:pathLst>
                  <a:path w="646" h="2491" extrusionOk="0">
                    <a:moveTo>
                      <a:pt x="375" y="0"/>
                    </a:moveTo>
                    <a:cubicBezTo>
                      <a:pt x="368" y="0"/>
                      <a:pt x="361" y="1"/>
                      <a:pt x="354" y="1"/>
                    </a:cubicBezTo>
                    <a:cubicBezTo>
                      <a:pt x="216" y="11"/>
                      <a:pt x="111" y="129"/>
                      <a:pt x="119" y="269"/>
                    </a:cubicBezTo>
                    <a:cubicBezTo>
                      <a:pt x="128" y="438"/>
                      <a:pt x="135" y="607"/>
                      <a:pt x="135" y="776"/>
                    </a:cubicBezTo>
                    <a:cubicBezTo>
                      <a:pt x="135" y="1252"/>
                      <a:pt x="96" y="1724"/>
                      <a:pt x="23" y="2193"/>
                    </a:cubicBezTo>
                    <a:cubicBezTo>
                      <a:pt x="0" y="2328"/>
                      <a:pt x="88" y="2458"/>
                      <a:pt x="223" y="2485"/>
                    </a:cubicBezTo>
                    <a:cubicBezTo>
                      <a:pt x="240" y="2488"/>
                      <a:pt x="257" y="2490"/>
                      <a:pt x="274" y="2490"/>
                    </a:cubicBezTo>
                    <a:cubicBezTo>
                      <a:pt x="396" y="2490"/>
                      <a:pt x="504" y="2403"/>
                      <a:pt x="526" y="2278"/>
                    </a:cubicBezTo>
                    <a:cubicBezTo>
                      <a:pt x="604" y="1782"/>
                      <a:pt x="644" y="1279"/>
                      <a:pt x="646" y="776"/>
                    </a:cubicBezTo>
                    <a:cubicBezTo>
                      <a:pt x="646" y="595"/>
                      <a:pt x="638" y="413"/>
                      <a:pt x="626" y="232"/>
                    </a:cubicBezTo>
                    <a:cubicBezTo>
                      <a:pt x="616" y="101"/>
                      <a:pt x="505" y="0"/>
                      <a:pt x="375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1113;p68">
                <a:extLst>
                  <a:ext uri="{FF2B5EF4-FFF2-40B4-BE49-F238E27FC236}">
                    <a16:creationId xmlns:a16="http://schemas.microsoft.com/office/drawing/2014/main" id="{36AAF4A5-0A6B-243A-808A-15B0C227F24A}"/>
                  </a:ext>
                </a:extLst>
              </p:cNvPr>
              <p:cNvSpPr/>
              <p:nvPr/>
            </p:nvSpPr>
            <p:spPr>
              <a:xfrm>
                <a:off x="4895052" y="1423737"/>
                <a:ext cx="14215" cy="19446"/>
              </a:xfrm>
              <a:custGeom>
                <a:avLst/>
                <a:gdLst/>
                <a:ahLst/>
                <a:cxnLst/>
                <a:rect l="l" t="t" r="r" b="b"/>
                <a:pathLst>
                  <a:path w="1114" h="1524" extrusionOk="0">
                    <a:moveTo>
                      <a:pt x="293" y="1"/>
                    </a:moveTo>
                    <a:cubicBezTo>
                      <a:pt x="265" y="1"/>
                      <a:pt x="236" y="5"/>
                      <a:pt x="209" y="16"/>
                    </a:cubicBezTo>
                    <a:cubicBezTo>
                      <a:pt x="62" y="74"/>
                      <a:pt x="1" y="246"/>
                      <a:pt x="79" y="383"/>
                    </a:cubicBezTo>
                    <a:cubicBezTo>
                      <a:pt x="262" y="698"/>
                      <a:pt x="427" y="1025"/>
                      <a:pt x="573" y="1359"/>
                    </a:cubicBezTo>
                    <a:cubicBezTo>
                      <a:pt x="615" y="1461"/>
                      <a:pt x="714" y="1523"/>
                      <a:pt x="819" y="1523"/>
                    </a:cubicBezTo>
                    <a:cubicBezTo>
                      <a:pt x="848" y="1523"/>
                      <a:pt x="878" y="1518"/>
                      <a:pt x="907" y="1508"/>
                    </a:cubicBezTo>
                    <a:lnTo>
                      <a:pt x="942" y="1495"/>
                    </a:lnTo>
                    <a:cubicBezTo>
                      <a:pt x="1056" y="1457"/>
                      <a:pt x="1114" y="1331"/>
                      <a:pt x="1067" y="1220"/>
                    </a:cubicBezTo>
                    <a:cubicBezTo>
                      <a:pt x="910" y="849"/>
                      <a:pt x="729" y="488"/>
                      <a:pt x="528" y="139"/>
                    </a:cubicBezTo>
                    <a:cubicBezTo>
                      <a:pt x="478" y="54"/>
                      <a:pt x="387" y="1"/>
                      <a:pt x="293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1114;p68">
                <a:extLst>
                  <a:ext uri="{FF2B5EF4-FFF2-40B4-BE49-F238E27FC236}">
                    <a16:creationId xmlns:a16="http://schemas.microsoft.com/office/drawing/2014/main" id="{1A1CA7E3-8E0C-6AB4-7B0D-3C575B1D8828}"/>
                  </a:ext>
                </a:extLst>
              </p:cNvPr>
              <p:cNvSpPr/>
              <p:nvPr/>
            </p:nvSpPr>
            <p:spPr>
              <a:xfrm>
                <a:off x="4905783" y="1447292"/>
                <a:ext cx="12071" cy="27153"/>
              </a:xfrm>
              <a:custGeom>
                <a:avLst/>
                <a:gdLst/>
                <a:ahLst/>
                <a:cxnLst/>
                <a:rect l="l" t="t" r="r" b="b"/>
                <a:pathLst>
                  <a:path w="946" h="2128" extrusionOk="0">
                    <a:moveTo>
                      <a:pt x="288" y="0"/>
                    </a:moveTo>
                    <a:cubicBezTo>
                      <a:pt x="260" y="0"/>
                      <a:pt x="232" y="5"/>
                      <a:pt x="204" y="15"/>
                    </a:cubicBezTo>
                    <a:cubicBezTo>
                      <a:pt x="71" y="61"/>
                      <a:pt x="1" y="205"/>
                      <a:pt x="47" y="338"/>
                    </a:cubicBezTo>
                    <a:cubicBezTo>
                      <a:pt x="215" y="850"/>
                      <a:pt x="342" y="1376"/>
                      <a:pt x="420" y="1909"/>
                    </a:cubicBezTo>
                    <a:cubicBezTo>
                      <a:pt x="438" y="2036"/>
                      <a:pt x="548" y="2128"/>
                      <a:pt x="673" y="2128"/>
                    </a:cubicBezTo>
                    <a:cubicBezTo>
                      <a:pt x="685" y="2128"/>
                      <a:pt x="696" y="2127"/>
                      <a:pt x="708" y="2125"/>
                    </a:cubicBezTo>
                    <a:cubicBezTo>
                      <a:pt x="848" y="2106"/>
                      <a:pt x="945" y="1978"/>
                      <a:pt x="926" y="1839"/>
                    </a:cubicBezTo>
                    <a:lnTo>
                      <a:pt x="925" y="1839"/>
                    </a:lnTo>
                    <a:cubicBezTo>
                      <a:pt x="841" y="1273"/>
                      <a:pt x="708" y="716"/>
                      <a:pt x="529" y="173"/>
                    </a:cubicBezTo>
                    <a:cubicBezTo>
                      <a:pt x="492" y="67"/>
                      <a:pt x="393" y="0"/>
                      <a:pt x="288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" name="Google Shape;11115;p68">
              <a:extLst>
                <a:ext uri="{FF2B5EF4-FFF2-40B4-BE49-F238E27FC236}">
                  <a16:creationId xmlns:a16="http://schemas.microsoft.com/office/drawing/2014/main" id="{C38EE74D-6B1B-E602-4C34-FA8B30F94F7C}"/>
                </a:ext>
              </a:extLst>
            </p:cNvPr>
            <p:cNvGrpSpPr/>
            <p:nvPr/>
          </p:nvGrpSpPr>
          <p:grpSpPr>
            <a:xfrm>
              <a:off x="4771663" y="1876896"/>
              <a:ext cx="108651" cy="100447"/>
              <a:chOff x="4771663" y="1876896"/>
              <a:chExt cx="108651" cy="100447"/>
            </a:xfrm>
          </p:grpSpPr>
          <p:sp>
            <p:nvSpPr>
              <p:cNvPr id="17" name="Google Shape;11116;p68">
                <a:extLst>
                  <a:ext uri="{FF2B5EF4-FFF2-40B4-BE49-F238E27FC236}">
                    <a16:creationId xmlns:a16="http://schemas.microsoft.com/office/drawing/2014/main" id="{3D7B5BA5-1E86-AAFB-205E-325C1EA7AD8E}"/>
                  </a:ext>
                </a:extLst>
              </p:cNvPr>
              <p:cNvSpPr/>
              <p:nvPr/>
            </p:nvSpPr>
            <p:spPr>
              <a:xfrm>
                <a:off x="4771663" y="1951210"/>
                <a:ext cx="53184" cy="26132"/>
              </a:xfrm>
              <a:custGeom>
                <a:avLst/>
                <a:gdLst/>
                <a:ahLst/>
                <a:cxnLst/>
                <a:rect l="l" t="t" r="r" b="b"/>
                <a:pathLst>
                  <a:path w="4168" h="2048" extrusionOk="0">
                    <a:moveTo>
                      <a:pt x="3871" y="0"/>
                    </a:moveTo>
                    <a:cubicBezTo>
                      <a:pt x="3824" y="0"/>
                      <a:pt x="3777" y="13"/>
                      <a:pt x="3735" y="39"/>
                    </a:cubicBezTo>
                    <a:cubicBezTo>
                      <a:pt x="2982" y="492"/>
                      <a:pt x="2170" y="838"/>
                      <a:pt x="1323" y="1067"/>
                    </a:cubicBezTo>
                    <a:lnTo>
                      <a:pt x="1249" y="780"/>
                    </a:lnTo>
                    <a:cubicBezTo>
                      <a:pt x="1235" y="721"/>
                      <a:pt x="1183" y="687"/>
                      <a:pt x="1130" y="687"/>
                    </a:cubicBezTo>
                    <a:cubicBezTo>
                      <a:pt x="1102" y="687"/>
                      <a:pt x="1073" y="696"/>
                      <a:pt x="1049" y="717"/>
                    </a:cubicBezTo>
                    <a:lnTo>
                      <a:pt x="76" y="1560"/>
                    </a:lnTo>
                    <a:cubicBezTo>
                      <a:pt x="0" y="1625"/>
                      <a:pt x="32" y="1750"/>
                      <a:pt x="130" y="1773"/>
                    </a:cubicBezTo>
                    <a:lnTo>
                      <a:pt x="1389" y="2045"/>
                    </a:lnTo>
                    <a:cubicBezTo>
                      <a:pt x="1398" y="2047"/>
                      <a:pt x="1407" y="2048"/>
                      <a:pt x="1416" y="2048"/>
                    </a:cubicBezTo>
                    <a:cubicBezTo>
                      <a:pt x="1493" y="2048"/>
                      <a:pt x="1555" y="1975"/>
                      <a:pt x="1534" y="1894"/>
                    </a:cubicBezTo>
                    <a:lnTo>
                      <a:pt x="1450" y="1561"/>
                    </a:lnTo>
                    <a:cubicBezTo>
                      <a:pt x="2351" y="1318"/>
                      <a:pt x="3214" y="950"/>
                      <a:pt x="4013" y="466"/>
                    </a:cubicBezTo>
                    <a:cubicBezTo>
                      <a:pt x="4132" y="392"/>
                      <a:pt x="4167" y="235"/>
                      <a:pt x="4090" y="119"/>
                    </a:cubicBezTo>
                    <a:cubicBezTo>
                      <a:pt x="4039" y="42"/>
                      <a:pt x="3956" y="0"/>
                      <a:pt x="3871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1117;p68">
                <a:extLst>
                  <a:ext uri="{FF2B5EF4-FFF2-40B4-BE49-F238E27FC236}">
                    <a16:creationId xmlns:a16="http://schemas.microsoft.com/office/drawing/2014/main" id="{7D534924-B1BB-F82F-1E42-D6EB40DB9D01}"/>
                  </a:ext>
                </a:extLst>
              </p:cNvPr>
              <p:cNvSpPr/>
              <p:nvPr/>
            </p:nvSpPr>
            <p:spPr>
              <a:xfrm>
                <a:off x="4826850" y="1927897"/>
                <a:ext cx="26081" cy="23529"/>
              </a:xfrm>
              <a:custGeom>
                <a:avLst/>
                <a:gdLst/>
                <a:ahLst/>
                <a:cxnLst/>
                <a:rect l="l" t="t" r="r" b="b"/>
                <a:pathLst>
                  <a:path w="2044" h="1844" extrusionOk="0">
                    <a:moveTo>
                      <a:pt x="1760" y="1"/>
                    </a:moveTo>
                    <a:cubicBezTo>
                      <a:pt x="1689" y="1"/>
                      <a:pt x="1619" y="31"/>
                      <a:pt x="1568" y="88"/>
                    </a:cubicBezTo>
                    <a:cubicBezTo>
                      <a:pt x="1456" y="215"/>
                      <a:pt x="1341" y="338"/>
                      <a:pt x="1221" y="458"/>
                    </a:cubicBezTo>
                    <a:cubicBezTo>
                      <a:pt x="885" y="793"/>
                      <a:pt x="524" y="1102"/>
                      <a:pt x="140" y="1380"/>
                    </a:cubicBezTo>
                    <a:cubicBezTo>
                      <a:pt x="29" y="1460"/>
                      <a:pt x="1" y="1612"/>
                      <a:pt x="74" y="1728"/>
                    </a:cubicBezTo>
                    <a:cubicBezTo>
                      <a:pt x="124" y="1803"/>
                      <a:pt x="205" y="1844"/>
                      <a:pt x="288" y="1844"/>
                    </a:cubicBezTo>
                    <a:cubicBezTo>
                      <a:pt x="339" y="1844"/>
                      <a:pt x="391" y="1828"/>
                      <a:pt x="436" y="1797"/>
                    </a:cubicBezTo>
                    <a:cubicBezTo>
                      <a:pt x="843" y="1500"/>
                      <a:pt x="1226" y="1174"/>
                      <a:pt x="1581" y="820"/>
                    </a:cubicBezTo>
                    <a:cubicBezTo>
                      <a:pt x="1711" y="690"/>
                      <a:pt x="1834" y="557"/>
                      <a:pt x="1954" y="421"/>
                    </a:cubicBezTo>
                    <a:cubicBezTo>
                      <a:pt x="2044" y="315"/>
                      <a:pt x="2033" y="155"/>
                      <a:pt x="1927" y="64"/>
                    </a:cubicBezTo>
                    <a:cubicBezTo>
                      <a:pt x="1879" y="22"/>
                      <a:pt x="1819" y="1"/>
                      <a:pt x="1760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1118;p68">
                <a:extLst>
                  <a:ext uri="{FF2B5EF4-FFF2-40B4-BE49-F238E27FC236}">
                    <a16:creationId xmlns:a16="http://schemas.microsoft.com/office/drawing/2014/main" id="{1707FAB8-940E-9C59-EAC2-9708F793A53E}"/>
                  </a:ext>
                </a:extLst>
              </p:cNvPr>
              <p:cNvSpPr/>
              <p:nvPr/>
            </p:nvSpPr>
            <p:spPr>
              <a:xfrm>
                <a:off x="4868600" y="1876896"/>
                <a:ext cx="11714" cy="20531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609" extrusionOk="0">
                    <a:moveTo>
                      <a:pt x="642" y="0"/>
                    </a:moveTo>
                    <a:cubicBezTo>
                      <a:pt x="531" y="0"/>
                      <a:pt x="426" y="74"/>
                      <a:pt x="396" y="189"/>
                    </a:cubicBezTo>
                    <a:cubicBezTo>
                      <a:pt x="301" y="543"/>
                      <a:pt x="187" y="889"/>
                      <a:pt x="53" y="1228"/>
                    </a:cubicBezTo>
                    <a:cubicBezTo>
                      <a:pt x="0" y="1360"/>
                      <a:pt x="58" y="1509"/>
                      <a:pt x="184" y="1571"/>
                    </a:cubicBezTo>
                    <a:lnTo>
                      <a:pt x="218" y="1587"/>
                    </a:lnTo>
                    <a:cubicBezTo>
                      <a:pt x="248" y="1602"/>
                      <a:pt x="280" y="1608"/>
                      <a:pt x="311" y="1608"/>
                    </a:cubicBezTo>
                    <a:cubicBezTo>
                      <a:pt x="392" y="1608"/>
                      <a:pt x="469" y="1561"/>
                      <a:pt x="501" y="1480"/>
                    </a:cubicBezTo>
                    <a:cubicBezTo>
                      <a:pt x="653" y="1107"/>
                      <a:pt x="780" y="724"/>
                      <a:pt x="886" y="333"/>
                    </a:cubicBezTo>
                    <a:cubicBezTo>
                      <a:pt x="918" y="210"/>
                      <a:pt x="862" y="74"/>
                      <a:pt x="746" y="22"/>
                    </a:cubicBezTo>
                    <a:cubicBezTo>
                      <a:pt x="712" y="7"/>
                      <a:pt x="677" y="0"/>
                      <a:pt x="642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1119;p68">
                <a:extLst>
                  <a:ext uri="{FF2B5EF4-FFF2-40B4-BE49-F238E27FC236}">
                    <a16:creationId xmlns:a16="http://schemas.microsoft.com/office/drawing/2014/main" id="{FF1DF940-5F4F-2553-C502-555770004ED9}"/>
                  </a:ext>
                </a:extLst>
              </p:cNvPr>
              <p:cNvSpPr/>
              <p:nvPr/>
            </p:nvSpPr>
            <p:spPr>
              <a:xfrm>
                <a:off x="4852804" y="1901038"/>
                <a:ext cx="18528" cy="24589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1927" extrusionOk="0">
                    <a:moveTo>
                      <a:pt x="1159" y="1"/>
                    </a:moveTo>
                    <a:cubicBezTo>
                      <a:pt x="1064" y="1"/>
                      <a:pt x="974" y="53"/>
                      <a:pt x="931" y="143"/>
                    </a:cubicBezTo>
                    <a:cubicBezTo>
                      <a:pt x="689" y="625"/>
                      <a:pt x="405" y="1085"/>
                      <a:pt x="85" y="1519"/>
                    </a:cubicBezTo>
                    <a:cubicBezTo>
                      <a:pt x="0" y="1631"/>
                      <a:pt x="21" y="1790"/>
                      <a:pt x="135" y="1874"/>
                    </a:cubicBezTo>
                    <a:cubicBezTo>
                      <a:pt x="181" y="1909"/>
                      <a:pt x="235" y="1926"/>
                      <a:pt x="289" y="1926"/>
                    </a:cubicBezTo>
                    <a:cubicBezTo>
                      <a:pt x="366" y="1926"/>
                      <a:pt x="441" y="1892"/>
                      <a:pt x="492" y="1826"/>
                    </a:cubicBezTo>
                    <a:cubicBezTo>
                      <a:pt x="831" y="1367"/>
                      <a:pt x="1132" y="878"/>
                      <a:pt x="1389" y="368"/>
                    </a:cubicBezTo>
                    <a:cubicBezTo>
                      <a:pt x="1451" y="241"/>
                      <a:pt x="1398" y="87"/>
                      <a:pt x="1270" y="26"/>
                    </a:cubicBezTo>
                    <a:cubicBezTo>
                      <a:pt x="1234" y="9"/>
                      <a:pt x="1196" y="1"/>
                      <a:pt x="1159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" name="Google Shape;12806;p72">
            <a:extLst>
              <a:ext uri="{FF2B5EF4-FFF2-40B4-BE49-F238E27FC236}">
                <a16:creationId xmlns:a16="http://schemas.microsoft.com/office/drawing/2014/main" id="{4CA988F2-0C03-55AC-60BB-B9C04A16565C}"/>
              </a:ext>
            </a:extLst>
          </p:cNvPr>
          <p:cNvGrpSpPr/>
          <p:nvPr/>
        </p:nvGrpSpPr>
        <p:grpSpPr>
          <a:xfrm>
            <a:off x="-3223814" y="4144549"/>
            <a:ext cx="653831" cy="666500"/>
            <a:chOff x="7538896" y="1970156"/>
            <a:chExt cx="361147" cy="361529"/>
          </a:xfrm>
        </p:grpSpPr>
        <p:sp>
          <p:nvSpPr>
            <p:cNvPr id="42" name="Google Shape;12807;p72">
              <a:extLst>
                <a:ext uri="{FF2B5EF4-FFF2-40B4-BE49-F238E27FC236}">
                  <a16:creationId xmlns:a16="http://schemas.microsoft.com/office/drawing/2014/main" id="{9287DFE1-FAF1-7A4F-BC1A-43750F3D37E5}"/>
                </a:ext>
              </a:extLst>
            </p:cNvPr>
            <p:cNvSpPr/>
            <p:nvPr/>
          </p:nvSpPr>
          <p:spPr>
            <a:xfrm>
              <a:off x="7538896" y="1970156"/>
              <a:ext cx="361147" cy="361529"/>
            </a:xfrm>
            <a:custGeom>
              <a:avLst/>
              <a:gdLst/>
              <a:ahLst/>
              <a:cxnLst/>
              <a:rect l="l" t="t" r="r" b="b"/>
              <a:pathLst>
                <a:path w="11347" h="11359" extrusionOk="0">
                  <a:moveTo>
                    <a:pt x="8918" y="584"/>
                  </a:moveTo>
                  <a:lnTo>
                    <a:pt x="9477" y="1155"/>
                  </a:lnTo>
                  <a:lnTo>
                    <a:pt x="9632" y="1298"/>
                  </a:lnTo>
                  <a:lnTo>
                    <a:pt x="10239" y="1905"/>
                  </a:lnTo>
                  <a:lnTo>
                    <a:pt x="10704" y="2370"/>
                  </a:lnTo>
                  <a:lnTo>
                    <a:pt x="8918" y="2370"/>
                  </a:lnTo>
                  <a:lnTo>
                    <a:pt x="8918" y="584"/>
                  </a:lnTo>
                  <a:close/>
                  <a:moveTo>
                    <a:pt x="2631" y="4644"/>
                  </a:moveTo>
                  <a:cubicBezTo>
                    <a:pt x="3322" y="4644"/>
                    <a:pt x="3882" y="5215"/>
                    <a:pt x="3882" y="5894"/>
                  </a:cubicBezTo>
                  <a:lnTo>
                    <a:pt x="3882" y="6192"/>
                  </a:lnTo>
                  <a:lnTo>
                    <a:pt x="3810" y="6192"/>
                  </a:lnTo>
                  <a:cubicBezTo>
                    <a:pt x="3429" y="6108"/>
                    <a:pt x="3310" y="5596"/>
                    <a:pt x="3286" y="5596"/>
                  </a:cubicBezTo>
                  <a:cubicBezTo>
                    <a:pt x="3274" y="5525"/>
                    <a:pt x="3215" y="5477"/>
                    <a:pt x="3155" y="5465"/>
                  </a:cubicBezTo>
                  <a:cubicBezTo>
                    <a:pt x="3143" y="5463"/>
                    <a:pt x="3132" y="5462"/>
                    <a:pt x="3121" y="5462"/>
                  </a:cubicBezTo>
                  <a:cubicBezTo>
                    <a:pt x="3064" y="5462"/>
                    <a:pt x="3016" y="5487"/>
                    <a:pt x="2977" y="5537"/>
                  </a:cubicBezTo>
                  <a:cubicBezTo>
                    <a:pt x="2477" y="6156"/>
                    <a:pt x="1429" y="6156"/>
                    <a:pt x="1417" y="6156"/>
                  </a:cubicBezTo>
                  <a:lnTo>
                    <a:pt x="1298" y="6156"/>
                  </a:lnTo>
                  <a:lnTo>
                    <a:pt x="1286" y="6168"/>
                  </a:lnTo>
                  <a:lnTo>
                    <a:pt x="1262" y="6180"/>
                  </a:lnTo>
                  <a:lnTo>
                    <a:pt x="1262" y="5894"/>
                  </a:lnTo>
                  <a:cubicBezTo>
                    <a:pt x="1262" y="5215"/>
                    <a:pt x="1834" y="4644"/>
                    <a:pt x="2512" y="4644"/>
                  </a:cubicBezTo>
                  <a:close/>
                  <a:moveTo>
                    <a:pt x="1238" y="6644"/>
                  </a:moveTo>
                  <a:lnTo>
                    <a:pt x="1238" y="7192"/>
                  </a:lnTo>
                  <a:cubicBezTo>
                    <a:pt x="1107" y="7180"/>
                    <a:pt x="1000" y="7061"/>
                    <a:pt x="1000" y="6930"/>
                  </a:cubicBezTo>
                  <a:cubicBezTo>
                    <a:pt x="1000" y="6846"/>
                    <a:pt x="1024" y="6775"/>
                    <a:pt x="1084" y="6715"/>
                  </a:cubicBezTo>
                  <a:cubicBezTo>
                    <a:pt x="1143" y="6715"/>
                    <a:pt x="1191" y="6692"/>
                    <a:pt x="1226" y="6644"/>
                  </a:cubicBezTo>
                  <a:close/>
                  <a:moveTo>
                    <a:pt x="3929" y="6656"/>
                  </a:moveTo>
                  <a:cubicBezTo>
                    <a:pt x="3965" y="6680"/>
                    <a:pt x="4001" y="6715"/>
                    <a:pt x="4048" y="6715"/>
                  </a:cubicBezTo>
                  <a:cubicBezTo>
                    <a:pt x="4108" y="6763"/>
                    <a:pt x="4132" y="6835"/>
                    <a:pt x="4132" y="6918"/>
                  </a:cubicBezTo>
                  <a:cubicBezTo>
                    <a:pt x="4155" y="7061"/>
                    <a:pt x="4048" y="7180"/>
                    <a:pt x="3917" y="7192"/>
                  </a:cubicBezTo>
                  <a:lnTo>
                    <a:pt x="3917" y="6656"/>
                  </a:lnTo>
                  <a:close/>
                  <a:moveTo>
                    <a:pt x="3036" y="5942"/>
                  </a:moveTo>
                  <a:cubicBezTo>
                    <a:pt x="3120" y="6132"/>
                    <a:pt x="3286" y="6358"/>
                    <a:pt x="3572" y="6465"/>
                  </a:cubicBezTo>
                  <a:lnTo>
                    <a:pt x="3572" y="7227"/>
                  </a:lnTo>
                  <a:cubicBezTo>
                    <a:pt x="3560" y="7704"/>
                    <a:pt x="3167" y="8085"/>
                    <a:pt x="2691" y="8085"/>
                  </a:cubicBezTo>
                  <a:lnTo>
                    <a:pt x="2477" y="8085"/>
                  </a:lnTo>
                  <a:cubicBezTo>
                    <a:pt x="2000" y="8085"/>
                    <a:pt x="1607" y="7692"/>
                    <a:pt x="1607" y="7227"/>
                  </a:cubicBezTo>
                  <a:lnTo>
                    <a:pt x="1607" y="6501"/>
                  </a:lnTo>
                  <a:cubicBezTo>
                    <a:pt x="1917" y="6477"/>
                    <a:pt x="2572" y="6370"/>
                    <a:pt x="3036" y="5942"/>
                  </a:cubicBezTo>
                  <a:close/>
                  <a:moveTo>
                    <a:pt x="2917" y="8418"/>
                  </a:moveTo>
                  <a:lnTo>
                    <a:pt x="2917" y="8656"/>
                  </a:lnTo>
                  <a:lnTo>
                    <a:pt x="2917" y="8668"/>
                  </a:lnTo>
                  <a:lnTo>
                    <a:pt x="2572" y="9025"/>
                  </a:lnTo>
                  <a:lnTo>
                    <a:pt x="2250" y="8692"/>
                  </a:lnTo>
                  <a:lnTo>
                    <a:pt x="2250" y="8418"/>
                  </a:lnTo>
                  <a:cubicBezTo>
                    <a:pt x="2322" y="8430"/>
                    <a:pt x="2393" y="8430"/>
                    <a:pt x="2477" y="8430"/>
                  </a:cubicBezTo>
                  <a:lnTo>
                    <a:pt x="2691" y="8430"/>
                  </a:lnTo>
                  <a:cubicBezTo>
                    <a:pt x="2774" y="8430"/>
                    <a:pt x="2846" y="8418"/>
                    <a:pt x="2917" y="8418"/>
                  </a:cubicBezTo>
                  <a:close/>
                  <a:moveTo>
                    <a:pt x="8561" y="346"/>
                  </a:moveTo>
                  <a:lnTo>
                    <a:pt x="8561" y="2560"/>
                  </a:lnTo>
                  <a:cubicBezTo>
                    <a:pt x="8561" y="2667"/>
                    <a:pt x="8632" y="2739"/>
                    <a:pt x="8739" y="2739"/>
                  </a:cubicBezTo>
                  <a:lnTo>
                    <a:pt x="10954" y="2739"/>
                  </a:lnTo>
                  <a:lnTo>
                    <a:pt x="10954" y="10954"/>
                  </a:lnTo>
                  <a:lnTo>
                    <a:pt x="5167" y="10954"/>
                  </a:lnTo>
                  <a:lnTo>
                    <a:pt x="5167" y="10263"/>
                  </a:lnTo>
                  <a:cubicBezTo>
                    <a:pt x="5167" y="9454"/>
                    <a:pt x="4608" y="9049"/>
                    <a:pt x="4310" y="8954"/>
                  </a:cubicBezTo>
                  <a:lnTo>
                    <a:pt x="3274" y="8537"/>
                  </a:lnTo>
                  <a:lnTo>
                    <a:pt x="3274" y="8311"/>
                  </a:lnTo>
                  <a:cubicBezTo>
                    <a:pt x="3560" y="8156"/>
                    <a:pt x="3786" y="7894"/>
                    <a:pt x="3870" y="7561"/>
                  </a:cubicBezTo>
                  <a:cubicBezTo>
                    <a:pt x="4215" y="7561"/>
                    <a:pt x="4489" y="7287"/>
                    <a:pt x="4489" y="6930"/>
                  </a:cubicBezTo>
                  <a:cubicBezTo>
                    <a:pt x="4489" y="6715"/>
                    <a:pt x="4394" y="6525"/>
                    <a:pt x="4239" y="6418"/>
                  </a:cubicBezTo>
                  <a:lnTo>
                    <a:pt x="4239" y="5942"/>
                  </a:lnTo>
                  <a:cubicBezTo>
                    <a:pt x="4239" y="5108"/>
                    <a:pt x="3620" y="4429"/>
                    <a:pt x="2810" y="4346"/>
                  </a:cubicBezTo>
                  <a:lnTo>
                    <a:pt x="2810" y="346"/>
                  </a:lnTo>
                  <a:close/>
                  <a:moveTo>
                    <a:pt x="2679" y="0"/>
                  </a:moveTo>
                  <a:cubicBezTo>
                    <a:pt x="2572" y="0"/>
                    <a:pt x="2500" y="72"/>
                    <a:pt x="2500" y="179"/>
                  </a:cubicBezTo>
                  <a:lnTo>
                    <a:pt x="2500" y="4358"/>
                  </a:lnTo>
                  <a:cubicBezTo>
                    <a:pt x="1643" y="4394"/>
                    <a:pt x="953" y="5108"/>
                    <a:pt x="953" y="5965"/>
                  </a:cubicBezTo>
                  <a:lnTo>
                    <a:pt x="953" y="6442"/>
                  </a:lnTo>
                  <a:cubicBezTo>
                    <a:pt x="786" y="6561"/>
                    <a:pt x="691" y="6739"/>
                    <a:pt x="691" y="6954"/>
                  </a:cubicBezTo>
                  <a:cubicBezTo>
                    <a:pt x="691" y="7299"/>
                    <a:pt x="965" y="7597"/>
                    <a:pt x="1322" y="7597"/>
                  </a:cubicBezTo>
                  <a:cubicBezTo>
                    <a:pt x="1417" y="7918"/>
                    <a:pt x="1643" y="8192"/>
                    <a:pt x="1917" y="8335"/>
                  </a:cubicBezTo>
                  <a:lnTo>
                    <a:pt x="1917" y="8561"/>
                  </a:lnTo>
                  <a:lnTo>
                    <a:pt x="845" y="8978"/>
                  </a:lnTo>
                  <a:cubicBezTo>
                    <a:pt x="548" y="9085"/>
                    <a:pt x="0" y="9478"/>
                    <a:pt x="0" y="10287"/>
                  </a:cubicBezTo>
                  <a:lnTo>
                    <a:pt x="0" y="11180"/>
                  </a:lnTo>
                  <a:cubicBezTo>
                    <a:pt x="0" y="11287"/>
                    <a:pt x="72" y="11359"/>
                    <a:pt x="179" y="11359"/>
                  </a:cubicBezTo>
                  <a:lnTo>
                    <a:pt x="965" y="11359"/>
                  </a:lnTo>
                  <a:cubicBezTo>
                    <a:pt x="1072" y="11359"/>
                    <a:pt x="1143" y="11287"/>
                    <a:pt x="1143" y="11180"/>
                  </a:cubicBezTo>
                  <a:cubicBezTo>
                    <a:pt x="1143" y="11073"/>
                    <a:pt x="1072" y="11002"/>
                    <a:pt x="965" y="11002"/>
                  </a:cubicBezTo>
                  <a:lnTo>
                    <a:pt x="357" y="11002"/>
                  </a:lnTo>
                  <a:lnTo>
                    <a:pt x="357" y="10263"/>
                  </a:lnTo>
                  <a:cubicBezTo>
                    <a:pt x="357" y="9513"/>
                    <a:pt x="941" y="9287"/>
                    <a:pt x="965" y="9287"/>
                  </a:cubicBezTo>
                  <a:lnTo>
                    <a:pt x="988" y="9287"/>
                  </a:lnTo>
                  <a:lnTo>
                    <a:pt x="1965" y="8906"/>
                  </a:lnTo>
                  <a:lnTo>
                    <a:pt x="1977" y="8918"/>
                  </a:lnTo>
                  <a:lnTo>
                    <a:pt x="2500" y="9430"/>
                  </a:lnTo>
                  <a:cubicBezTo>
                    <a:pt x="2536" y="9454"/>
                    <a:pt x="2572" y="9466"/>
                    <a:pt x="2619" y="9466"/>
                  </a:cubicBezTo>
                  <a:cubicBezTo>
                    <a:pt x="2667" y="9466"/>
                    <a:pt x="2715" y="9454"/>
                    <a:pt x="2739" y="9406"/>
                  </a:cubicBezTo>
                  <a:lnTo>
                    <a:pt x="3251" y="8894"/>
                  </a:lnTo>
                  <a:lnTo>
                    <a:pt x="4227" y="9275"/>
                  </a:lnTo>
                  <a:lnTo>
                    <a:pt x="4239" y="9275"/>
                  </a:lnTo>
                  <a:cubicBezTo>
                    <a:pt x="4239" y="9275"/>
                    <a:pt x="4858" y="9490"/>
                    <a:pt x="4858" y="10240"/>
                  </a:cubicBezTo>
                  <a:lnTo>
                    <a:pt x="4858" y="10954"/>
                  </a:lnTo>
                  <a:lnTo>
                    <a:pt x="1607" y="10954"/>
                  </a:lnTo>
                  <a:cubicBezTo>
                    <a:pt x="1500" y="10954"/>
                    <a:pt x="1429" y="11037"/>
                    <a:pt x="1429" y="11133"/>
                  </a:cubicBezTo>
                  <a:cubicBezTo>
                    <a:pt x="1429" y="11240"/>
                    <a:pt x="1500" y="11311"/>
                    <a:pt x="1607" y="11311"/>
                  </a:cubicBezTo>
                  <a:lnTo>
                    <a:pt x="11168" y="11311"/>
                  </a:lnTo>
                  <a:cubicBezTo>
                    <a:pt x="11263" y="11311"/>
                    <a:pt x="11347" y="11240"/>
                    <a:pt x="11347" y="11133"/>
                  </a:cubicBezTo>
                  <a:lnTo>
                    <a:pt x="11311" y="2536"/>
                  </a:lnTo>
                  <a:lnTo>
                    <a:pt x="11311" y="2501"/>
                  </a:lnTo>
                  <a:lnTo>
                    <a:pt x="11311" y="2489"/>
                  </a:lnTo>
                  <a:cubicBezTo>
                    <a:pt x="11311" y="2489"/>
                    <a:pt x="11311" y="2477"/>
                    <a:pt x="11299" y="2477"/>
                  </a:cubicBezTo>
                  <a:lnTo>
                    <a:pt x="11287" y="2465"/>
                  </a:lnTo>
                  <a:lnTo>
                    <a:pt x="11263" y="2441"/>
                  </a:lnTo>
                  <a:lnTo>
                    <a:pt x="9882" y="1060"/>
                  </a:lnTo>
                  <a:lnTo>
                    <a:pt x="8870" y="48"/>
                  </a:lnTo>
                  <a:lnTo>
                    <a:pt x="8858" y="36"/>
                  </a:lnTo>
                  <a:lnTo>
                    <a:pt x="8846" y="12"/>
                  </a:lnTo>
                  <a:cubicBezTo>
                    <a:pt x="8846" y="12"/>
                    <a:pt x="8823" y="12"/>
                    <a:pt x="882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2808;p72">
              <a:extLst>
                <a:ext uri="{FF2B5EF4-FFF2-40B4-BE49-F238E27FC236}">
                  <a16:creationId xmlns:a16="http://schemas.microsoft.com/office/drawing/2014/main" id="{13D619AF-23CC-B69A-F9FA-3AEA353AA4E2}"/>
                </a:ext>
              </a:extLst>
            </p:cNvPr>
            <p:cNvSpPr/>
            <p:nvPr/>
          </p:nvSpPr>
          <p:spPr>
            <a:xfrm>
              <a:off x="7685907" y="2066784"/>
              <a:ext cx="101211" cy="11394"/>
            </a:xfrm>
            <a:custGeom>
              <a:avLst/>
              <a:gdLst/>
              <a:ahLst/>
              <a:cxnLst/>
              <a:rect l="l" t="t" r="r" b="b"/>
              <a:pathLst>
                <a:path w="3180" h="358" extrusionOk="0">
                  <a:moveTo>
                    <a:pt x="179" y="0"/>
                  </a:moveTo>
                  <a:cubicBezTo>
                    <a:pt x="72" y="0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3001" y="358"/>
                  </a:lnTo>
                  <a:cubicBezTo>
                    <a:pt x="3108" y="358"/>
                    <a:pt x="3180" y="286"/>
                    <a:pt x="3180" y="179"/>
                  </a:cubicBezTo>
                  <a:cubicBezTo>
                    <a:pt x="3180" y="84"/>
                    <a:pt x="3108" y="0"/>
                    <a:pt x="300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2809;p72">
              <a:extLst>
                <a:ext uri="{FF2B5EF4-FFF2-40B4-BE49-F238E27FC236}">
                  <a16:creationId xmlns:a16="http://schemas.microsoft.com/office/drawing/2014/main" id="{FB2C08E2-EAD6-8EB8-C086-89FD0D186530}"/>
                </a:ext>
              </a:extLst>
            </p:cNvPr>
            <p:cNvSpPr/>
            <p:nvPr/>
          </p:nvSpPr>
          <p:spPr>
            <a:xfrm>
              <a:off x="7685907" y="2106187"/>
              <a:ext cx="147075" cy="11394"/>
            </a:xfrm>
            <a:custGeom>
              <a:avLst/>
              <a:gdLst/>
              <a:ahLst/>
              <a:cxnLst/>
              <a:rect l="l" t="t" r="r" b="b"/>
              <a:pathLst>
                <a:path w="4621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4442" y="358"/>
                  </a:lnTo>
                  <a:cubicBezTo>
                    <a:pt x="4549" y="358"/>
                    <a:pt x="4620" y="286"/>
                    <a:pt x="4620" y="179"/>
                  </a:cubicBezTo>
                  <a:cubicBezTo>
                    <a:pt x="4620" y="72"/>
                    <a:pt x="4549" y="1"/>
                    <a:pt x="444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2810;p72">
              <a:extLst>
                <a:ext uri="{FF2B5EF4-FFF2-40B4-BE49-F238E27FC236}">
                  <a16:creationId xmlns:a16="http://schemas.microsoft.com/office/drawing/2014/main" id="{1D91A70E-FDDE-BAE0-80B5-DF9326FE3FF4}"/>
                </a:ext>
              </a:extLst>
            </p:cNvPr>
            <p:cNvSpPr/>
            <p:nvPr/>
          </p:nvSpPr>
          <p:spPr>
            <a:xfrm>
              <a:off x="7685907" y="2145239"/>
              <a:ext cx="147075" cy="11394"/>
            </a:xfrm>
            <a:custGeom>
              <a:avLst/>
              <a:gdLst/>
              <a:ahLst/>
              <a:cxnLst/>
              <a:rect l="l" t="t" r="r" b="b"/>
              <a:pathLst>
                <a:path w="4621" h="358" extrusionOk="0">
                  <a:moveTo>
                    <a:pt x="179" y="0"/>
                  </a:moveTo>
                  <a:cubicBezTo>
                    <a:pt x="72" y="0"/>
                    <a:pt x="1" y="71"/>
                    <a:pt x="1" y="179"/>
                  </a:cubicBezTo>
                  <a:cubicBezTo>
                    <a:pt x="1" y="274"/>
                    <a:pt x="72" y="357"/>
                    <a:pt x="179" y="357"/>
                  </a:cubicBezTo>
                  <a:lnTo>
                    <a:pt x="4442" y="357"/>
                  </a:lnTo>
                  <a:cubicBezTo>
                    <a:pt x="4549" y="357"/>
                    <a:pt x="4620" y="274"/>
                    <a:pt x="4620" y="179"/>
                  </a:cubicBezTo>
                  <a:cubicBezTo>
                    <a:pt x="4620" y="83"/>
                    <a:pt x="4537" y="0"/>
                    <a:pt x="4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2811;p72">
              <a:extLst>
                <a:ext uri="{FF2B5EF4-FFF2-40B4-BE49-F238E27FC236}">
                  <a16:creationId xmlns:a16="http://schemas.microsoft.com/office/drawing/2014/main" id="{90ED1CEC-F3F3-4071-EC50-456858C1D102}"/>
                </a:ext>
              </a:extLst>
            </p:cNvPr>
            <p:cNvSpPr/>
            <p:nvPr/>
          </p:nvSpPr>
          <p:spPr>
            <a:xfrm>
              <a:off x="7685907" y="2184260"/>
              <a:ext cx="147075" cy="11394"/>
            </a:xfrm>
            <a:custGeom>
              <a:avLst/>
              <a:gdLst/>
              <a:ahLst/>
              <a:cxnLst/>
              <a:rect l="l" t="t" r="r" b="b"/>
              <a:pathLst>
                <a:path w="4621" h="358" extrusionOk="0">
                  <a:moveTo>
                    <a:pt x="179" y="0"/>
                  </a:moveTo>
                  <a:cubicBezTo>
                    <a:pt x="72" y="0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4442" y="358"/>
                  </a:lnTo>
                  <a:cubicBezTo>
                    <a:pt x="4549" y="358"/>
                    <a:pt x="4620" y="286"/>
                    <a:pt x="4620" y="179"/>
                  </a:cubicBezTo>
                  <a:cubicBezTo>
                    <a:pt x="4620" y="84"/>
                    <a:pt x="4537" y="0"/>
                    <a:pt x="4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2812;p72">
              <a:extLst>
                <a:ext uri="{FF2B5EF4-FFF2-40B4-BE49-F238E27FC236}">
                  <a16:creationId xmlns:a16="http://schemas.microsoft.com/office/drawing/2014/main" id="{B2FA841F-B2E6-DFB2-A976-2229DA2BC974}"/>
                </a:ext>
              </a:extLst>
            </p:cNvPr>
            <p:cNvSpPr/>
            <p:nvPr/>
          </p:nvSpPr>
          <p:spPr>
            <a:xfrm>
              <a:off x="7685907" y="2223280"/>
              <a:ext cx="147075" cy="11394"/>
            </a:xfrm>
            <a:custGeom>
              <a:avLst/>
              <a:gdLst/>
              <a:ahLst/>
              <a:cxnLst/>
              <a:rect l="l" t="t" r="r" b="b"/>
              <a:pathLst>
                <a:path w="4621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4442" y="358"/>
                  </a:lnTo>
                  <a:cubicBezTo>
                    <a:pt x="4549" y="358"/>
                    <a:pt x="4620" y="286"/>
                    <a:pt x="4620" y="179"/>
                  </a:cubicBezTo>
                  <a:cubicBezTo>
                    <a:pt x="4620" y="84"/>
                    <a:pt x="4537" y="1"/>
                    <a:pt x="444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1904;p36">
            <a:extLst>
              <a:ext uri="{FF2B5EF4-FFF2-40B4-BE49-F238E27FC236}">
                <a16:creationId xmlns:a16="http://schemas.microsoft.com/office/drawing/2014/main" id="{96A789EA-F97F-9DE5-5652-A3A7B726705F}"/>
              </a:ext>
            </a:extLst>
          </p:cNvPr>
          <p:cNvSpPr txBox="1">
            <a:spLocks/>
          </p:cNvSpPr>
          <p:nvPr/>
        </p:nvSpPr>
        <p:spPr>
          <a:xfrm>
            <a:off x="13681371" y="5078683"/>
            <a:ext cx="8925200" cy="8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marR="0" lvl="1" indent="-3302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marR="0" lvl="2" indent="-3302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marR="0" lvl="3" indent="-3302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marR="0" lvl="4" indent="-3302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marR="0" lvl="5" indent="-3302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3200400" marR="0" lvl="6" indent="-3302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3657600" marR="0" lvl="7" indent="-3302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4114800" marR="0" lvl="8" indent="-3302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marL="0" indent="0"/>
            <a:r>
              <a:rPr lang="en-US" sz="2000">
                <a:solidFill>
                  <a:schemeClr val="tx1">
                    <a:lumMod val="50000"/>
                  </a:schemeClr>
                </a:solidFill>
              </a:rPr>
              <a:t>Urmatorii algoritmi pentru topic modeling, LSA and LDA , folosesc principiul Bag Of Words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49" name="Picture 4" descr="Topic Modeling with Amazon Reviews | by Anjali Sunil Khushalani | Analytics  Vidhya | Medium">
            <a:extLst>
              <a:ext uri="{FF2B5EF4-FFF2-40B4-BE49-F238E27FC236}">
                <a16:creationId xmlns:a16="http://schemas.microsoft.com/office/drawing/2014/main" id="{CEBC9AC7-D744-4B08-AA78-7377A51B0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493919" y="3916961"/>
            <a:ext cx="10076602" cy="5694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7501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Google Shape;1898;p36"/>
          <p:cNvSpPr txBox="1">
            <a:spLocks noGrp="1"/>
          </p:cNvSpPr>
          <p:nvPr>
            <p:ph type="title"/>
          </p:nvPr>
        </p:nvSpPr>
        <p:spPr>
          <a:xfrm>
            <a:off x="-3469200" y="-1262615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 err="1">
                <a:solidFill>
                  <a:srgbClr val="161513"/>
                </a:solidFill>
                <a:latin typeface="OracleSansVF"/>
              </a:rPr>
              <a:t>Definitii</a:t>
            </a:r>
            <a:r>
              <a:rPr lang="en-US" dirty="0">
                <a:solidFill>
                  <a:srgbClr val="161513"/>
                </a:solidFill>
                <a:latin typeface="OracleSansVF"/>
              </a:rPr>
              <a:t> introductive </a:t>
            </a:r>
            <a:r>
              <a:rPr lang="en-US" dirty="0" err="1">
                <a:solidFill>
                  <a:srgbClr val="161513"/>
                </a:solidFill>
                <a:latin typeface="OracleSansVF"/>
              </a:rPr>
              <a:t>pentru</a:t>
            </a:r>
            <a:r>
              <a:rPr lang="en-US" dirty="0">
                <a:solidFill>
                  <a:srgbClr val="161513"/>
                </a:solidFill>
                <a:latin typeface="OracleSansVF"/>
              </a:rPr>
              <a:t> </a:t>
            </a:r>
            <a:r>
              <a:rPr lang="en-US" dirty="0" err="1">
                <a:solidFill>
                  <a:srgbClr val="161513"/>
                </a:solidFill>
                <a:latin typeface="OracleSansVF"/>
              </a:rPr>
              <a:t>intelegerea</a:t>
            </a:r>
            <a:r>
              <a:rPr lang="en-US" dirty="0">
                <a:solidFill>
                  <a:srgbClr val="161513"/>
                </a:solidFill>
                <a:latin typeface="OracleSansVF"/>
              </a:rPr>
              <a:t> </a:t>
            </a:r>
            <a:r>
              <a:rPr lang="en-US" dirty="0" err="1">
                <a:solidFill>
                  <a:srgbClr val="161513"/>
                </a:solidFill>
                <a:latin typeface="OracleSansVF"/>
              </a:rPr>
              <a:t>conceptelor</a:t>
            </a:r>
            <a:endParaRPr dirty="0"/>
          </a:p>
        </p:txBody>
      </p:sp>
      <p:sp>
        <p:nvSpPr>
          <p:cNvPr id="1899" name="Google Shape;1899;p36"/>
          <p:cNvSpPr txBox="1">
            <a:spLocks noGrp="1"/>
          </p:cNvSpPr>
          <p:nvPr>
            <p:ph type="subTitle" idx="1"/>
          </p:nvPr>
        </p:nvSpPr>
        <p:spPr>
          <a:xfrm>
            <a:off x="-417317" y="-1259776"/>
            <a:ext cx="8925200" cy="462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ro-RO" i="0" dirty="0">
                <a:solidFill>
                  <a:srgbClr val="161513"/>
                </a:solidFill>
                <a:effectLst/>
                <a:latin typeface="OracleSansVF"/>
              </a:rPr>
              <a:t>Procesarea limbajului natural (NLP)</a:t>
            </a:r>
            <a:r>
              <a:rPr lang="en" dirty="0"/>
              <a:t>?</a:t>
            </a:r>
            <a:endParaRPr dirty="0"/>
          </a:p>
        </p:txBody>
      </p:sp>
      <p:sp>
        <p:nvSpPr>
          <p:cNvPr id="1900" name="Google Shape;1900;p36"/>
          <p:cNvSpPr txBox="1">
            <a:spLocks noGrp="1"/>
          </p:cNvSpPr>
          <p:nvPr>
            <p:ph type="subTitle" idx="2"/>
          </p:nvPr>
        </p:nvSpPr>
        <p:spPr>
          <a:xfrm>
            <a:off x="241916" y="-1082071"/>
            <a:ext cx="8925200" cy="85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2000" dirty="0">
                <a:solidFill>
                  <a:srgbClr val="161513"/>
                </a:solidFill>
                <a:latin typeface="OracleSansVF"/>
              </a:rPr>
              <a:t>U</a:t>
            </a:r>
            <a:r>
              <a:rPr lang="en-US" sz="2000" b="0" i="0" dirty="0">
                <a:solidFill>
                  <a:srgbClr val="161513"/>
                </a:solidFill>
                <a:effectLst/>
                <a:latin typeface="OracleSansVF"/>
              </a:rPr>
              <a:t>n </a:t>
            </a:r>
            <a:r>
              <a:rPr lang="en-US" sz="2000" b="0" i="0" dirty="0" err="1">
                <a:solidFill>
                  <a:srgbClr val="161513"/>
                </a:solidFill>
                <a:effectLst/>
                <a:latin typeface="OracleSansVF"/>
              </a:rPr>
              <a:t>domeniu</a:t>
            </a:r>
            <a:r>
              <a:rPr lang="en-US" sz="2000" b="0" i="0" dirty="0">
                <a:solidFill>
                  <a:srgbClr val="161513"/>
                </a:solidFill>
                <a:effectLst/>
                <a:latin typeface="OracleSansVF"/>
              </a:rPr>
              <a:t> dedicate </a:t>
            </a:r>
            <a:r>
              <a:rPr lang="en-US" sz="2000" b="0" i="0" dirty="0" err="1">
                <a:solidFill>
                  <a:srgbClr val="161513"/>
                </a:solidFill>
                <a:effectLst/>
                <a:latin typeface="OracleSansVF"/>
              </a:rPr>
              <a:t>permiterii</a:t>
            </a:r>
            <a:r>
              <a:rPr lang="en-US" sz="2000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ro-RO" sz="2000" b="0" i="0" dirty="0">
                <a:solidFill>
                  <a:srgbClr val="161513"/>
                </a:solidFill>
                <a:effectLst/>
                <a:latin typeface="OracleSansVF"/>
              </a:rPr>
              <a:t> calculatoarelor să înțeleagă, să genereze și să manipuleze limbajul uman</a:t>
            </a:r>
            <a:endParaRPr sz="2000" dirty="0"/>
          </a:p>
        </p:txBody>
      </p:sp>
      <p:sp>
        <p:nvSpPr>
          <p:cNvPr id="1901" name="Google Shape;1901;p36"/>
          <p:cNvSpPr txBox="1">
            <a:spLocks noGrp="1"/>
          </p:cNvSpPr>
          <p:nvPr>
            <p:ph type="subTitle" idx="3"/>
          </p:nvPr>
        </p:nvSpPr>
        <p:spPr>
          <a:xfrm>
            <a:off x="13368561" y="2183037"/>
            <a:ext cx="8925200" cy="462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-US" dirty="0">
                <a:solidFill>
                  <a:srgbClr val="161513"/>
                </a:solidFill>
                <a:latin typeface="OracleSansVF"/>
              </a:rPr>
              <a:t>Topic Modeling</a:t>
            </a:r>
            <a:endParaRPr dirty="0"/>
          </a:p>
        </p:txBody>
      </p:sp>
      <p:sp>
        <p:nvSpPr>
          <p:cNvPr id="1902" name="Google Shape;1902;p36"/>
          <p:cNvSpPr txBox="1">
            <a:spLocks noGrp="1"/>
          </p:cNvSpPr>
          <p:nvPr>
            <p:ph type="subTitle" idx="4"/>
          </p:nvPr>
        </p:nvSpPr>
        <p:spPr>
          <a:xfrm>
            <a:off x="12728826" y="2347872"/>
            <a:ext cx="8925200" cy="85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000" dirty="0">
                <a:solidFill>
                  <a:srgbClr val="161513"/>
                </a:solidFill>
                <a:latin typeface="OracleSansVF"/>
              </a:rPr>
              <a:t>       Un </a:t>
            </a:r>
            <a:r>
              <a:rPr lang="en-US" sz="2000" dirty="0" err="1">
                <a:solidFill>
                  <a:srgbClr val="161513"/>
                </a:solidFill>
                <a:latin typeface="OracleSansVF"/>
              </a:rPr>
              <a:t>algoritm</a:t>
            </a:r>
            <a:r>
              <a:rPr lang="en-US" sz="2000" dirty="0">
                <a:solidFill>
                  <a:srgbClr val="161513"/>
                </a:solidFill>
                <a:latin typeface="OracleSansVF"/>
              </a:rPr>
              <a:t> de </a:t>
            </a:r>
            <a:r>
              <a:rPr lang="en-US" sz="2000" dirty="0" err="1">
                <a:solidFill>
                  <a:srgbClr val="161513"/>
                </a:solidFill>
                <a:latin typeface="OracleSansVF"/>
              </a:rPr>
              <a:t>analiză</a:t>
            </a:r>
            <a:r>
              <a:rPr lang="en-US" sz="2000" dirty="0">
                <a:solidFill>
                  <a:srgbClr val="161513"/>
                </a:solidFill>
                <a:latin typeface="OracleSansVF"/>
              </a:rPr>
              <a:t> a </a:t>
            </a:r>
            <a:r>
              <a:rPr lang="en-US" sz="2000" dirty="0" err="1">
                <a:solidFill>
                  <a:srgbClr val="161513"/>
                </a:solidFill>
                <a:latin typeface="OracleSansVF"/>
              </a:rPr>
              <a:t>textului</a:t>
            </a:r>
            <a:r>
              <a:rPr lang="en-US" sz="2000" dirty="0">
                <a:solidFill>
                  <a:srgbClr val="161513"/>
                </a:solidFill>
                <a:latin typeface="OracleSansVF"/>
              </a:rPr>
              <a:t> “</a:t>
            </a:r>
            <a:r>
              <a:rPr lang="en-US" sz="2000" dirty="0" err="1">
                <a:solidFill>
                  <a:srgbClr val="161513"/>
                </a:solidFill>
                <a:latin typeface="OracleSansVF"/>
              </a:rPr>
              <a:t>nesupravegheat</a:t>
            </a:r>
            <a:r>
              <a:rPr lang="en-US" sz="2000" dirty="0">
                <a:solidFill>
                  <a:srgbClr val="161513"/>
                </a:solidFill>
                <a:latin typeface="OracleSansVF"/>
              </a:rPr>
              <a:t>” care </a:t>
            </a:r>
            <a:r>
              <a:rPr lang="en-US" sz="2000" dirty="0" err="1">
                <a:solidFill>
                  <a:srgbClr val="161513"/>
                </a:solidFill>
                <a:latin typeface="OracleSansVF"/>
              </a:rPr>
              <a:t>este</a:t>
            </a:r>
            <a:r>
              <a:rPr lang="en-US" sz="2000" dirty="0">
                <a:solidFill>
                  <a:srgbClr val="161513"/>
                </a:solidFill>
                <a:latin typeface="OracleSansVF"/>
              </a:rPr>
              <a:t> </a:t>
            </a:r>
            <a:r>
              <a:rPr lang="en-US" sz="2000" dirty="0" err="1">
                <a:solidFill>
                  <a:srgbClr val="161513"/>
                </a:solidFill>
                <a:latin typeface="OracleSansVF"/>
              </a:rPr>
              <a:t>utilizat</a:t>
            </a:r>
            <a:r>
              <a:rPr lang="en-US" sz="2000" dirty="0">
                <a:solidFill>
                  <a:srgbClr val="161513"/>
                </a:solidFill>
                <a:latin typeface="OracleSansVF"/>
              </a:rPr>
              <a:t> </a:t>
            </a:r>
            <a:r>
              <a:rPr lang="en-US" sz="2000" dirty="0" err="1">
                <a:solidFill>
                  <a:srgbClr val="161513"/>
                </a:solidFill>
                <a:latin typeface="OracleSansVF"/>
              </a:rPr>
              <a:t>pentru</a:t>
            </a:r>
            <a:r>
              <a:rPr lang="en-US" sz="2000" dirty="0">
                <a:solidFill>
                  <a:srgbClr val="161513"/>
                </a:solidFill>
                <a:latin typeface="OracleSansVF"/>
              </a:rPr>
              <a:t> a </a:t>
            </a:r>
            <a:r>
              <a:rPr lang="en-US" sz="2000" dirty="0" err="1">
                <a:solidFill>
                  <a:srgbClr val="161513"/>
                </a:solidFill>
                <a:latin typeface="OracleSansVF"/>
              </a:rPr>
              <a:t>găsi</a:t>
            </a:r>
            <a:r>
              <a:rPr lang="en-US" sz="2000" dirty="0">
                <a:solidFill>
                  <a:srgbClr val="161513"/>
                </a:solidFill>
                <a:latin typeface="OracleSansVF"/>
              </a:rPr>
              <a:t> </a:t>
            </a:r>
            <a:r>
              <a:rPr lang="en-US" sz="2000" dirty="0" err="1">
                <a:solidFill>
                  <a:srgbClr val="161513"/>
                </a:solidFill>
                <a:latin typeface="OracleSansVF"/>
              </a:rPr>
              <a:t>grupul</a:t>
            </a:r>
            <a:r>
              <a:rPr lang="en-US" sz="2000" dirty="0">
                <a:solidFill>
                  <a:srgbClr val="161513"/>
                </a:solidFill>
                <a:latin typeface="OracleSansVF"/>
              </a:rPr>
              <a:t> de </a:t>
            </a:r>
            <a:r>
              <a:rPr lang="en-US" sz="2000" dirty="0" err="1">
                <a:solidFill>
                  <a:srgbClr val="161513"/>
                </a:solidFill>
                <a:latin typeface="OracleSansVF"/>
              </a:rPr>
              <a:t>cuvinte</a:t>
            </a:r>
            <a:r>
              <a:rPr lang="en-US" sz="2000" dirty="0">
                <a:solidFill>
                  <a:srgbClr val="161513"/>
                </a:solidFill>
                <a:latin typeface="OracleSansVF"/>
              </a:rPr>
              <a:t> din </a:t>
            </a:r>
            <a:r>
              <a:rPr lang="en-US" sz="2000" dirty="0" err="1">
                <a:solidFill>
                  <a:srgbClr val="161513"/>
                </a:solidFill>
                <a:latin typeface="OracleSansVF"/>
              </a:rPr>
              <a:t>documentul</a:t>
            </a:r>
            <a:r>
              <a:rPr lang="en-US" sz="2000" dirty="0">
                <a:solidFill>
                  <a:srgbClr val="161513"/>
                </a:solidFill>
                <a:latin typeface="OracleSansVF"/>
              </a:rPr>
              <a:t> dat. </a:t>
            </a:r>
            <a:r>
              <a:rPr lang="en-US" sz="2000" dirty="0" err="1">
                <a:solidFill>
                  <a:srgbClr val="161513"/>
                </a:solidFill>
                <a:latin typeface="OracleSansVF"/>
              </a:rPr>
              <a:t>Acest</a:t>
            </a:r>
            <a:r>
              <a:rPr lang="en-US" sz="2000" dirty="0">
                <a:solidFill>
                  <a:srgbClr val="161513"/>
                </a:solidFill>
                <a:latin typeface="OracleSansVF"/>
              </a:rPr>
              <a:t> </a:t>
            </a:r>
            <a:r>
              <a:rPr lang="en-US" sz="2000" dirty="0" err="1">
                <a:solidFill>
                  <a:srgbClr val="161513"/>
                </a:solidFill>
                <a:latin typeface="OracleSansVF"/>
              </a:rPr>
              <a:t>grup</a:t>
            </a:r>
            <a:r>
              <a:rPr lang="en-US" sz="2000" dirty="0">
                <a:solidFill>
                  <a:srgbClr val="161513"/>
                </a:solidFill>
                <a:latin typeface="OracleSansVF"/>
              </a:rPr>
              <a:t> de </a:t>
            </a:r>
            <a:r>
              <a:rPr lang="en-US" sz="2000" dirty="0" err="1">
                <a:solidFill>
                  <a:srgbClr val="161513"/>
                </a:solidFill>
                <a:latin typeface="OracleSansVF"/>
              </a:rPr>
              <a:t>cuvinte</a:t>
            </a:r>
            <a:r>
              <a:rPr lang="en-US" sz="2000" dirty="0">
                <a:solidFill>
                  <a:srgbClr val="161513"/>
                </a:solidFill>
                <a:latin typeface="OracleSansVF"/>
              </a:rPr>
              <a:t> </a:t>
            </a:r>
            <a:r>
              <a:rPr lang="en-US" sz="2000" dirty="0" err="1">
                <a:solidFill>
                  <a:srgbClr val="161513"/>
                </a:solidFill>
                <a:latin typeface="OracleSansVF"/>
              </a:rPr>
              <a:t>reprezintă</a:t>
            </a:r>
            <a:r>
              <a:rPr lang="en-US" sz="2000" dirty="0">
                <a:solidFill>
                  <a:srgbClr val="161513"/>
                </a:solidFill>
                <a:latin typeface="OracleSansVF"/>
              </a:rPr>
              <a:t> un </a:t>
            </a:r>
            <a:r>
              <a:rPr lang="en-US" sz="2000" dirty="0" err="1">
                <a:solidFill>
                  <a:srgbClr val="161513"/>
                </a:solidFill>
                <a:latin typeface="OracleSansVF"/>
              </a:rPr>
              <a:t>subiect</a:t>
            </a:r>
            <a:r>
              <a:rPr lang="en-US" sz="2000" dirty="0">
                <a:solidFill>
                  <a:srgbClr val="161513"/>
                </a:solidFill>
                <a:latin typeface="OracleSansVF"/>
              </a:rPr>
              <a:t>/ o </a:t>
            </a:r>
            <a:r>
              <a:rPr lang="en-US" sz="2000" dirty="0" err="1">
                <a:solidFill>
                  <a:srgbClr val="161513"/>
                </a:solidFill>
                <a:latin typeface="OracleSansVF"/>
              </a:rPr>
              <a:t>tema</a:t>
            </a:r>
            <a:r>
              <a:rPr lang="en-US" sz="2000" dirty="0">
                <a:solidFill>
                  <a:srgbClr val="161513"/>
                </a:solidFill>
                <a:latin typeface="OracleSansVF"/>
              </a:rPr>
              <a:t>.</a:t>
            </a:r>
          </a:p>
        </p:txBody>
      </p:sp>
      <p:sp>
        <p:nvSpPr>
          <p:cNvPr id="1904" name="Google Shape;1904;p36"/>
          <p:cNvSpPr txBox="1">
            <a:spLocks noGrp="1"/>
          </p:cNvSpPr>
          <p:nvPr>
            <p:ph type="subTitle" idx="6"/>
          </p:nvPr>
        </p:nvSpPr>
        <p:spPr>
          <a:xfrm>
            <a:off x="13528971" y="4926283"/>
            <a:ext cx="8925200" cy="85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Urmatorii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algoritmi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pentru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topic modeling, LSA and LDA ,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folosesc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principiul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Bag Of Words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grpSp>
        <p:nvGrpSpPr>
          <p:cNvPr id="1905" name="Google Shape;1905;p36"/>
          <p:cNvGrpSpPr/>
          <p:nvPr/>
        </p:nvGrpSpPr>
        <p:grpSpPr>
          <a:xfrm>
            <a:off x="-3469200" y="3811487"/>
            <a:ext cx="1177600" cy="1177600"/>
            <a:chOff x="742975" y="1304325"/>
            <a:chExt cx="883200" cy="883200"/>
          </a:xfrm>
        </p:grpSpPr>
        <p:sp>
          <p:nvSpPr>
            <p:cNvPr id="1906" name="Google Shape;1906;p36"/>
            <p:cNvSpPr/>
            <p:nvPr/>
          </p:nvSpPr>
          <p:spPr>
            <a:xfrm>
              <a:off x="742975" y="1304325"/>
              <a:ext cx="883200" cy="883200"/>
            </a:xfrm>
            <a:prstGeom prst="roundRect">
              <a:avLst>
                <a:gd name="adj" fmla="val 9412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07" name="Google Shape;1907;p36"/>
            <p:cNvSpPr/>
            <p:nvPr/>
          </p:nvSpPr>
          <p:spPr>
            <a:xfrm>
              <a:off x="742975" y="1304325"/>
              <a:ext cx="883200" cy="1161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908" name="Google Shape;1908;p36"/>
          <p:cNvGrpSpPr/>
          <p:nvPr/>
        </p:nvGrpSpPr>
        <p:grpSpPr>
          <a:xfrm>
            <a:off x="-3315531" y="6269200"/>
            <a:ext cx="1177600" cy="1177600"/>
            <a:chOff x="742975" y="1304325"/>
            <a:chExt cx="883200" cy="883200"/>
          </a:xfrm>
        </p:grpSpPr>
        <p:sp>
          <p:nvSpPr>
            <p:cNvPr id="1909" name="Google Shape;1909;p36"/>
            <p:cNvSpPr/>
            <p:nvPr/>
          </p:nvSpPr>
          <p:spPr>
            <a:xfrm>
              <a:off x="742975" y="1304325"/>
              <a:ext cx="883200" cy="883200"/>
            </a:xfrm>
            <a:prstGeom prst="roundRect">
              <a:avLst>
                <a:gd name="adj" fmla="val 9412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10" name="Google Shape;1910;p36"/>
            <p:cNvSpPr/>
            <p:nvPr/>
          </p:nvSpPr>
          <p:spPr>
            <a:xfrm>
              <a:off x="742975" y="1304325"/>
              <a:ext cx="883200" cy="1161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911" name="Google Shape;1911;p36"/>
          <p:cNvGrpSpPr/>
          <p:nvPr/>
        </p:nvGrpSpPr>
        <p:grpSpPr>
          <a:xfrm>
            <a:off x="-3494799" y="1280114"/>
            <a:ext cx="1177600" cy="1177600"/>
            <a:chOff x="742975" y="1304325"/>
            <a:chExt cx="883200" cy="883200"/>
          </a:xfrm>
        </p:grpSpPr>
        <p:sp>
          <p:nvSpPr>
            <p:cNvPr id="1912" name="Google Shape;1912;p36"/>
            <p:cNvSpPr/>
            <p:nvPr/>
          </p:nvSpPr>
          <p:spPr>
            <a:xfrm>
              <a:off x="742975" y="1304325"/>
              <a:ext cx="883200" cy="883200"/>
            </a:xfrm>
            <a:prstGeom prst="roundRect">
              <a:avLst>
                <a:gd name="adj" fmla="val 9412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13" name="Google Shape;1913;p36"/>
            <p:cNvSpPr/>
            <p:nvPr/>
          </p:nvSpPr>
          <p:spPr>
            <a:xfrm>
              <a:off x="742975" y="1304325"/>
              <a:ext cx="883200" cy="1161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932" name="Google Shape;1932;p36"/>
          <p:cNvGrpSpPr/>
          <p:nvPr/>
        </p:nvGrpSpPr>
        <p:grpSpPr>
          <a:xfrm>
            <a:off x="-2902719" y="6615401"/>
            <a:ext cx="351976" cy="630903"/>
            <a:chOff x="824596" y="2719000"/>
            <a:chExt cx="263982" cy="473177"/>
          </a:xfrm>
        </p:grpSpPr>
        <p:sp>
          <p:nvSpPr>
            <p:cNvPr id="1933" name="Google Shape;1933;p36"/>
            <p:cNvSpPr/>
            <p:nvPr/>
          </p:nvSpPr>
          <p:spPr>
            <a:xfrm>
              <a:off x="845368" y="2719000"/>
              <a:ext cx="222438" cy="69958"/>
            </a:xfrm>
            <a:custGeom>
              <a:avLst/>
              <a:gdLst/>
              <a:ahLst/>
              <a:cxnLst/>
              <a:rect l="l" t="t" r="r" b="b"/>
              <a:pathLst>
                <a:path w="3930" h="1236" extrusionOk="0">
                  <a:moveTo>
                    <a:pt x="1" y="0"/>
                  </a:moveTo>
                  <a:lnTo>
                    <a:pt x="1" y="1236"/>
                  </a:lnTo>
                  <a:lnTo>
                    <a:pt x="3929" y="1236"/>
                  </a:lnTo>
                  <a:lnTo>
                    <a:pt x="3929" y="0"/>
                  </a:lnTo>
                  <a:lnTo>
                    <a:pt x="3684" y="0"/>
                  </a:lnTo>
                  <a:lnTo>
                    <a:pt x="3684" y="991"/>
                  </a:lnTo>
                  <a:lnTo>
                    <a:pt x="246" y="991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34" name="Google Shape;1934;p36"/>
            <p:cNvSpPr/>
            <p:nvPr/>
          </p:nvSpPr>
          <p:spPr>
            <a:xfrm>
              <a:off x="859235" y="2802768"/>
              <a:ext cx="194704" cy="55468"/>
            </a:xfrm>
            <a:custGeom>
              <a:avLst/>
              <a:gdLst/>
              <a:ahLst/>
              <a:cxnLst/>
              <a:rect l="l" t="t" r="r" b="b"/>
              <a:pathLst>
                <a:path w="3440" h="980" extrusionOk="0">
                  <a:moveTo>
                    <a:pt x="2950" y="245"/>
                  </a:moveTo>
                  <a:lnTo>
                    <a:pt x="2950" y="368"/>
                  </a:lnTo>
                  <a:lnTo>
                    <a:pt x="2767" y="368"/>
                  </a:lnTo>
                  <a:lnTo>
                    <a:pt x="2509" y="735"/>
                  </a:lnTo>
                  <a:lnTo>
                    <a:pt x="931" y="735"/>
                  </a:lnTo>
                  <a:lnTo>
                    <a:pt x="686" y="368"/>
                  </a:lnTo>
                  <a:lnTo>
                    <a:pt x="490" y="368"/>
                  </a:lnTo>
                  <a:lnTo>
                    <a:pt x="490" y="245"/>
                  </a:lnTo>
                  <a:close/>
                  <a:moveTo>
                    <a:pt x="1" y="1"/>
                  </a:moveTo>
                  <a:lnTo>
                    <a:pt x="1" y="245"/>
                  </a:lnTo>
                  <a:lnTo>
                    <a:pt x="245" y="245"/>
                  </a:lnTo>
                  <a:lnTo>
                    <a:pt x="245" y="613"/>
                  </a:lnTo>
                  <a:lnTo>
                    <a:pt x="551" y="613"/>
                  </a:lnTo>
                  <a:lnTo>
                    <a:pt x="637" y="735"/>
                  </a:lnTo>
                  <a:lnTo>
                    <a:pt x="490" y="735"/>
                  </a:lnTo>
                  <a:lnTo>
                    <a:pt x="490" y="980"/>
                  </a:lnTo>
                  <a:lnTo>
                    <a:pt x="2950" y="980"/>
                  </a:lnTo>
                  <a:lnTo>
                    <a:pt x="2950" y="735"/>
                  </a:lnTo>
                  <a:lnTo>
                    <a:pt x="2816" y="735"/>
                  </a:lnTo>
                  <a:lnTo>
                    <a:pt x="2889" y="613"/>
                  </a:lnTo>
                  <a:lnTo>
                    <a:pt x="3195" y="613"/>
                  </a:lnTo>
                  <a:lnTo>
                    <a:pt x="3195" y="245"/>
                  </a:lnTo>
                  <a:lnTo>
                    <a:pt x="3439" y="245"/>
                  </a:lnTo>
                  <a:lnTo>
                    <a:pt x="34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35" name="Google Shape;1935;p36"/>
            <p:cNvSpPr/>
            <p:nvPr/>
          </p:nvSpPr>
          <p:spPr>
            <a:xfrm>
              <a:off x="900779" y="2872046"/>
              <a:ext cx="111559" cy="208628"/>
            </a:xfrm>
            <a:custGeom>
              <a:avLst/>
              <a:gdLst/>
              <a:ahLst/>
              <a:cxnLst/>
              <a:rect l="l" t="t" r="r" b="b"/>
              <a:pathLst>
                <a:path w="1971" h="3686" extrusionOk="0">
                  <a:moveTo>
                    <a:pt x="1481" y="245"/>
                  </a:moveTo>
                  <a:lnTo>
                    <a:pt x="1481" y="3440"/>
                  </a:lnTo>
                  <a:lnTo>
                    <a:pt x="491" y="3440"/>
                  </a:lnTo>
                  <a:lnTo>
                    <a:pt x="491" y="245"/>
                  </a:lnTo>
                  <a:close/>
                  <a:moveTo>
                    <a:pt x="1" y="1"/>
                  </a:moveTo>
                  <a:lnTo>
                    <a:pt x="1" y="245"/>
                  </a:lnTo>
                  <a:lnTo>
                    <a:pt x="246" y="245"/>
                  </a:lnTo>
                  <a:lnTo>
                    <a:pt x="246" y="3440"/>
                  </a:lnTo>
                  <a:lnTo>
                    <a:pt x="123" y="3440"/>
                  </a:lnTo>
                  <a:lnTo>
                    <a:pt x="123" y="3685"/>
                  </a:lnTo>
                  <a:lnTo>
                    <a:pt x="1849" y="3685"/>
                  </a:lnTo>
                  <a:lnTo>
                    <a:pt x="1849" y="3440"/>
                  </a:lnTo>
                  <a:lnTo>
                    <a:pt x="1726" y="3440"/>
                  </a:lnTo>
                  <a:lnTo>
                    <a:pt x="1726" y="245"/>
                  </a:lnTo>
                  <a:lnTo>
                    <a:pt x="1971" y="245"/>
                  </a:lnTo>
                  <a:lnTo>
                    <a:pt x="19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36" name="Google Shape;1936;p36"/>
            <p:cNvSpPr/>
            <p:nvPr/>
          </p:nvSpPr>
          <p:spPr>
            <a:xfrm>
              <a:off x="824596" y="3094428"/>
              <a:ext cx="263982" cy="97748"/>
            </a:xfrm>
            <a:custGeom>
              <a:avLst/>
              <a:gdLst/>
              <a:ahLst/>
              <a:cxnLst/>
              <a:rect l="l" t="t" r="r" b="b"/>
              <a:pathLst>
                <a:path w="4664" h="1727" extrusionOk="0">
                  <a:moveTo>
                    <a:pt x="3439" y="257"/>
                  </a:moveTo>
                  <a:lnTo>
                    <a:pt x="3439" y="429"/>
                  </a:lnTo>
                  <a:lnTo>
                    <a:pt x="3929" y="918"/>
                  </a:lnTo>
                  <a:lnTo>
                    <a:pt x="3929" y="992"/>
                  </a:lnTo>
                  <a:lnTo>
                    <a:pt x="3807" y="992"/>
                  </a:lnTo>
                  <a:lnTo>
                    <a:pt x="3807" y="1236"/>
                  </a:lnTo>
                  <a:lnTo>
                    <a:pt x="3929" y="1236"/>
                  </a:lnTo>
                  <a:cubicBezTo>
                    <a:pt x="3929" y="1323"/>
                    <a:pt x="3953" y="1408"/>
                    <a:pt x="3991" y="1481"/>
                  </a:cubicBezTo>
                  <a:lnTo>
                    <a:pt x="673" y="1481"/>
                  </a:lnTo>
                  <a:cubicBezTo>
                    <a:pt x="711" y="1408"/>
                    <a:pt x="735" y="1323"/>
                    <a:pt x="735" y="1236"/>
                  </a:cubicBezTo>
                  <a:lnTo>
                    <a:pt x="857" y="1236"/>
                  </a:lnTo>
                  <a:lnTo>
                    <a:pt x="857" y="992"/>
                  </a:lnTo>
                  <a:lnTo>
                    <a:pt x="735" y="992"/>
                  </a:lnTo>
                  <a:lnTo>
                    <a:pt x="735" y="918"/>
                  </a:lnTo>
                  <a:lnTo>
                    <a:pt x="1225" y="429"/>
                  </a:lnTo>
                  <a:lnTo>
                    <a:pt x="1225" y="257"/>
                  </a:lnTo>
                  <a:close/>
                  <a:moveTo>
                    <a:pt x="980" y="1"/>
                  </a:moveTo>
                  <a:lnTo>
                    <a:pt x="980" y="319"/>
                  </a:lnTo>
                  <a:lnTo>
                    <a:pt x="490" y="820"/>
                  </a:lnTo>
                  <a:lnTo>
                    <a:pt x="490" y="1236"/>
                  </a:lnTo>
                  <a:cubicBezTo>
                    <a:pt x="490" y="1372"/>
                    <a:pt x="380" y="1481"/>
                    <a:pt x="245" y="1481"/>
                  </a:cubicBezTo>
                  <a:lnTo>
                    <a:pt x="1" y="1481"/>
                  </a:lnTo>
                  <a:lnTo>
                    <a:pt x="1" y="1726"/>
                  </a:lnTo>
                  <a:lnTo>
                    <a:pt x="4663" y="1726"/>
                  </a:lnTo>
                  <a:lnTo>
                    <a:pt x="4663" y="1481"/>
                  </a:lnTo>
                  <a:lnTo>
                    <a:pt x="4419" y="1481"/>
                  </a:lnTo>
                  <a:cubicBezTo>
                    <a:pt x="4284" y="1481"/>
                    <a:pt x="4174" y="1372"/>
                    <a:pt x="4174" y="1236"/>
                  </a:cubicBezTo>
                  <a:lnTo>
                    <a:pt x="4174" y="820"/>
                  </a:lnTo>
                  <a:lnTo>
                    <a:pt x="3684" y="319"/>
                  </a:lnTo>
                  <a:lnTo>
                    <a:pt x="36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37" name="Google Shape;1937;p36"/>
            <p:cNvSpPr/>
            <p:nvPr/>
          </p:nvSpPr>
          <p:spPr>
            <a:xfrm>
              <a:off x="886969" y="3150519"/>
              <a:ext cx="139236" cy="13924"/>
            </a:xfrm>
            <a:custGeom>
              <a:avLst/>
              <a:gdLst/>
              <a:ahLst/>
              <a:cxnLst/>
              <a:rect l="l" t="t" r="r" b="b"/>
              <a:pathLst>
                <a:path w="2460" h="246" extrusionOk="0">
                  <a:moveTo>
                    <a:pt x="0" y="1"/>
                  </a:moveTo>
                  <a:lnTo>
                    <a:pt x="0" y="245"/>
                  </a:lnTo>
                  <a:lnTo>
                    <a:pt x="2460" y="245"/>
                  </a:lnTo>
                  <a:lnTo>
                    <a:pt x="24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38" name="Google Shape;1938;p36"/>
            <p:cNvSpPr/>
            <p:nvPr/>
          </p:nvSpPr>
          <p:spPr>
            <a:xfrm>
              <a:off x="921608" y="3122841"/>
              <a:ext cx="13867" cy="13867"/>
            </a:xfrm>
            <a:custGeom>
              <a:avLst/>
              <a:gdLst/>
              <a:ahLst/>
              <a:cxnLst/>
              <a:rect l="l" t="t" r="r" b="b"/>
              <a:pathLst>
                <a:path w="245" h="245" extrusionOk="0">
                  <a:moveTo>
                    <a:pt x="0" y="0"/>
                  </a:moveTo>
                  <a:lnTo>
                    <a:pt x="0" y="245"/>
                  </a:lnTo>
                  <a:lnTo>
                    <a:pt x="245" y="245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39" name="Google Shape;1939;p36"/>
            <p:cNvSpPr/>
            <p:nvPr/>
          </p:nvSpPr>
          <p:spPr>
            <a:xfrm>
              <a:off x="949964" y="3122841"/>
              <a:ext cx="13924" cy="13867"/>
            </a:xfrm>
            <a:custGeom>
              <a:avLst/>
              <a:gdLst/>
              <a:ahLst/>
              <a:cxnLst/>
              <a:rect l="l" t="t" r="r" b="b"/>
              <a:pathLst>
                <a:path w="246" h="245" extrusionOk="0">
                  <a:moveTo>
                    <a:pt x="0" y="0"/>
                  </a:moveTo>
                  <a:lnTo>
                    <a:pt x="0" y="245"/>
                  </a:lnTo>
                  <a:lnTo>
                    <a:pt x="245" y="245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40" name="Google Shape;1940;p36"/>
            <p:cNvSpPr/>
            <p:nvPr/>
          </p:nvSpPr>
          <p:spPr>
            <a:xfrm>
              <a:off x="977698" y="3122841"/>
              <a:ext cx="13867" cy="13867"/>
            </a:xfrm>
            <a:custGeom>
              <a:avLst/>
              <a:gdLst/>
              <a:ahLst/>
              <a:cxnLst/>
              <a:rect l="l" t="t" r="r" b="b"/>
              <a:pathLst>
                <a:path w="245" h="245" extrusionOk="0">
                  <a:moveTo>
                    <a:pt x="0" y="0"/>
                  </a:moveTo>
                  <a:lnTo>
                    <a:pt x="0" y="245"/>
                  </a:lnTo>
                  <a:lnTo>
                    <a:pt x="245" y="245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41" name="Google Shape;1941;p36"/>
            <p:cNvSpPr/>
            <p:nvPr/>
          </p:nvSpPr>
          <p:spPr>
            <a:xfrm>
              <a:off x="873102" y="2719000"/>
              <a:ext cx="166970" cy="35318"/>
            </a:xfrm>
            <a:custGeom>
              <a:avLst/>
              <a:gdLst/>
              <a:ahLst/>
              <a:cxnLst/>
              <a:rect l="l" t="t" r="r" b="b"/>
              <a:pathLst>
                <a:path w="2950" h="624" extrusionOk="0">
                  <a:moveTo>
                    <a:pt x="245" y="0"/>
                  </a:moveTo>
                  <a:lnTo>
                    <a:pt x="245" y="367"/>
                  </a:lnTo>
                  <a:lnTo>
                    <a:pt x="0" y="367"/>
                  </a:lnTo>
                  <a:lnTo>
                    <a:pt x="0" y="624"/>
                  </a:lnTo>
                  <a:lnTo>
                    <a:pt x="2950" y="624"/>
                  </a:lnTo>
                  <a:lnTo>
                    <a:pt x="2950" y="367"/>
                  </a:lnTo>
                  <a:lnTo>
                    <a:pt x="2705" y="367"/>
                  </a:lnTo>
                  <a:lnTo>
                    <a:pt x="2705" y="0"/>
                  </a:lnTo>
                  <a:lnTo>
                    <a:pt x="2460" y="0"/>
                  </a:lnTo>
                  <a:lnTo>
                    <a:pt x="2460" y="367"/>
                  </a:lnTo>
                  <a:lnTo>
                    <a:pt x="1970" y="367"/>
                  </a:lnTo>
                  <a:lnTo>
                    <a:pt x="1970" y="0"/>
                  </a:lnTo>
                  <a:lnTo>
                    <a:pt x="1726" y="0"/>
                  </a:lnTo>
                  <a:lnTo>
                    <a:pt x="1726" y="367"/>
                  </a:lnTo>
                  <a:lnTo>
                    <a:pt x="1236" y="367"/>
                  </a:lnTo>
                  <a:lnTo>
                    <a:pt x="1236" y="0"/>
                  </a:lnTo>
                  <a:lnTo>
                    <a:pt x="980" y="0"/>
                  </a:lnTo>
                  <a:lnTo>
                    <a:pt x="980" y="367"/>
                  </a:lnTo>
                  <a:lnTo>
                    <a:pt x="490" y="367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942" name="Google Shape;1942;p36"/>
          <p:cNvGrpSpPr/>
          <p:nvPr/>
        </p:nvGrpSpPr>
        <p:grpSpPr>
          <a:xfrm>
            <a:off x="13359886" y="-1966785"/>
            <a:ext cx="7224164" cy="2877046"/>
            <a:chOff x="2505213" y="1608005"/>
            <a:chExt cx="1890285" cy="752812"/>
          </a:xfrm>
        </p:grpSpPr>
        <p:sp>
          <p:nvSpPr>
            <p:cNvPr id="1943" name="Google Shape;1943;p36"/>
            <p:cNvSpPr/>
            <p:nvPr/>
          </p:nvSpPr>
          <p:spPr>
            <a:xfrm>
              <a:off x="2507483" y="2091978"/>
              <a:ext cx="612959" cy="267124"/>
            </a:xfrm>
            <a:custGeom>
              <a:avLst/>
              <a:gdLst/>
              <a:ahLst/>
              <a:cxnLst/>
              <a:rect l="l" t="t" r="r" b="b"/>
              <a:pathLst>
                <a:path w="13231" h="5766" extrusionOk="0">
                  <a:moveTo>
                    <a:pt x="613" y="1"/>
                  </a:moveTo>
                  <a:cubicBezTo>
                    <a:pt x="270" y="1"/>
                    <a:pt x="1" y="270"/>
                    <a:pt x="1" y="613"/>
                  </a:cubicBezTo>
                  <a:lnTo>
                    <a:pt x="1" y="5154"/>
                  </a:lnTo>
                  <a:cubicBezTo>
                    <a:pt x="1" y="5484"/>
                    <a:pt x="270" y="5766"/>
                    <a:pt x="613" y="5766"/>
                  </a:cubicBezTo>
                  <a:lnTo>
                    <a:pt x="12619" y="5766"/>
                  </a:lnTo>
                  <a:cubicBezTo>
                    <a:pt x="12962" y="5766"/>
                    <a:pt x="13231" y="5484"/>
                    <a:pt x="13231" y="5154"/>
                  </a:cubicBezTo>
                  <a:lnTo>
                    <a:pt x="13231" y="613"/>
                  </a:lnTo>
                  <a:cubicBezTo>
                    <a:pt x="13231" y="270"/>
                    <a:pt x="12962" y="1"/>
                    <a:pt x="126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44" name="Google Shape;1944;p36"/>
            <p:cNvSpPr/>
            <p:nvPr/>
          </p:nvSpPr>
          <p:spPr>
            <a:xfrm>
              <a:off x="2505213" y="2089708"/>
              <a:ext cx="617499" cy="271109"/>
            </a:xfrm>
            <a:custGeom>
              <a:avLst/>
              <a:gdLst/>
              <a:ahLst/>
              <a:cxnLst/>
              <a:rect l="l" t="t" r="r" b="b"/>
              <a:pathLst>
                <a:path w="13329" h="5852" extrusionOk="0">
                  <a:moveTo>
                    <a:pt x="12668" y="99"/>
                  </a:moveTo>
                  <a:cubicBezTo>
                    <a:pt x="12986" y="99"/>
                    <a:pt x="13231" y="356"/>
                    <a:pt x="13231" y="662"/>
                  </a:cubicBezTo>
                  <a:lnTo>
                    <a:pt x="13231" y="5203"/>
                  </a:lnTo>
                  <a:cubicBezTo>
                    <a:pt x="13231" y="5508"/>
                    <a:pt x="12986" y="5766"/>
                    <a:pt x="12668" y="5766"/>
                  </a:cubicBezTo>
                  <a:lnTo>
                    <a:pt x="662" y="5766"/>
                  </a:lnTo>
                  <a:cubicBezTo>
                    <a:pt x="343" y="5766"/>
                    <a:pt x="99" y="5508"/>
                    <a:pt x="99" y="5203"/>
                  </a:cubicBezTo>
                  <a:lnTo>
                    <a:pt x="99" y="662"/>
                  </a:lnTo>
                  <a:cubicBezTo>
                    <a:pt x="99" y="356"/>
                    <a:pt x="343" y="99"/>
                    <a:pt x="662" y="99"/>
                  </a:cubicBezTo>
                  <a:close/>
                  <a:moveTo>
                    <a:pt x="662" y="1"/>
                  </a:moveTo>
                  <a:cubicBezTo>
                    <a:pt x="295" y="1"/>
                    <a:pt x="1" y="295"/>
                    <a:pt x="1" y="662"/>
                  </a:cubicBezTo>
                  <a:lnTo>
                    <a:pt x="1" y="5203"/>
                  </a:lnTo>
                  <a:cubicBezTo>
                    <a:pt x="1" y="5570"/>
                    <a:pt x="295" y="5851"/>
                    <a:pt x="662" y="5851"/>
                  </a:cubicBezTo>
                  <a:lnTo>
                    <a:pt x="12668" y="5851"/>
                  </a:lnTo>
                  <a:cubicBezTo>
                    <a:pt x="13035" y="5851"/>
                    <a:pt x="13329" y="5570"/>
                    <a:pt x="13329" y="5203"/>
                  </a:cubicBezTo>
                  <a:lnTo>
                    <a:pt x="13329" y="662"/>
                  </a:lnTo>
                  <a:cubicBezTo>
                    <a:pt x="13329" y="295"/>
                    <a:pt x="13035" y="1"/>
                    <a:pt x="12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45" name="Google Shape;1945;p36"/>
            <p:cNvSpPr/>
            <p:nvPr/>
          </p:nvSpPr>
          <p:spPr>
            <a:xfrm>
              <a:off x="2507483" y="2091978"/>
              <a:ext cx="612959" cy="56195"/>
            </a:xfrm>
            <a:custGeom>
              <a:avLst/>
              <a:gdLst/>
              <a:ahLst/>
              <a:cxnLst/>
              <a:rect l="l" t="t" r="r" b="b"/>
              <a:pathLst>
                <a:path w="13231" h="1213" extrusionOk="0">
                  <a:moveTo>
                    <a:pt x="613" y="1"/>
                  </a:moveTo>
                  <a:cubicBezTo>
                    <a:pt x="270" y="1"/>
                    <a:pt x="1" y="270"/>
                    <a:pt x="1" y="613"/>
                  </a:cubicBezTo>
                  <a:lnTo>
                    <a:pt x="1" y="1213"/>
                  </a:lnTo>
                  <a:lnTo>
                    <a:pt x="13231" y="1213"/>
                  </a:lnTo>
                  <a:lnTo>
                    <a:pt x="13231" y="613"/>
                  </a:lnTo>
                  <a:cubicBezTo>
                    <a:pt x="13231" y="270"/>
                    <a:pt x="12962" y="1"/>
                    <a:pt x="126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46" name="Google Shape;1946;p36"/>
            <p:cNvSpPr/>
            <p:nvPr/>
          </p:nvSpPr>
          <p:spPr>
            <a:xfrm>
              <a:off x="2505213" y="2089708"/>
              <a:ext cx="617499" cy="60735"/>
            </a:xfrm>
            <a:custGeom>
              <a:avLst/>
              <a:gdLst/>
              <a:ahLst/>
              <a:cxnLst/>
              <a:rect l="l" t="t" r="r" b="b"/>
              <a:pathLst>
                <a:path w="13329" h="1311" extrusionOk="0">
                  <a:moveTo>
                    <a:pt x="12668" y="99"/>
                  </a:moveTo>
                  <a:cubicBezTo>
                    <a:pt x="12986" y="99"/>
                    <a:pt x="13231" y="356"/>
                    <a:pt x="13231" y="662"/>
                  </a:cubicBezTo>
                  <a:lnTo>
                    <a:pt x="13231" y="1213"/>
                  </a:lnTo>
                  <a:lnTo>
                    <a:pt x="99" y="1213"/>
                  </a:lnTo>
                  <a:lnTo>
                    <a:pt x="99" y="662"/>
                  </a:lnTo>
                  <a:cubicBezTo>
                    <a:pt x="99" y="356"/>
                    <a:pt x="343" y="99"/>
                    <a:pt x="662" y="99"/>
                  </a:cubicBezTo>
                  <a:close/>
                  <a:moveTo>
                    <a:pt x="662" y="1"/>
                  </a:moveTo>
                  <a:cubicBezTo>
                    <a:pt x="295" y="1"/>
                    <a:pt x="1" y="295"/>
                    <a:pt x="1" y="662"/>
                  </a:cubicBezTo>
                  <a:lnTo>
                    <a:pt x="1" y="1311"/>
                  </a:lnTo>
                  <a:lnTo>
                    <a:pt x="13329" y="1311"/>
                  </a:lnTo>
                  <a:lnTo>
                    <a:pt x="13329" y="662"/>
                  </a:lnTo>
                  <a:cubicBezTo>
                    <a:pt x="13329" y="295"/>
                    <a:pt x="13035" y="1"/>
                    <a:pt x="12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47" name="Google Shape;1947;p36"/>
            <p:cNvSpPr/>
            <p:nvPr/>
          </p:nvSpPr>
          <p:spPr>
            <a:xfrm>
              <a:off x="2549456" y="2046622"/>
              <a:ext cx="612959" cy="266568"/>
            </a:xfrm>
            <a:custGeom>
              <a:avLst/>
              <a:gdLst/>
              <a:ahLst/>
              <a:cxnLst/>
              <a:rect l="l" t="t" r="r" b="b"/>
              <a:pathLst>
                <a:path w="13231" h="5754" extrusionOk="0">
                  <a:moveTo>
                    <a:pt x="612" y="1"/>
                  </a:moveTo>
                  <a:cubicBezTo>
                    <a:pt x="281" y="1"/>
                    <a:pt x="0" y="270"/>
                    <a:pt x="0" y="601"/>
                  </a:cubicBezTo>
                  <a:lnTo>
                    <a:pt x="0" y="5154"/>
                  </a:lnTo>
                  <a:cubicBezTo>
                    <a:pt x="0" y="5484"/>
                    <a:pt x="281" y="5753"/>
                    <a:pt x="612" y="5753"/>
                  </a:cubicBezTo>
                  <a:lnTo>
                    <a:pt x="12631" y="5753"/>
                  </a:lnTo>
                  <a:cubicBezTo>
                    <a:pt x="12961" y="5753"/>
                    <a:pt x="13231" y="5484"/>
                    <a:pt x="13231" y="5154"/>
                  </a:cubicBezTo>
                  <a:lnTo>
                    <a:pt x="13231" y="601"/>
                  </a:lnTo>
                  <a:cubicBezTo>
                    <a:pt x="13231" y="270"/>
                    <a:pt x="12961" y="1"/>
                    <a:pt x="126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48" name="Google Shape;1948;p36"/>
            <p:cNvSpPr/>
            <p:nvPr/>
          </p:nvSpPr>
          <p:spPr>
            <a:xfrm>
              <a:off x="2547742" y="2044352"/>
              <a:ext cx="616943" cy="271062"/>
            </a:xfrm>
            <a:custGeom>
              <a:avLst/>
              <a:gdLst/>
              <a:ahLst/>
              <a:cxnLst/>
              <a:rect l="l" t="t" r="r" b="b"/>
              <a:pathLst>
                <a:path w="13317" h="5851" extrusionOk="0">
                  <a:moveTo>
                    <a:pt x="12668" y="87"/>
                  </a:moveTo>
                  <a:cubicBezTo>
                    <a:pt x="12974" y="87"/>
                    <a:pt x="13231" y="343"/>
                    <a:pt x="13231" y="650"/>
                  </a:cubicBezTo>
                  <a:lnTo>
                    <a:pt x="13231" y="5190"/>
                  </a:lnTo>
                  <a:cubicBezTo>
                    <a:pt x="13231" y="5508"/>
                    <a:pt x="12974" y="5753"/>
                    <a:pt x="12668" y="5753"/>
                  </a:cubicBezTo>
                  <a:lnTo>
                    <a:pt x="649" y="5753"/>
                  </a:lnTo>
                  <a:cubicBezTo>
                    <a:pt x="343" y="5753"/>
                    <a:pt x="86" y="5508"/>
                    <a:pt x="86" y="5190"/>
                  </a:cubicBezTo>
                  <a:lnTo>
                    <a:pt x="86" y="650"/>
                  </a:lnTo>
                  <a:cubicBezTo>
                    <a:pt x="86" y="343"/>
                    <a:pt x="343" y="87"/>
                    <a:pt x="649" y="87"/>
                  </a:cubicBezTo>
                  <a:close/>
                  <a:moveTo>
                    <a:pt x="649" y="1"/>
                  </a:moveTo>
                  <a:cubicBezTo>
                    <a:pt x="294" y="1"/>
                    <a:pt x="0" y="294"/>
                    <a:pt x="0" y="650"/>
                  </a:cubicBezTo>
                  <a:lnTo>
                    <a:pt x="0" y="5190"/>
                  </a:lnTo>
                  <a:cubicBezTo>
                    <a:pt x="0" y="5557"/>
                    <a:pt x="294" y="5851"/>
                    <a:pt x="649" y="5851"/>
                  </a:cubicBezTo>
                  <a:lnTo>
                    <a:pt x="12668" y="5851"/>
                  </a:lnTo>
                  <a:cubicBezTo>
                    <a:pt x="13023" y="5851"/>
                    <a:pt x="13317" y="5557"/>
                    <a:pt x="13317" y="5190"/>
                  </a:cubicBezTo>
                  <a:lnTo>
                    <a:pt x="13317" y="650"/>
                  </a:lnTo>
                  <a:cubicBezTo>
                    <a:pt x="13317" y="294"/>
                    <a:pt x="13023" y="1"/>
                    <a:pt x="12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49" name="Google Shape;1949;p36"/>
            <p:cNvSpPr/>
            <p:nvPr/>
          </p:nvSpPr>
          <p:spPr>
            <a:xfrm>
              <a:off x="2549456" y="2046622"/>
              <a:ext cx="612959" cy="55639"/>
            </a:xfrm>
            <a:custGeom>
              <a:avLst/>
              <a:gdLst/>
              <a:ahLst/>
              <a:cxnLst/>
              <a:rect l="l" t="t" r="r" b="b"/>
              <a:pathLst>
                <a:path w="13231" h="1201" extrusionOk="0">
                  <a:moveTo>
                    <a:pt x="612" y="1"/>
                  </a:moveTo>
                  <a:cubicBezTo>
                    <a:pt x="281" y="1"/>
                    <a:pt x="0" y="270"/>
                    <a:pt x="0" y="601"/>
                  </a:cubicBezTo>
                  <a:lnTo>
                    <a:pt x="0" y="1200"/>
                  </a:lnTo>
                  <a:lnTo>
                    <a:pt x="13231" y="1200"/>
                  </a:lnTo>
                  <a:lnTo>
                    <a:pt x="13231" y="601"/>
                  </a:lnTo>
                  <a:cubicBezTo>
                    <a:pt x="13231" y="270"/>
                    <a:pt x="12961" y="1"/>
                    <a:pt x="126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50" name="Google Shape;1950;p36"/>
            <p:cNvSpPr/>
            <p:nvPr/>
          </p:nvSpPr>
          <p:spPr>
            <a:xfrm>
              <a:off x="2547742" y="2044352"/>
              <a:ext cx="616943" cy="60133"/>
            </a:xfrm>
            <a:custGeom>
              <a:avLst/>
              <a:gdLst/>
              <a:ahLst/>
              <a:cxnLst/>
              <a:rect l="l" t="t" r="r" b="b"/>
              <a:pathLst>
                <a:path w="13317" h="1298" extrusionOk="0">
                  <a:moveTo>
                    <a:pt x="12668" y="87"/>
                  </a:moveTo>
                  <a:cubicBezTo>
                    <a:pt x="12974" y="87"/>
                    <a:pt x="13231" y="343"/>
                    <a:pt x="13231" y="650"/>
                  </a:cubicBezTo>
                  <a:lnTo>
                    <a:pt x="13231" y="1213"/>
                  </a:lnTo>
                  <a:lnTo>
                    <a:pt x="86" y="1213"/>
                  </a:lnTo>
                  <a:lnTo>
                    <a:pt x="86" y="650"/>
                  </a:lnTo>
                  <a:cubicBezTo>
                    <a:pt x="86" y="343"/>
                    <a:pt x="343" y="87"/>
                    <a:pt x="649" y="87"/>
                  </a:cubicBezTo>
                  <a:close/>
                  <a:moveTo>
                    <a:pt x="649" y="1"/>
                  </a:moveTo>
                  <a:cubicBezTo>
                    <a:pt x="294" y="1"/>
                    <a:pt x="0" y="294"/>
                    <a:pt x="0" y="650"/>
                  </a:cubicBezTo>
                  <a:lnTo>
                    <a:pt x="0" y="1298"/>
                  </a:lnTo>
                  <a:lnTo>
                    <a:pt x="13317" y="1298"/>
                  </a:lnTo>
                  <a:lnTo>
                    <a:pt x="13317" y="650"/>
                  </a:lnTo>
                  <a:cubicBezTo>
                    <a:pt x="13317" y="294"/>
                    <a:pt x="13023" y="1"/>
                    <a:pt x="12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51" name="Google Shape;1951;p36"/>
            <p:cNvSpPr/>
            <p:nvPr/>
          </p:nvSpPr>
          <p:spPr>
            <a:xfrm>
              <a:off x="3782539" y="1608005"/>
              <a:ext cx="612959" cy="266522"/>
            </a:xfrm>
            <a:custGeom>
              <a:avLst/>
              <a:gdLst/>
              <a:ahLst/>
              <a:cxnLst/>
              <a:rect l="l" t="t" r="r" b="b"/>
              <a:pathLst>
                <a:path w="13231" h="5753" extrusionOk="0">
                  <a:moveTo>
                    <a:pt x="600" y="0"/>
                  </a:moveTo>
                  <a:cubicBezTo>
                    <a:pt x="270" y="0"/>
                    <a:pt x="0" y="270"/>
                    <a:pt x="0" y="612"/>
                  </a:cubicBezTo>
                  <a:lnTo>
                    <a:pt x="0" y="5154"/>
                  </a:lnTo>
                  <a:cubicBezTo>
                    <a:pt x="0" y="5484"/>
                    <a:pt x="270" y="5753"/>
                    <a:pt x="600" y="5753"/>
                  </a:cubicBezTo>
                  <a:lnTo>
                    <a:pt x="12619" y="5753"/>
                  </a:lnTo>
                  <a:cubicBezTo>
                    <a:pt x="12950" y="5753"/>
                    <a:pt x="13231" y="5484"/>
                    <a:pt x="13231" y="5154"/>
                  </a:cubicBezTo>
                  <a:lnTo>
                    <a:pt x="13231" y="612"/>
                  </a:lnTo>
                  <a:cubicBezTo>
                    <a:pt x="13231" y="270"/>
                    <a:pt x="12950" y="0"/>
                    <a:pt x="126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52" name="Google Shape;1952;p36"/>
            <p:cNvSpPr/>
            <p:nvPr/>
          </p:nvSpPr>
          <p:spPr>
            <a:xfrm>
              <a:off x="2603892" y="1998997"/>
              <a:ext cx="616943" cy="271062"/>
            </a:xfrm>
            <a:custGeom>
              <a:avLst/>
              <a:gdLst/>
              <a:ahLst/>
              <a:cxnLst/>
              <a:rect l="l" t="t" r="r" b="b"/>
              <a:pathLst>
                <a:path w="13317" h="5851" extrusionOk="0">
                  <a:moveTo>
                    <a:pt x="12668" y="98"/>
                  </a:moveTo>
                  <a:cubicBezTo>
                    <a:pt x="12974" y="98"/>
                    <a:pt x="13231" y="343"/>
                    <a:pt x="13231" y="661"/>
                  </a:cubicBezTo>
                  <a:lnTo>
                    <a:pt x="13231" y="5203"/>
                  </a:lnTo>
                  <a:cubicBezTo>
                    <a:pt x="13231" y="5508"/>
                    <a:pt x="12974" y="5766"/>
                    <a:pt x="12668" y="5766"/>
                  </a:cubicBezTo>
                  <a:lnTo>
                    <a:pt x="649" y="5766"/>
                  </a:lnTo>
                  <a:cubicBezTo>
                    <a:pt x="343" y="5766"/>
                    <a:pt x="86" y="5508"/>
                    <a:pt x="86" y="5203"/>
                  </a:cubicBezTo>
                  <a:lnTo>
                    <a:pt x="86" y="661"/>
                  </a:lnTo>
                  <a:cubicBezTo>
                    <a:pt x="86" y="343"/>
                    <a:pt x="343" y="98"/>
                    <a:pt x="649" y="98"/>
                  </a:cubicBezTo>
                  <a:close/>
                  <a:moveTo>
                    <a:pt x="649" y="0"/>
                  </a:moveTo>
                  <a:cubicBezTo>
                    <a:pt x="294" y="0"/>
                    <a:pt x="0" y="294"/>
                    <a:pt x="0" y="661"/>
                  </a:cubicBezTo>
                  <a:lnTo>
                    <a:pt x="0" y="5203"/>
                  </a:lnTo>
                  <a:cubicBezTo>
                    <a:pt x="0" y="5557"/>
                    <a:pt x="294" y="5851"/>
                    <a:pt x="649" y="5851"/>
                  </a:cubicBezTo>
                  <a:lnTo>
                    <a:pt x="12668" y="5851"/>
                  </a:lnTo>
                  <a:cubicBezTo>
                    <a:pt x="13035" y="5851"/>
                    <a:pt x="13317" y="5557"/>
                    <a:pt x="13317" y="5203"/>
                  </a:cubicBezTo>
                  <a:lnTo>
                    <a:pt x="13317" y="661"/>
                  </a:lnTo>
                  <a:cubicBezTo>
                    <a:pt x="13317" y="294"/>
                    <a:pt x="13035" y="0"/>
                    <a:pt x="12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53" name="Google Shape;1953;p36"/>
            <p:cNvSpPr/>
            <p:nvPr/>
          </p:nvSpPr>
          <p:spPr>
            <a:xfrm>
              <a:off x="2606162" y="2001267"/>
              <a:ext cx="612959" cy="56195"/>
            </a:xfrm>
            <a:custGeom>
              <a:avLst/>
              <a:gdLst/>
              <a:ahLst/>
              <a:cxnLst/>
              <a:rect l="l" t="t" r="r" b="b"/>
              <a:pathLst>
                <a:path w="13231" h="1213" extrusionOk="0">
                  <a:moveTo>
                    <a:pt x="600" y="0"/>
                  </a:moveTo>
                  <a:cubicBezTo>
                    <a:pt x="270" y="0"/>
                    <a:pt x="0" y="270"/>
                    <a:pt x="0" y="612"/>
                  </a:cubicBezTo>
                  <a:lnTo>
                    <a:pt x="0" y="1213"/>
                  </a:lnTo>
                  <a:lnTo>
                    <a:pt x="13231" y="1213"/>
                  </a:lnTo>
                  <a:lnTo>
                    <a:pt x="13231" y="612"/>
                  </a:lnTo>
                  <a:cubicBezTo>
                    <a:pt x="13231" y="270"/>
                    <a:pt x="12950" y="0"/>
                    <a:pt x="126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54" name="Google Shape;1954;p36"/>
            <p:cNvSpPr/>
            <p:nvPr/>
          </p:nvSpPr>
          <p:spPr>
            <a:xfrm>
              <a:off x="2603892" y="1998997"/>
              <a:ext cx="616943" cy="60133"/>
            </a:xfrm>
            <a:custGeom>
              <a:avLst/>
              <a:gdLst/>
              <a:ahLst/>
              <a:cxnLst/>
              <a:rect l="l" t="t" r="r" b="b"/>
              <a:pathLst>
                <a:path w="13317" h="1298" extrusionOk="0">
                  <a:moveTo>
                    <a:pt x="12668" y="98"/>
                  </a:moveTo>
                  <a:cubicBezTo>
                    <a:pt x="12974" y="98"/>
                    <a:pt x="13231" y="343"/>
                    <a:pt x="13231" y="661"/>
                  </a:cubicBezTo>
                  <a:lnTo>
                    <a:pt x="13231" y="1213"/>
                  </a:lnTo>
                  <a:lnTo>
                    <a:pt x="86" y="1213"/>
                  </a:lnTo>
                  <a:lnTo>
                    <a:pt x="86" y="661"/>
                  </a:lnTo>
                  <a:cubicBezTo>
                    <a:pt x="86" y="343"/>
                    <a:pt x="343" y="98"/>
                    <a:pt x="649" y="98"/>
                  </a:cubicBezTo>
                  <a:close/>
                  <a:moveTo>
                    <a:pt x="649" y="0"/>
                  </a:moveTo>
                  <a:cubicBezTo>
                    <a:pt x="294" y="0"/>
                    <a:pt x="0" y="294"/>
                    <a:pt x="0" y="661"/>
                  </a:cubicBezTo>
                  <a:lnTo>
                    <a:pt x="0" y="1298"/>
                  </a:lnTo>
                  <a:lnTo>
                    <a:pt x="13317" y="1298"/>
                  </a:lnTo>
                  <a:lnTo>
                    <a:pt x="13317" y="661"/>
                  </a:lnTo>
                  <a:cubicBezTo>
                    <a:pt x="13317" y="294"/>
                    <a:pt x="13035" y="0"/>
                    <a:pt x="12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955" name="Google Shape;1955;p36"/>
          <p:cNvGrpSpPr/>
          <p:nvPr/>
        </p:nvGrpSpPr>
        <p:grpSpPr>
          <a:xfrm>
            <a:off x="14285593" y="-32422"/>
            <a:ext cx="1648800" cy="549600"/>
            <a:chOff x="7044555" y="1052966"/>
            <a:chExt cx="1236600" cy="412200"/>
          </a:xfrm>
        </p:grpSpPr>
        <p:grpSp>
          <p:nvGrpSpPr>
            <p:cNvPr id="1956" name="Google Shape;1956;p36"/>
            <p:cNvGrpSpPr/>
            <p:nvPr/>
          </p:nvGrpSpPr>
          <p:grpSpPr>
            <a:xfrm>
              <a:off x="7044555" y="1052966"/>
              <a:ext cx="412200" cy="412200"/>
              <a:chOff x="7044555" y="1052966"/>
              <a:chExt cx="412200" cy="412200"/>
            </a:xfrm>
          </p:grpSpPr>
          <p:sp>
            <p:nvSpPr>
              <p:cNvPr id="1957" name="Google Shape;1957;p36"/>
              <p:cNvSpPr/>
              <p:nvPr/>
            </p:nvSpPr>
            <p:spPr>
              <a:xfrm>
                <a:off x="7104905" y="1113408"/>
                <a:ext cx="291600" cy="291600"/>
              </a:xfrm>
              <a:prstGeom prst="plus">
                <a:avLst>
                  <a:gd name="adj" fmla="val 4541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1958" name="Google Shape;1958;p36"/>
              <p:cNvSpPr/>
              <p:nvPr/>
            </p:nvSpPr>
            <p:spPr>
              <a:xfrm rot="2700000">
                <a:off x="7104920" y="1113331"/>
                <a:ext cx="291469" cy="291469"/>
              </a:xfrm>
              <a:prstGeom prst="plus">
                <a:avLst>
                  <a:gd name="adj" fmla="val 4541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</p:grpSp>
        <p:grpSp>
          <p:nvGrpSpPr>
            <p:cNvPr id="1959" name="Google Shape;1959;p36"/>
            <p:cNvGrpSpPr/>
            <p:nvPr/>
          </p:nvGrpSpPr>
          <p:grpSpPr>
            <a:xfrm>
              <a:off x="7456755" y="1052966"/>
              <a:ext cx="412200" cy="412200"/>
              <a:chOff x="7044555" y="1052966"/>
              <a:chExt cx="412200" cy="412200"/>
            </a:xfrm>
          </p:grpSpPr>
          <p:sp>
            <p:nvSpPr>
              <p:cNvPr id="1960" name="Google Shape;1960;p36"/>
              <p:cNvSpPr/>
              <p:nvPr/>
            </p:nvSpPr>
            <p:spPr>
              <a:xfrm>
                <a:off x="7104905" y="1113408"/>
                <a:ext cx="291600" cy="291600"/>
              </a:xfrm>
              <a:prstGeom prst="plus">
                <a:avLst>
                  <a:gd name="adj" fmla="val 4541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1961" name="Google Shape;1961;p36"/>
              <p:cNvSpPr/>
              <p:nvPr/>
            </p:nvSpPr>
            <p:spPr>
              <a:xfrm rot="2700000">
                <a:off x="7104920" y="1113331"/>
                <a:ext cx="291469" cy="291469"/>
              </a:xfrm>
              <a:prstGeom prst="plus">
                <a:avLst>
                  <a:gd name="adj" fmla="val 4541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 dirty="0"/>
              </a:p>
            </p:txBody>
          </p:sp>
        </p:grpSp>
        <p:grpSp>
          <p:nvGrpSpPr>
            <p:cNvPr id="1962" name="Google Shape;1962;p36"/>
            <p:cNvGrpSpPr/>
            <p:nvPr/>
          </p:nvGrpSpPr>
          <p:grpSpPr>
            <a:xfrm>
              <a:off x="7868955" y="1052966"/>
              <a:ext cx="412200" cy="412200"/>
              <a:chOff x="7044555" y="1052966"/>
              <a:chExt cx="412200" cy="412200"/>
            </a:xfrm>
          </p:grpSpPr>
          <p:sp>
            <p:nvSpPr>
              <p:cNvPr id="1963" name="Google Shape;1963;p36"/>
              <p:cNvSpPr/>
              <p:nvPr/>
            </p:nvSpPr>
            <p:spPr>
              <a:xfrm>
                <a:off x="7104905" y="1113408"/>
                <a:ext cx="291600" cy="291600"/>
              </a:xfrm>
              <a:prstGeom prst="plus">
                <a:avLst>
                  <a:gd name="adj" fmla="val 4541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1964" name="Google Shape;1964;p36"/>
              <p:cNvSpPr/>
              <p:nvPr/>
            </p:nvSpPr>
            <p:spPr>
              <a:xfrm rot="2700000">
                <a:off x="7104920" y="1113331"/>
                <a:ext cx="291469" cy="291469"/>
              </a:xfrm>
              <a:prstGeom prst="plus">
                <a:avLst>
                  <a:gd name="adj" fmla="val 4541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</p:grpSp>
      </p:grpSp>
      <p:grpSp>
        <p:nvGrpSpPr>
          <p:cNvPr id="2" name="Google Shape;11081;p68">
            <a:extLst>
              <a:ext uri="{FF2B5EF4-FFF2-40B4-BE49-F238E27FC236}">
                <a16:creationId xmlns:a16="http://schemas.microsoft.com/office/drawing/2014/main" id="{6B43104A-6D4C-68D4-FF61-7B83AE1E033C}"/>
              </a:ext>
            </a:extLst>
          </p:cNvPr>
          <p:cNvGrpSpPr/>
          <p:nvPr/>
        </p:nvGrpSpPr>
        <p:grpSpPr>
          <a:xfrm>
            <a:off x="-3252544" y="1526420"/>
            <a:ext cx="712557" cy="785901"/>
            <a:chOff x="4206459" y="1191441"/>
            <a:chExt cx="712557" cy="785901"/>
          </a:xfrm>
        </p:grpSpPr>
        <p:sp>
          <p:nvSpPr>
            <p:cNvPr id="3" name="Google Shape;11082;p68">
              <a:extLst>
                <a:ext uri="{FF2B5EF4-FFF2-40B4-BE49-F238E27FC236}">
                  <a16:creationId xmlns:a16="http://schemas.microsoft.com/office/drawing/2014/main" id="{8173AE09-5522-88D2-F616-C991ECE42DF8}"/>
                </a:ext>
              </a:extLst>
            </p:cNvPr>
            <p:cNvSpPr/>
            <p:nvPr/>
          </p:nvSpPr>
          <p:spPr>
            <a:xfrm>
              <a:off x="4548248" y="1328649"/>
              <a:ext cx="325201" cy="322547"/>
            </a:xfrm>
            <a:custGeom>
              <a:avLst/>
              <a:gdLst/>
              <a:ahLst/>
              <a:cxnLst/>
              <a:rect l="l" t="t" r="r" b="b"/>
              <a:pathLst>
                <a:path w="25486" h="25278" extrusionOk="0">
                  <a:moveTo>
                    <a:pt x="12746" y="4905"/>
                  </a:moveTo>
                  <a:cubicBezTo>
                    <a:pt x="13701" y="4905"/>
                    <a:pt x="14672" y="5083"/>
                    <a:pt x="15613" y="5460"/>
                  </a:cubicBezTo>
                  <a:cubicBezTo>
                    <a:pt x="19580" y="7047"/>
                    <a:pt x="21508" y="11545"/>
                    <a:pt x="19923" y="15511"/>
                  </a:cubicBezTo>
                  <a:cubicBezTo>
                    <a:pt x="18714" y="18534"/>
                    <a:pt x="15811" y="20374"/>
                    <a:pt x="12742" y="20374"/>
                  </a:cubicBezTo>
                  <a:cubicBezTo>
                    <a:pt x="11786" y="20374"/>
                    <a:pt x="10814" y="20196"/>
                    <a:pt x="9873" y="19819"/>
                  </a:cubicBezTo>
                  <a:cubicBezTo>
                    <a:pt x="5908" y="18234"/>
                    <a:pt x="3978" y="13734"/>
                    <a:pt x="5563" y="9769"/>
                  </a:cubicBezTo>
                  <a:cubicBezTo>
                    <a:pt x="6772" y="6745"/>
                    <a:pt x="9676" y="4905"/>
                    <a:pt x="12746" y="4905"/>
                  </a:cubicBezTo>
                  <a:close/>
                  <a:moveTo>
                    <a:pt x="15551" y="1"/>
                  </a:moveTo>
                  <a:cubicBezTo>
                    <a:pt x="15240" y="1"/>
                    <a:pt x="14946" y="187"/>
                    <a:pt x="14824" y="492"/>
                  </a:cubicBezTo>
                  <a:lnTo>
                    <a:pt x="14047" y="2435"/>
                  </a:lnTo>
                  <a:cubicBezTo>
                    <a:pt x="13612" y="2378"/>
                    <a:pt x="13174" y="2350"/>
                    <a:pt x="12736" y="2350"/>
                  </a:cubicBezTo>
                  <a:cubicBezTo>
                    <a:pt x="12218" y="2350"/>
                    <a:pt x="11700" y="2390"/>
                    <a:pt x="11187" y="2469"/>
                  </a:cubicBezTo>
                  <a:lnTo>
                    <a:pt x="10364" y="547"/>
                  </a:lnTo>
                  <a:cubicBezTo>
                    <a:pt x="10238" y="251"/>
                    <a:pt x="9949" y="73"/>
                    <a:pt x="9646" y="73"/>
                  </a:cubicBezTo>
                  <a:cubicBezTo>
                    <a:pt x="9543" y="73"/>
                    <a:pt x="9438" y="93"/>
                    <a:pt x="9338" y="137"/>
                  </a:cubicBezTo>
                  <a:lnTo>
                    <a:pt x="6036" y="1553"/>
                  </a:lnTo>
                  <a:cubicBezTo>
                    <a:pt x="5640" y="1722"/>
                    <a:pt x="5456" y="2182"/>
                    <a:pt x="5626" y="2579"/>
                  </a:cubicBezTo>
                  <a:lnTo>
                    <a:pt x="6449" y="4501"/>
                  </a:lnTo>
                  <a:cubicBezTo>
                    <a:pt x="5690" y="5085"/>
                    <a:pt x="5019" y="5775"/>
                    <a:pt x="4452" y="6549"/>
                  </a:cubicBezTo>
                  <a:lnTo>
                    <a:pt x="2510" y="5772"/>
                  </a:lnTo>
                  <a:cubicBezTo>
                    <a:pt x="2414" y="5734"/>
                    <a:pt x="2316" y="5716"/>
                    <a:pt x="2219" y="5716"/>
                  </a:cubicBezTo>
                  <a:cubicBezTo>
                    <a:pt x="1910" y="5716"/>
                    <a:pt x="1616" y="5901"/>
                    <a:pt x="1493" y="6208"/>
                  </a:cubicBezTo>
                  <a:lnTo>
                    <a:pt x="161" y="9542"/>
                  </a:lnTo>
                  <a:cubicBezTo>
                    <a:pt x="0" y="9944"/>
                    <a:pt x="194" y="10398"/>
                    <a:pt x="596" y="10558"/>
                  </a:cubicBezTo>
                  <a:lnTo>
                    <a:pt x="2537" y="11335"/>
                  </a:lnTo>
                  <a:cubicBezTo>
                    <a:pt x="2415" y="12285"/>
                    <a:pt x="2426" y="13249"/>
                    <a:pt x="2572" y="14195"/>
                  </a:cubicBezTo>
                  <a:lnTo>
                    <a:pt x="651" y="15018"/>
                  </a:lnTo>
                  <a:cubicBezTo>
                    <a:pt x="253" y="15189"/>
                    <a:pt x="71" y="15649"/>
                    <a:pt x="241" y="16046"/>
                  </a:cubicBezTo>
                  <a:lnTo>
                    <a:pt x="1655" y="19347"/>
                  </a:lnTo>
                  <a:cubicBezTo>
                    <a:pt x="1781" y="19643"/>
                    <a:pt x="2070" y="19821"/>
                    <a:pt x="2373" y="19821"/>
                  </a:cubicBezTo>
                  <a:cubicBezTo>
                    <a:pt x="2476" y="19821"/>
                    <a:pt x="2581" y="19800"/>
                    <a:pt x="2681" y="19756"/>
                  </a:cubicBezTo>
                  <a:lnTo>
                    <a:pt x="4603" y="18933"/>
                  </a:lnTo>
                  <a:cubicBezTo>
                    <a:pt x="5189" y="19692"/>
                    <a:pt x="5879" y="20365"/>
                    <a:pt x="6651" y="20930"/>
                  </a:cubicBezTo>
                  <a:lnTo>
                    <a:pt x="5874" y="22873"/>
                  </a:lnTo>
                  <a:cubicBezTo>
                    <a:pt x="5714" y="23273"/>
                    <a:pt x="5909" y="23728"/>
                    <a:pt x="6310" y="23888"/>
                  </a:cubicBezTo>
                  <a:lnTo>
                    <a:pt x="9645" y="25222"/>
                  </a:lnTo>
                  <a:cubicBezTo>
                    <a:pt x="9740" y="25260"/>
                    <a:pt x="9838" y="25278"/>
                    <a:pt x="9935" y="25278"/>
                  </a:cubicBezTo>
                  <a:cubicBezTo>
                    <a:pt x="10245" y="25278"/>
                    <a:pt x="10538" y="25092"/>
                    <a:pt x="10660" y="24786"/>
                  </a:cubicBezTo>
                  <a:lnTo>
                    <a:pt x="11437" y="22845"/>
                  </a:lnTo>
                  <a:cubicBezTo>
                    <a:pt x="11871" y="22901"/>
                    <a:pt x="12308" y="22929"/>
                    <a:pt x="12745" y="22929"/>
                  </a:cubicBezTo>
                  <a:cubicBezTo>
                    <a:pt x="13264" y="22929"/>
                    <a:pt x="13784" y="22889"/>
                    <a:pt x="14299" y="22810"/>
                  </a:cubicBezTo>
                  <a:lnTo>
                    <a:pt x="15122" y="24732"/>
                  </a:lnTo>
                  <a:cubicBezTo>
                    <a:pt x="15248" y="25028"/>
                    <a:pt x="15536" y="25206"/>
                    <a:pt x="15839" y="25206"/>
                  </a:cubicBezTo>
                  <a:cubicBezTo>
                    <a:pt x="15943" y="25206"/>
                    <a:pt x="16047" y="25185"/>
                    <a:pt x="16148" y="25142"/>
                  </a:cubicBezTo>
                  <a:lnTo>
                    <a:pt x="19449" y="23728"/>
                  </a:lnTo>
                  <a:cubicBezTo>
                    <a:pt x="19846" y="23558"/>
                    <a:pt x="20030" y="23098"/>
                    <a:pt x="19860" y="22701"/>
                  </a:cubicBezTo>
                  <a:lnTo>
                    <a:pt x="19037" y="20780"/>
                  </a:lnTo>
                  <a:cubicBezTo>
                    <a:pt x="19794" y="20194"/>
                    <a:pt x="20467" y="19503"/>
                    <a:pt x="21034" y="18732"/>
                  </a:cubicBezTo>
                  <a:lnTo>
                    <a:pt x="22975" y="19508"/>
                  </a:lnTo>
                  <a:cubicBezTo>
                    <a:pt x="23070" y="19546"/>
                    <a:pt x="23168" y="19564"/>
                    <a:pt x="23265" y="19564"/>
                  </a:cubicBezTo>
                  <a:cubicBezTo>
                    <a:pt x="23576" y="19564"/>
                    <a:pt x="23869" y="19378"/>
                    <a:pt x="23992" y="19073"/>
                  </a:cubicBezTo>
                  <a:lnTo>
                    <a:pt x="25326" y="15737"/>
                  </a:lnTo>
                  <a:cubicBezTo>
                    <a:pt x="25486" y="15337"/>
                    <a:pt x="25290" y="14882"/>
                    <a:pt x="24890" y="14722"/>
                  </a:cubicBezTo>
                  <a:lnTo>
                    <a:pt x="22948" y="13945"/>
                  </a:lnTo>
                  <a:cubicBezTo>
                    <a:pt x="23071" y="12994"/>
                    <a:pt x="23060" y="12032"/>
                    <a:pt x="22914" y="11084"/>
                  </a:cubicBezTo>
                  <a:lnTo>
                    <a:pt x="24835" y="10261"/>
                  </a:lnTo>
                  <a:cubicBezTo>
                    <a:pt x="25231" y="10091"/>
                    <a:pt x="25415" y="9631"/>
                    <a:pt x="25245" y="9234"/>
                  </a:cubicBezTo>
                  <a:lnTo>
                    <a:pt x="23830" y="5934"/>
                  </a:lnTo>
                  <a:cubicBezTo>
                    <a:pt x="23703" y="5637"/>
                    <a:pt x="23414" y="5459"/>
                    <a:pt x="23111" y="5459"/>
                  </a:cubicBezTo>
                  <a:cubicBezTo>
                    <a:pt x="23008" y="5459"/>
                    <a:pt x="22904" y="5479"/>
                    <a:pt x="22803" y="5522"/>
                  </a:cubicBezTo>
                  <a:lnTo>
                    <a:pt x="20882" y="6347"/>
                  </a:lnTo>
                  <a:cubicBezTo>
                    <a:pt x="20297" y="5588"/>
                    <a:pt x="19607" y="4915"/>
                    <a:pt x="18835" y="4348"/>
                  </a:cubicBezTo>
                  <a:lnTo>
                    <a:pt x="19610" y="2408"/>
                  </a:lnTo>
                  <a:cubicBezTo>
                    <a:pt x="19770" y="2006"/>
                    <a:pt x="19577" y="1551"/>
                    <a:pt x="19175" y="1391"/>
                  </a:cubicBezTo>
                  <a:lnTo>
                    <a:pt x="15841" y="57"/>
                  </a:lnTo>
                  <a:cubicBezTo>
                    <a:pt x="15745" y="19"/>
                    <a:pt x="15647" y="1"/>
                    <a:pt x="1555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445D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1083;p68">
              <a:extLst>
                <a:ext uri="{FF2B5EF4-FFF2-40B4-BE49-F238E27FC236}">
                  <a16:creationId xmlns:a16="http://schemas.microsoft.com/office/drawing/2014/main" id="{0C0E6455-0C3E-0511-130C-27CCA6FDA0B9}"/>
                </a:ext>
              </a:extLst>
            </p:cNvPr>
            <p:cNvSpPr/>
            <p:nvPr/>
          </p:nvSpPr>
          <p:spPr>
            <a:xfrm>
              <a:off x="4557499" y="1656607"/>
              <a:ext cx="306674" cy="306648"/>
            </a:xfrm>
            <a:custGeom>
              <a:avLst/>
              <a:gdLst/>
              <a:ahLst/>
              <a:cxnLst/>
              <a:rect l="l" t="t" r="r" b="b"/>
              <a:pathLst>
                <a:path w="24034" h="24032" extrusionOk="0">
                  <a:moveTo>
                    <a:pt x="12017" y="4775"/>
                  </a:moveTo>
                  <a:cubicBezTo>
                    <a:pt x="16016" y="4775"/>
                    <a:pt x="19258" y="8018"/>
                    <a:pt x="19258" y="12017"/>
                  </a:cubicBezTo>
                  <a:cubicBezTo>
                    <a:pt x="19258" y="16015"/>
                    <a:pt x="16016" y="19256"/>
                    <a:pt x="12019" y="19256"/>
                  </a:cubicBezTo>
                  <a:lnTo>
                    <a:pt x="12017" y="19256"/>
                  </a:lnTo>
                  <a:cubicBezTo>
                    <a:pt x="8019" y="19256"/>
                    <a:pt x="4778" y="16015"/>
                    <a:pt x="4778" y="12017"/>
                  </a:cubicBezTo>
                  <a:cubicBezTo>
                    <a:pt x="4778" y="8018"/>
                    <a:pt x="8019" y="4775"/>
                    <a:pt x="12017" y="4775"/>
                  </a:cubicBezTo>
                  <a:close/>
                  <a:moveTo>
                    <a:pt x="10336" y="0"/>
                  </a:moveTo>
                  <a:cubicBezTo>
                    <a:pt x="9932" y="0"/>
                    <a:pt x="9604" y="327"/>
                    <a:pt x="9604" y="732"/>
                  </a:cubicBezTo>
                  <a:lnTo>
                    <a:pt x="9604" y="2689"/>
                  </a:lnTo>
                  <a:cubicBezTo>
                    <a:pt x="8734" y="2913"/>
                    <a:pt x="7902" y="3259"/>
                    <a:pt x="7128" y="3714"/>
                  </a:cubicBezTo>
                  <a:lnTo>
                    <a:pt x="5745" y="2330"/>
                  </a:lnTo>
                  <a:cubicBezTo>
                    <a:pt x="5602" y="2187"/>
                    <a:pt x="5415" y="2115"/>
                    <a:pt x="5228" y="2115"/>
                  </a:cubicBezTo>
                  <a:cubicBezTo>
                    <a:pt x="5040" y="2115"/>
                    <a:pt x="4853" y="2187"/>
                    <a:pt x="4710" y="2330"/>
                  </a:cubicBezTo>
                  <a:lnTo>
                    <a:pt x="2332" y="4708"/>
                  </a:lnTo>
                  <a:cubicBezTo>
                    <a:pt x="2046" y="4995"/>
                    <a:pt x="2046" y="5457"/>
                    <a:pt x="2332" y="5744"/>
                  </a:cubicBezTo>
                  <a:lnTo>
                    <a:pt x="3716" y="7128"/>
                  </a:lnTo>
                  <a:cubicBezTo>
                    <a:pt x="3260" y="7900"/>
                    <a:pt x="2915" y="8734"/>
                    <a:pt x="2691" y="9602"/>
                  </a:cubicBezTo>
                  <a:lnTo>
                    <a:pt x="734" y="9602"/>
                  </a:lnTo>
                  <a:cubicBezTo>
                    <a:pt x="329" y="9602"/>
                    <a:pt x="1" y="9930"/>
                    <a:pt x="1" y="10335"/>
                  </a:cubicBezTo>
                  <a:lnTo>
                    <a:pt x="1" y="13698"/>
                  </a:lnTo>
                  <a:cubicBezTo>
                    <a:pt x="1" y="14101"/>
                    <a:pt x="329" y="14430"/>
                    <a:pt x="734" y="14430"/>
                  </a:cubicBezTo>
                  <a:lnTo>
                    <a:pt x="2691" y="14430"/>
                  </a:lnTo>
                  <a:cubicBezTo>
                    <a:pt x="2915" y="15298"/>
                    <a:pt x="3260" y="16132"/>
                    <a:pt x="3716" y="16904"/>
                  </a:cubicBezTo>
                  <a:lnTo>
                    <a:pt x="2332" y="18289"/>
                  </a:lnTo>
                  <a:cubicBezTo>
                    <a:pt x="2046" y="18574"/>
                    <a:pt x="2046" y="19038"/>
                    <a:pt x="2332" y="19323"/>
                  </a:cubicBezTo>
                  <a:lnTo>
                    <a:pt x="4710" y="21701"/>
                  </a:lnTo>
                  <a:cubicBezTo>
                    <a:pt x="4853" y="21845"/>
                    <a:pt x="5040" y="21916"/>
                    <a:pt x="5228" y="21916"/>
                  </a:cubicBezTo>
                  <a:cubicBezTo>
                    <a:pt x="5415" y="21916"/>
                    <a:pt x="5602" y="21845"/>
                    <a:pt x="5745" y="21701"/>
                  </a:cubicBezTo>
                  <a:lnTo>
                    <a:pt x="7128" y="20318"/>
                  </a:lnTo>
                  <a:cubicBezTo>
                    <a:pt x="7902" y="20774"/>
                    <a:pt x="8736" y="21118"/>
                    <a:pt x="9604" y="21343"/>
                  </a:cubicBezTo>
                  <a:lnTo>
                    <a:pt x="9604" y="23299"/>
                  </a:lnTo>
                  <a:cubicBezTo>
                    <a:pt x="9604" y="23705"/>
                    <a:pt x="9932" y="24031"/>
                    <a:pt x="10336" y="24031"/>
                  </a:cubicBezTo>
                  <a:lnTo>
                    <a:pt x="13699" y="24031"/>
                  </a:lnTo>
                  <a:cubicBezTo>
                    <a:pt x="14104" y="24031"/>
                    <a:pt x="14432" y="23705"/>
                    <a:pt x="14432" y="23299"/>
                  </a:cubicBezTo>
                  <a:lnTo>
                    <a:pt x="14432" y="21343"/>
                  </a:lnTo>
                  <a:cubicBezTo>
                    <a:pt x="15300" y="21118"/>
                    <a:pt x="16134" y="20773"/>
                    <a:pt x="16906" y="20318"/>
                  </a:cubicBezTo>
                  <a:lnTo>
                    <a:pt x="18290" y="21701"/>
                  </a:lnTo>
                  <a:cubicBezTo>
                    <a:pt x="18433" y="21844"/>
                    <a:pt x="18620" y="21915"/>
                    <a:pt x="18808" y="21915"/>
                  </a:cubicBezTo>
                  <a:cubicBezTo>
                    <a:pt x="18995" y="21915"/>
                    <a:pt x="19182" y="21844"/>
                    <a:pt x="19326" y="21701"/>
                  </a:cubicBezTo>
                  <a:lnTo>
                    <a:pt x="21704" y="19323"/>
                  </a:lnTo>
                  <a:cubicBezTo>
                    <a:pt x="21989" y="19037"/>
                    <a:pt x="21989" y="18574"/>
                    <a:pt x="21704" y="18287"/>
                  </a:cubicBezTo>
                  <a:lnTo>
                    <a:pt x="20320" y="16904"/>
                  </a:lnTo>
                  <a:cubicBezTo>
                    <a:pt x="20775" y="16130"/>
                    <a:pt x="21121" y="15298"/>
                    <a:pt x="21345" y="14430"/>
                  </a:cubicBezTo>
                  <a:lnTo>
                    <a:pt x="23302" y="14430"/>
                  </a:lnTo>
                  <a:cubicBezTo>
                    <a:pt x="23705" y="14430"/>
                    <a:pt x="24034" y="14101"/>
                    <a:pt x="24034" y="13696"/>
                  </a:cubicBezTo>
                  <a:lnTo>
                    <a:pt x="24034" y="10334"/>
                  </a:lnTo>
                  <a:cubicBezTo>
                    <a:pt x="24034" y="9930"/>
                    <a:pt x="23705" y="9602"/>
                    <a:pt x="23302" y="9602"/>
                  </a:cubicBezTo>
                  <a:lnTo>
                    <a:pt x="21343" y="9602"/>
                  </a:lnTo>
                  <a:cubicBezTo>
                    <a:pt x="21121" y="8734"/>
                    <a:pt x="20775" y="7900"/>
                    <a:pt x="20320" y="7128"/>
                  </a:cubicBezTo>
                  <a:lnTo>
                    <a:pt x="21704" y="5744"/>
                  </a:lnTo>
                  <a:cubicBezTo>
                    <a:pt x="21989" y="5457"/>
                    <a:pt x="21989" y="4995"/>
                    <a:pt x="21704" y="4708"/>
                  </a:cubicBezTo>
                  <a:lnTo>
                    <a:pt x="19326" y="2330"/>
                  </a:lnTo>
                  <a:cubicBezTo>
                    <a:pt x="19182" y="2187"/>
                    <a:pt x="18995" y="2115"/>
                    <a:pt x="18808" y="2115"/>
                  </a:cubicBezTo>
                  <a:cubicBezTo>
                    <a:pt x="18620" y="2115"/>
                    <a:pt x="18433" y="2187"/>
                    <a:pt x="18290" y="2330"/>
                  </a:cubicBezTo>
                  <a:lnTo>
                    <a:pt x="16906" y="3714"/>
                  </a:lnTo>
                  <a:cubicBezTo>
                    <a:pt x="16133" y="3259"/>
                    <a:pt x="15300" y="2913"/>
                    <a:pt x="14430" y="2689"/>
                  </a:cubicBezTo>
                  <a:lnTo>
                    <a:pt x="14430" y="732"/>
                  </a:lnTo>
                  <a:cubicBezTo>
                    <a:pt x="14430" y="327"/>
                    <a:pt x="14104" y="0"/>
                    <a:pt x="1369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1084;p68">
              <a:extLst>
                <a:ext uri="{FF2B5EF4-FFF2-40B4-BE49-F238E27FC236}">
                  <a16:creationId xmlns:a16="http://schemas.microsoft.com/office/drawing/2014/main" id="{EED7F5A3-D362-43F4-38E6-921F2152D70D}"/>
                </a:ext>
              </a:extLst>
            </p:cNvPr>
            <p:cNvSpPr/>
            <p:nvPr/>
          </p:nvSpPr>
          <p:spPr>
            <a:xfrm>
              <a:off x="4251067" y="1523035"/>
              <a:ext cx="327536" cy="325023"/>
            </a:xfrm>
            <a:custGeom>
              <a:avLst/>
              <a:gdLst/>
              <a:ahLst/>
              <a:cxnLst/>
              <a:rect l="l" t="t" r="r" b="b"/>
              <a:pathLst>
                <a:path w="25669" h="25472" extrusionOk="0">
                  <a:moveTo>
                    <a:pt x="12840" y="5002"/>
                  </a:moveTo>
                  <a:cubicBezTo>
                    <a:pt x="13949" y="5002"/>
                    <a:pt x="15075" y="5242"/>
                    <a:pt x="16144" y="5747"/>
                  </a:cubicBezTo>
                  <a:cubicBezTo>
                    <a:pt x="20003" y="7575"/>
                    <a:pt x="21651" y="12185"/>
                    <a:pt x="19822" y="16044"/>
                  </a:cubicBezTo>
                  <a:cubicBezTo>
                    <a:pt x="18501" y="18836"/>
                    <a:pt x="15726" y="20470"/>
                    <a:pt x="12830" y="20470"/>
                  </a:cubicBezTo>
                  <a:cubicBezTo>
                    <a:pt x="11721" y="20470"/>
                    <a:pt x="10595" y="20230"/>
                    <a:pt x="9525" y="19724"/>
                  </a:cubicBezTo>
                  <a:cubicBezTo>
                    <a:pt x="5666" y="17897"/>
                    <a:pt x="4018" y="13286"/>
                    <a:pt x="5845" y="9427"/>
                  </a:cubicBezTo>
                  <a:cubicBezTo>
                    <a:pt x="7167" y="6636"/>
                    <a:pt x="9944" y="5002"/>
                    <a:pt x="12840" y="5002"/>
                  </a:cubicBezTo>
                  <a:close/>
                  <a:moveTo>
                    <a:pt x="10471" y="1"/>
                  </a:moveTo>
                  <a:cubicBezTo>
                    <a:pt x="10383" y="1"/>
                    <a:pt x="10294" y="16"/>
                    <a:pt x="10208" y="47"/>
                  </a:cubicBezTo>
                  <a:lnTo>
                    <a:pt x="6824" y="1256"/>
                  </a:lnTo>
                  <a:cubicBezTo>
                    <a:pt x="6417" y="1401"/>
                    <a:pt x="6206" y="1848"/>
                    <a:pt x="6351" y="2255"/>
                  </a:cubicBezTo>
                  <a:lnTo>
                    <a:pt x="7054" y="4223"/>
                  </a:lnTo>
                  <a:cubicBezTo>
                    <a:pt x="6262" y="4761"/>
                    <a:pt x="5548" y="5408"/>
                    <a:pt x="4934" y="6145"/>
                  </a:cubicBezTo>
                  <a:lnTo>
                    <a:pt x="3045" y="5249"/>
                  </a:lnTo>
                  <a:cubicBezTo>
                    <a:pt x="2937" y="5199"/>
                    <a:pt x="2823" y="5174"/>
                    <a:pt x="2711" y="5174"/>
                  </a:cubicBezTo>
                  <a:cubicBezTo>
                    <a:pt x="2418" y="5174"/>
                    <a:pt x="2137" y="5340"/>
                    <a:pt x="2004" y="5623"/>
                  </a:cubicBezTo>
                  <a:lnTo>
                    <a:pt x="467" y="8868"/>
                  </a:lnTo>
                  <a:cubicBezTo>
                    <a:pt x="282" y="9259"/>
                    <a:pt x="449" y="9725"/>
                    <a:pt x="840" y="9909"/>
                  </a:cubicBezTo>
                  <a:lnTo>
                    <a:pt x="2729" y="10804"/>
                  </a:lnTo>
                  <a:cubicBezTo>
                    <a:pt x="2548" y="11744"/>
                    <a:pt x="2500" y="12707"/>
                    <a:pt x="2587" y="13661"/>
                  </a:cubicBezTo>
                  <a:lnTo>
                    <a:pt x="619" y="14364"/>
                  </a:lnTo>
                  <a:cubicBezTo>
                    <a:pt x="212" y="14510"/>
                    <a:pt x="1" y="14957"/>
                    <a:pt x="145" y="15363"/>
                  </a:cubicBezTo>
                  <a:lnTo>
                    <a:pt x="1354" y="18747"/>
                  </a:lnTo>
                  <a:cubicBezTo>
                    <a:pt x="1467" y="19067"/>
                    <a:pt x="1768" y="19265"/>
                    <a:pt x="2089" y="19265"/>
                  </a:cubicBezTo>
                  <a:cubicBezTo>
                    <a:pt x="2177" y="19265"/>
                    <a:pt x="2266" y="19251"/>
                    <a:pt x="2353" y="19219"/>
                  </a:cubicBezTo>
                  <a:lnTo>
                    <a:pt x="4321" y="18516"/>
                  </a:lnTo>
                  <a:cubicBezTo>
                    <a:pt x="4859" y="19309"/>
                    <a:pt x="5506" y="20023"/>
                    <a:pt x="6243" y="20637"/>
                  </a:cubicBezTo>
                  <a:lnTo>
                    <a:pt x="5347" y="22526"/>
                  </a:lnTo>
                  <a:cubicBezTo>
                    <a:pt x="5163" y="22917"/>
                    <a:pt x="5330" y="23383"/>
                    <a:pt x="5721" y="23567"/>
                  </a:cubicBezTo>
                  <a:lnTo>
                    <a:pt x="8966" y="25104"/>
                  </a:lnTo>
                  <a:cubicBezTo>
                    <a:pt x="9074" y="25155"/>
                    <a:pt x="9188" y="25179"/>
                    <a:pt x="9300" y="25179"/>
                  </a:cubicBezTo>
                  <a:cubicBezTo>
                    <a:pt x="9593" y="25179"/>
                    <a:pt x="9874" y="25014"/>
                    <a:pt x="10007" y="24731"/>
                  </a:cubicBezTo>
                  <a:lnTo>
                    <a:pt x="10902" y="22842"/>
                  </a:lnTo>
                  <a:cubicBezTo>
                    <a:pt x="11540" y="22964"/>
                    <a:pt x="12187" y="23026"/>
                    <a:pt x="12836" y="23026"/>
                  </a:cubicBezTo>
                  <a:cubicBezTo>
                    <a:pt x="13144" y="23026"/>
                    <a:pt x="13452" y="23012"/>
                    <a:pt x="13759" y="22984"/>
                  </a:cubicBezTo>
                  <a:lnTo>
                    <a:pt x="14462" y="24952"/>
                  </a:lnTo>
                  <a:cubicBezTo>
                    <a:pt x="14577" y="25272"/>
                    <a:pt x="14878" y="25471"/>
                    <a:pt x="15200" y="25471"/>
                  </a:cubicBezTo>
                  <a:cubicBezTo>
                    <a:pt x="15286" y="25471"/>
                    <a:pt x="15375" y="25457"/>
                    <a:pt x="15461" y="25426"/>
                  </a:cubicBezTo>
                  <a:lnTo>
                    <a:pt x="18845" y="24217"/>
                  </a:lnTo>
                  <a:cubicBezTo>
                    <a:pt x="19252" y="24071"/>
                    <a:pt x="19463" y="23625"/>
                    <a:pt x="19318" y="23218"/>
                  </a:cubicBezTo>
                  <a:lnTo>
                    <a:pt x="18615" y="21250"/>
                  </a:lnTo>
                  <a:cubicBezTo>
                    <a:pt x="19407" y="20712"/>
                    <a:pt x="20121" y="20065"/>
                    <a:pt x="20735" y="19328"/>
                  </a:cubicBezTo>
                  <a:lnTo>
                    <a:pt x="22624" y="20223"/>
                  </a:lnTo>
                  <a:cubicBezTo>
                    <a:pt x="22732" y="20274"/>
                    <a:pt x="22846" y="20298"/>
                    <a:pt x="22958" y="20298"/>
                  </a:cubicBezTo>
                  <a:cubicBezTo>
                    <a:pt x="23251" y="20298"/>
                    <a:pt x="23532" y="20133"/>
                    <a:pt x="23665" y="19850"/>
                  </a:cubicBezTo>
                  <a:lnTo>
                    <a:pt x="25202" y="16604"/>
                  </a:lnTo>
                  <a:cubicBezTo>
                    <a:pt x="25387" y="16214"/>
                    <a:pt x="25220" y="15748"/>
                    <a:pt x="24829" y="15564"/>
                  </a:cubicBezTo>
                  <a:lnTo>
                    <a:pt x="22940" y="14668"/>
                  </a:lnTo>
                  <a:cubicBezTo>
                    <a:pt x="23121" y="13727"/>
                    <a:pt x="23169" y="12766"/>
                    <a:pt x="23082" y="11812"/>
                  </a:cubicBezTo>
                  <a:lnTo>
                    <a:pt x="25050" y="11107"/>
                  </a:lnTo>
                  <a:cubicBezTo>
                    <a:pt x="25457" y="10963"/>
                    <a:pt x="25668" y="10515"/>
                    <a:pt x="25523" y="10108"/>
                  </a:cubicBezTo>
                  <a:lnTo>
                    <a:pt x="24315" y="6726"/>
                  </a:lnTo>
                  <a:cubicBezTo>
                    <a:pt x="24201" y="6406"/>
                    <a:pt x="23898" y="6207"/>
                    <a:pt x="23577" y="6207"/>
                  </a:cubicBezTo>
                  <a:cubicBezTo>
                    <a:pt x="23491" y="6207"/>
                    <a:pt x="23402" y="6221"/>
                    <a:pt x="23316" y="6252"/>
                  </a:cubicBezTo>
                  <a:lnTo>
                    <a:pt x="21348" y="6956"/>
                  </a:lnTo>
                  <a:cubicBezTo>
                    <a:pt x="20810" y="6162"/>
                    <a:pt x="20163" y="5450"/>
                    <a:pt x="19426" y="4836"/>
                  </a:cubicBezTo>
                  <a:lnTo>
                    <a:pt x="20320" y="2947"/>
                  </a:lnTo>
                  <a:cubicBezTo>
                    <a:pt x="20506" y="2556"/>
                    <a:pt x="20339" y="2090"/>
                    <a:pt x="19948" y="1906"/>
                  </a:cubicBezTo>
                  <a:lnTo>
                    <a:pt x="16703" y="369"/>
                  </a:lnTo>
                  <a:cubicBezTo>
                    <a:pt x="16595" y="318"/>
                    <a:pt x="16481" y="294"/>
                    <a:pt x="16369" y="294"/>
                  </a:cubicBezTo>
                  <a:cubicBezTo>
                    <a:pt x="16076" y="294"/>
                    <a:pt x="15795" y="459"/>
                    <a:pt x="15662" y="742"/>
                  </a:cubicBezTo>
                  <a:lnTo>
                    <a:pt x="14767" y="2631"/>
                  </a:lnTo>
                  <a:cubicBezTo>
                    <a:pt x="14130" y="2508"/>
                    <a:pt x="13485" y="2447"/>
                    <a:pt x="12839" y="2447"/>
                  </a:cubicBezTo>
                  <a:cubicBezTo>
                    <a:pt x="12529" y="2447"/>
                    <a:pt x="12219" y="2461"/>
                    <a:pt x="11910" y="2489"/>
                  </a:cubicBezTo>
                  <a:lnTo>
                    <a:pt x="11207" y="521"/>
                  </a:lnTo>
                  <a:cubicBezTo>
                    <a:pt x="11092" y="200"/>
                    <a:pt x="10791" y="1"/>
                    <a:pt x="1047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1085;p68">
              <a:extLst>
                <a:ext uri="{FF2B5EF4-FFF2-40B4-BE49-F238E27FC236}">
                  <a16:creationId xmlns:a16="http://schemas.microsoft.com/office/drawing/2014/main" id="{66B57999-E0FE-34EC-4BDD-1844AC49ECA3}"/>
                </a:ext>
              </a:extLst>
            </p:cNvPr>
            <p:cNvSpPr/>
            <p:nvPr/>
          </p:nvSpPr>
          <p:spPr>
            <a:xfrm>
              <a:off x="4277366" y="1220917"/>
              <a:ext cx="292242" cy="29221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" name="Google Shape;11086;p68">
              <a:extLst>
                <a:ext uri="{FF2B5EF4-FFF2-40B4-BE49-F238E27FC236}">
                  <a16:creationId xmlns:a16="http://schemas.microsoft.com/office/drawing/2014/main" id="{31E8DAF3-70C0-B5DB-FD2B-AE2FF313B9D6}"/>
                </a:ext>
              </a:extLst>
            </p:cNvPr>
            <p:cNvGrpSpPr/>
            <p:nvPr/>
          </p:nvGrpSpPr>
          <p:grpSpPr>
            <a:xfrm>
              <a:off x="4644280" y="1290523"/>
              <a:ext cx="143716" cy="29463"/>
              <a:chOff x="4644280" y="1290523"/>
              <a:chExt cx="143716" cy="29463"/>
            </a:xfrm>
          </p:grpSpPr>
          <p:sp>
            <p:nvSpPr>
              <p:cNvPr id="37" name="Google Shape;11087;p68">
                <a:extLst>
                  <a:ext uri="{FF2B5EF4-FFF2-40B4-BE49-F238E27FC236}">
                    <a16:creationId xmlns:a16="http://schemas.microsoft.com/office/drawing/2014/main" id="{41F278BB-BE97-B6CE-E572-2CE26DF8F1FB}"/>
                  </a:ext>
                </a:extLst>
              </p:cNvPr>
              <p:cNvSpPr/>
              <p:nvPr/>
            </p:nvSpPr>
            <p:spPr>
              <a:xfrm>
                <a:off x="4736292" y="1294223"/>
                <a:ext cx="51704" cy="25762"/>
              </a:xfrm>
              <a:custGeom>
                <a:avLst/>
                <a:gdLst/>
                <a:ahLst/>
                <a:cxnLst/>
                <a:rect l="l" t="t" r="r" b="b"/>
                <a:pathLst>
                  <a:path w="4052" h="2019" extrusionOk="0">
                    <a:moveTo>
                      <a:pt x="273" y="0"/>
                    </a:moveTo>
                    <a:cubicBezTo>
                      <a:pt x="158" y="0"/>
                      <a:pt x="53" y="81"/>
                      <a:pt x="29" y="199"/>
                    </a:cubicBezTo>
                    <a:cubicBezTo>
                      <a:pt x="0" y="339"/>
                      <a:pt x="87" y="475"/>
                      <a:pt x="225" y="507"/>
                    </a:cubicBezTo>
                    <a:cubicBezTo>
                      <a:pt x="1077" y="720"/>
                      <a:pt x="1895" y="1048"/>
                      <a:pt x="2655" y="1487"/>
                    </a:cubicBezTo>
                    <a:lnTo>
                      <a:pt x="2505" y="1740"/>
                    </a:lnTo>
                    <a:cubicBezTo>
                      <a:pt x="2459" y="1818"/>
                      <a:pt x="2511" y="1919"/>
                      <a:pt x="2603" y="1925"/>
                    </a:cubicBezTo>
                    <a:lnTo>
                      <a:pt x="3885" y="2018"/>
                    </a:lnTo>
                    <a:cubicBezTo>
                      <a:pt x="3889" y="2019"/>
                      <a:pt x="3892" y="2019"/>
                      <a:pt x="3896" y="2019"/>
                    </a:cubicBezTo>
                    <a:cubicBezTo>
                      <a:pt x="3991" y="2019"/>
                      <a:pt x="4052" y="1911"/>
                      <a:pt x="3999" y="1829"/>
                    </a:cubicBezTo>
                    <a:lnTo>
                      <a:pt x="3302" y="747"/>
                    </a:lnTo>
                    <a:cubicBezTo>
                      <a:pt x="3278" y="709"/>
                      <a:pt x="3238" y="690"/>
                      <a:pt x="3198" y="690"/>
                    </a:cubicBezTo>
                    <a:cubicBezTo>
                      <a:pt x="3157" y="690"/>
                      <a:pt x="3116" y="710"/>
                      <a:pt x="3093" y="750"/>
                    </a:cubicBezTo>
                    <a:lnTo>
                      <a:pt x="2917" y="1048"/>
                    </a:lnTo>
                    <a:cubicBezTo>
                      <a:pt x="2108" y="582"/>
                      <a:pt x="1237" y="231"/>
                      <a:pt x="330" y="7"/>
                    </a:cubicBezTo>
                    <a:cubicBezTo>
                      <a:pt x="311" y="3"/>
                      <a:pt x="292" y="0"/>
                      <a:pt x="273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1088;p68">
                <a:extLst>
                  <a:ext uri="{FF2B5EF4-FFF2-40B4-BE49-F238E27FC236}">
                    <a16:creationId xmlns:a16="http://schemas.microsoft.com/office/drawing/2014/main" id="{C1EDE49D-CE92-EB0F-5227-F643B420C24A}"/>
                  </a:ext>
                </a:extLst>
              </p:cNvPr>
              <p:cNvSpPr/>
              <p:nvPr/>
            </p:nvSpPr>
            <p:spPr>
              <a:xfrm>
                <a:off x="4700066" y="1290523"/>
                <a:ext cx="32206" cy="7988"/>
              </a:xfrm>
              <a:custGeom>
                <a:avLst/>
                <a:gdLst/>
                <a:ahLst/>
                <a:cxnLst/>
                <a:rect l="l" t="t" r="r" b="b"/>
                <a:pathLst>
                  <a:path w="2524" h="626" extrusionOk="0">
                    <a:moveTo>
                      <a:pt x="787" y="1"/>
                    </a:moveTo>
                    <a:cubicBezTo>
                      <a:pt x="606" y="1"/>
                      <a:pt x="423" y="7"/>
                      <a:pt x="242" y="18"/>
                    </a:cubicBezTo>
                    <a:cubicBezTo>
                      <a:pt x="104" y="31"/>
                      <a:pt x="0" y="151"/>
                      <a:pt x="10" y="291"/>
                    </a:cubicBezTo>
                    <a:cubicBezTo>
                      <a:pt x="21" y="425"/>
                      <a:pt x="131" y="526"/>
                      <a:pt x="264" y="526"/>
                    </a:cubicBezTo>
                    <a:cubicBezTo>
                      <a:pt x="269" y="526"/>
                      <a:pt x="274" y="526"/>
                      <a:pt x="279" y="526"/>
                    </a:cubicBezTo>
                    <a:cubicBezTo>
                      <a:pt x="447" y="516"/>
                      <a:pt x="617" y="510"/>
                      <a:pt x="787" y="510"/>
                    </a:cubicBezTo>
                    <a:cubicBezTo>
                      <a:pt x="1261" y="512"/>
                      <a:pt x="1735" y="548"/>
                      <a:pt x="2204" y="622"/>
                    </a:cubicBezTo>
                    <a:cubicBezTo>
                      <a:pt x="2218" y="624"/>
                      <a:pt x="2232" y="626"/>
                      <a:pt x="2246" y="626"/>
                    </a:cubicBezTo>
                    <a:cubicBezTo>
                      <a:pt x="2364" y="626"/>
                      <a:pt x="2469" y="542"/>
                      <a:pt x="2495" y="422"/>
                    </a:cubicBezTo>
                    <a:cubicBezTo>
                      <a:pt x="2524" y="281"/>
                      <a:pt x="2430" y="145"/>
                      <a:pt x="2289" y="121"/>
                    </a:cubicBezTo>
                    <a:cubicBezTo>
                      <a:pt x="1792" y="41"/>
                      <a:pt x="1289" y="1"/>
                      <a:pt x="787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1089;p68">
                <a:extLst>
                  <a:ext uri="{FF2B5EF4-FFF2-40B4-BE49-F238E27FC236}">
                    <a16:creationId xmlns:a16="http://schemas.microsoft.com/office/drawing/2014/main" id="{93C9374E-B90B-A1AA-4FE6-5DB80C8D9D2E}"/>
                  </a:ext>
                </a:extLst>
              </p:cNvPr>
              <p:cNvSpPr/>
              <p:nvPr/>
            </p:nvSpPr>
            <p:spPr>
              <a:xfrm>
                <a:off x="4644280" y="1300641"/>
                <a:ext cx="20225" cy="13283"/>
              </a:xfrm>
              <a:custGeom>
                <a:avLst/>
                <a:gdLst/>
                <a:ahLst/>
                <a:cxnLst/>
                <a:rect l="l" t="t" r="r" b="b"/>
                <a:pathLst>
                  <a:path w="1585" h="1041" extrusionOk="0">
                    <a:moveTo>
                      <a:pt x="1331" y="0"/>
                    </a:moveTo>
                    <a:cubicBezTo>
                      <a:pt x="1304" y="0"/>
                      <a:pt x="1277" y="6"/>
                      <a:pt x="1251" y="16"/>
                    </a:cubicBezTo>
                    <a:cubicBezTo>
                      <a:pt x="880" y="175"/>
                      <a:pt x="518" y="356"/>
                      <a:pt x="170" y="558"/>
                    </a:cubicBezTo>
                    <a:cubicBezTo>
                      <a:pt x="60" y="622"/>
                      <a:pt x="1" y="758"/>
                      <a:pt x="47" y="876"/>
                    </a:cubicBezTo>
                    <a:cubicBezTo>
                      <a:pt x="87" y="979"/>
                      <a:pt x="185" y="1040"/>
                      <a:pt x="287" y="1040"/>
                    </a:cubicBezTo>
                    <a:cubicBezTo>
                      <a:pt x="330" y="1040"/>
                      <a:pt x="373" y="1029"/>
                      <a:pt x="414" y="1006"/>
                    </a:cubicBezTo>
                    <a:cubicBezTo>
                      <a:pt x="729" y="822"/>
                      <a:pt x="1056" y="657"/>
                      <a:pt x="1391" y="513"/>
                    </a:cubicBezTo>
                    <a:cubicBezTo>
                      <a:pt x="1520" y="457"/>
                      <a:pt x="1584" y="311"/>
                      <a:pt x="1540" y="178"/>
                    </a:cubicBezTo>
                    <a:lnTo>
                      <a:pt x="1527" y="141"/>
                    </a:lnTo>
                    <a:cubicBezTo>
                      <a:pt x="1497" y="55"/>
                      <a:pt x="1417" y="0"/>
                      <a:pt x="1331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1090;p68">
                <a:extLst>
                  <a:ext uri="{FF2B5EF4-FFF2-40B4-BE49-F238E27FC236}">
                    <a16:creationId xmlns:a16="http://schemas.microsoft.com/office/drawing/2014/main" id="{9B0859EE-2966-2A90-2A30-5F8CE2521750}"/>
                  </a:ext>
                </a:extLst>
              </p:cNvPr>
              <p:cNvSpPr/>
              <p:nvPr/>
            </p:nvSpPr>
            <p:spPr>
              <a:xfrm>
                <a:off x="4667822" y="1291888"/>
                <a:ext cx="27779" cy="11433"/>
              </a:xfrm>
              <a:custGeom>
                <a:avLst/>
                <a:gdLst/>
                <a:ahLst/>
                <a:cxnLst/>
                <a:rect l="l" t="t" r="r" b="b"/>
                <a:pathLst>
                  <a:path w="2177" h="896" extrusionOk="0">
                    <a:moveTo>
                      <a:pt x="1906" y="0"/>
                    </a:moveTo>
                    <a:cubicBezTo>
                      <a:pt x="1894" y="0"/>
                      <a:pt x="1883" y="1"/>
                      <a:pt x="1871" y="3"/>
                    </a:cubicBezTo>
                    <a:lnTo>
                      <a:pt x="1871" y="4"/>
                    </a:lnTo>
                    <a:cubicBezTo>
                      <a:pt x="1306" y="88"/>
                      <a:pt x="748" y="220"/>
                      <a:pt x="205" y="400"/>
                    </a:cubicBezTo>
                    <a:cubicBezTo>
                      <a:pt x="71" y="446"/>
                      <a:pt x="0" y="592"/>
                      <a:pt x="47" y="725"/>
                    </a:cubicBezTo>
                    <a:cubicBezTo>
                      <a:pt x="84" y="830"/>
                      <a:pt x="182" y="896"/>
                      <a:pt x="288" y="896"/>
                    </a:cubicBezTo>
                    <a:cubicBezTo>
                      <a:pt x="315" y="896"/>
                      <a:pt x="343" y="891"/>
                      <a:pt x="370" y="882"/>
                    </a:cubicBezTo>
                    <a:cubicBezTo>
                      <a:pt x="881" y="714"/>
                      <a:pt x="1406" y="587"/>
                      <a:pt x="1940" y="509"/>
                    </a:cubicBezTo>
                    <a:cubicBezTo>
                      <a:pt x="2079" y="490"/>
                      <a:pt x="2177" y="360"/>
                      <a:pt x="2157" y="220"/>
                    </a:cubicBezTo>
                    <a:cubicBezTo>
                      <a:pt x="2140" y="93"/>
                      <a:pt x="2031" y="0"/>
                      <a:pt x="1906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" name="Google Shape;11091;p68">
              <a:extLst>
                <a:ext uri="{FF2B5EF4-FFF2-40B4-BE49-F238E27FC236}">
                  <a16:creationId xmlns:a16="http://schemas.microsoft.com/office/drawing/2014/main" id="{1E6E4638-ADA9-496F-8244-640C989D1BFE}"/>
                </a:ext>
              </a:extLst>
            </p:cNvPr>
            <p:cNvGrpSpPr/>
            <p:nvPr/>
          </p:nvGrpSpPr>
          <p:grpSpPr>
            <a:xfrm>
              <a:off x="4356567" y="1191441"/>
              <a:ext cx="143690" cy="29488"/>
              <a:chOff x="4356567" y="1191441"/>
              <a:chExt cx="143690" cy="29488"/>
            </a:xfrm>
          </p:grpSpPr>
          <p:sp>
            <p:nvSpPr>
              <p:cNvPr id="33" name="Google Shape;11092;p68">
                <a:extLst>
                  <a:ext uri="{FF2B5EF4-FFF2-40B4-BE49-F238E27FC236}">
                    <a16:creationId xmlns:a16="http://schemas.microsoft.com/office/drawing/2014/main" id="{CCA49CCF-0D3E-9E70-F495-2BE4C396C689}"/>
                  </a:ext>
                </a:extLst>
              </p:cNvPr>
              <p:cNvSpPr/>
              <p:nvPr/>
            </p:nvSpPr>
            <p:spPr>
              <a:xfrm>
                <a:off x="4448554" y="1195154"/>
                <a:ext cx="51704" cy="25775"/>
              </a:xfrm>
              <a:custGeom>
                <a:avLst/>
                <a:gdLst/>
                <a:ahLst/>
                <a:cxnLst/>
                <a:rect l="l" t="t" r="r" b="b"/>
                <a:pathLst>
                  <a:path w="4052" h="2020" extrusionOk="0">
                    <a:moveTo>
                      <a:pt x="272" y="1"/>
                    </a:moveTo>
                    <a:cubicBezTo>
                      <a:pt x="157" y="1"/>
                      <a:pt x="54" y="82"/>
                      <a:pt x="29" y="200"/>
                    </a:cubicBezTo>
                    <a:cubicBezTo>
                      <a:pt x="0" y="338"/>
                      <a:pt x="87" y="474"/>
                      <a:pt x="225" y="507"/>
                    </a:cubicBezTo>
                    <a:cubicBezTo>
                      <a:pt x="1077" y="719"/>
                      <a:pt x="1895" y="1049"/>
                      <a:pt x="2657" y="1486"/>
                    </a:cubicBezTo>
                    <a:lnTo>
                      <a:pt x="2505" y="1740"/>
                    </a:lnTo>
                    <a:cubicBezTo>
                      <a:pt x="2459" y="1819"/>
                      <a:pt x="2511" y="1918"/>
                      <a:pt x="2603" y="1926"/>
                    </a:cubicBezTo>
                    <a:lnTo>
                      <a:pt x="3887" y="2019"/>
                    </a:lnTo>
                    <a:cubicBezTo>
                      <a:pt x="3890" y="2019"/>
                      <a:pt x="3893" y="2019"/>
                      <a:pt x="3895" y="2019"/>
                    </a:cubicBezTo>
                    <a:cubicBezTo>
                      <a:pt x="3991" y="2019"/>
                      <a:pt x="4052" y="1913"/>
                      <a:pt x="3999" y="1830"/>
                    </a:cubicBezTo>
                    <a:lnTo>
                      <a:pt x="3302" y="746"/>
                    </a:lnTo>
                    <a:cubicBezTo>
                      <a:pt x="3278" y="709"/>
                      <a:pt x="3239" y="690"/>
                      <a:pt x="3200" y="690"/>
                    </a:cubicBezTo>
                    <a:cubicBezTo>
                      <a:pt x="3159" y="690"/>
                      <a:pt x="3118" y="711"/>
                      <a:pt x="3094" y="751"/>
                    </a:cubicBezTo>
                    <a:lnTo>
                      <a:pt x="2917" y="1047"/>
                    </a:lnTo>
                    <a:cubicBezTo>
                      <a:pt x="2108" y="581"/>
                      <a:pt x="1237" y="230"/>
                      <a:pt x="330" y="8"/>
                    </a:cubicBezTo>
                    <a:cubicBezTo>
                      <a:pt x="311" y="3"/>
                      <a:pt x="291" y="1"/>
                      <a:pt x="272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1093;p68">
                <a:extLst>
                  <a:ext uri="{FF2B5EF4-FFF2-40B4-BE49-F238E27FC236}">
                    <a16:creationId xmlns:a16="http://schemas.microsoft.com/office/drawing/2014/main" id="{4503421F-1AF3-B5AD-68EB-2BDB5A057464}"/>
                  </a:ext>
                </a:extLst>
              </p:cNvPr>
              <p:cNvSpPr/>
              <p:nvPr/>
            </p:nvSpPr>
            <p:spPr>
              <a:xfrm>
                <a:off x="4412341" y="1191441"/>
                <a:ext cx="32206" cy="8013"/>
              </a:xfrm>
              <a:custGeom>
                <a:avLst/>
                <a:gdLst/>
                <a:ahLst/>
                <a:cxnLst/>
                <a:rect l="l" t="t" r="r" b="b"/>
                <a:pathLst>
                  <a:path w="2524" h="628" extrusionOk="0">
                    <a:moveTo>
                      <a:pt x="787" y="1"/>
                    </a:moveTo>
                    <a:cubicBezTo>
                      <a:pt x="605" y="1"/>
                      <a:pt x="424" y="7"/>
                      <a:pt x="241" y="19"/>
                    </a:cubicBezTo>
                    <a:cubicBezTo>
                      <a:pt x="103" y="31"/>
                      <a:pt x="1" y="153"/>
                      <a:pt x="11" y="291"/>
                    </a:cubicBezTo>
                    <a:cubicBezTo>
                      <a:pt x="20" y="425"/>
                      <a:pt x="132" y="528"/>
                      <a:pt x="263" y="528"/>
                    </a:cubicBezTo>
                    <a:cubicBezTo>
                      <a:pt x="268" y="528"/>
                      <a:pt x="273" y="528"/>
                      <a:pt x="278" y="528"/>
                    </a:cubicBezTo>
                    <a:cubicBezTo>
                      <a:pt x="448" y="518"/>
                      <a:pt x="617" y="512"/>
                      <a:pt x="787" y="512"/>
                    </a:cubicBezTo>
                    <a:cubicBezTo>
                      <a:pt x="1261" y="512"/>
                      <a:pt x="1734" y="550"/>
                      <a:pt x="2203" y="624"/>
                    </a:cubicBezTo>
                    <a:cubicBezTo>
                      <a:pt x="2217" y="626"/>
                      <a:pt x="2231" y="627"/>
                      <a:pt x="2245" y="627"/>
                    </a:cubicBezTo>
                    <a:cubicBezTo>
                      <a:pt x="2363" y="627"/>
                      <a:pt x="2470" y="544"/>
                      <a:pt x="2494" y="424"/>
                    </a:cubicBezTo>
                    <a:cubicBezTo>
                      <a:pt x="2523" y="283"/>
                      <a:pt x="2430" y="145"/>
                      <a:pt x="2288" y="121"/>
                    </a:cubicBezTo>
                    <a:cubicBezTo>
                      <a:pt x="1791" y="43"/>
                      <a:pt x="1288" y="3"/>
                      <a:pt x="787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1094;p68">
                <a:extLst>
                  <a:ext uri="{FF2B5EF4-FFF2-40B4-BE49-F238E27FC236}">
                    <a16:creationId xmlns:a16="http://schemas.microsoft.com/office/drawing/2014/main" id="{CE712DAE-7818-7404-D3EA-8313767FE55B}"/>
                  </a:ext>
                </a:extLst>
              </p:cNvPr>
              <p:cNvSpPr/>
              <p:nvPr/>
            </p:nvSpPr>
            <p:spPr>
              <a:xfrm>
                <a:off x="4356567" y="1201573"/>
                <a:ext cx="20212" cy="13270"/>
              </a:xfrm>
              <a:custGeom>
                <a:avLst/>
                <a:gdLst/>
                <a:ahLst/>
                <a:cxnLst/>
                <a:rect l="l" t="t" r="r" b="b"/>
                <a:pathLst>
                  <a:path w="1584" h="1040" extrusionOk="0">
                    <a:moveTo>
                      <a:pt x="1330" y="1"/>
                    </a:moveTo>
                    <a:cubicBezTo>
                      <a:pt x="1303" y="1"/>
                      <a:pt x="1276" y="6"/>
                      <a:pt x="1249" y="17"/>
                    </a:cubicBezTo>
                    <a:cubicBezTo>
                      <a:pt x="878" y="174"/>
                      <a:pt x="518" y="355"/>
                      <a:pt x="168" y="557"/>
                    </a:cubicBezTo>
                    <a:cubicBezTo>
                      <a:pt x="58" y="621"/>
                      <a:pt x="0" y="757"/>
                      <a:pt x="47" y="876"/>
                    </a:cubicBezTo>
                    <a:cubicBezTo>
                      <a:pt x="86" y="979"/>
                      <a:pt x="183" y="1040"/>
                      <a:pt x="284" y="1040"/>
                    </a:cubicBezTo>
                    <a:cubicBezTo>
                      <a:pt x="327" y="1040"/>
                      <a:pt x="371" y="1029"/>
                      <a:pt x="412" y="1005"/>
                    </a:cubicBezTo>
                    <a:cubicBezTo>
                      <a:pt x="727" y="823"/>
                      <a:pt x="1054" y="658"/>
                      <a:pt x="1389" y="512"/>
                    </a:cubicBezTo>
                    <a:cubicBezTo>
                      <a:pt x="1518" y="458"/>
                      <a:pt x="1584" y="312"/>
                      <a:pt x="1538" y="177"/>
                    </a:cubicBezTo>
                    <a:lnTo>
                      <a:pt x="1525" y="141"/>
                    </a:lnTo>
                    <a:cubicBezTo>
                      <a:pt x="1496" y="54"/>
                      <a:pt x="1415" y="1"/>
                      <a:pt x="1330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1095;p68">
                <a:extLst>
                  <a:ext uri="{FF2B5EF4-FFF2-40B4-BE49-F238E27FC236}">
                    <a16:creationId xmlns:a16="http://schemas.microsoft.com/office/drawing/2014/main" id="{C4562D68-4ABF-B6AB-6B4D-6C565FC9BA02}"/>
                  </a:ext>
                </a:extLst>
              </p:cNvPr>
              <p:cNvSpPr/>
              <p:nvPr/>
            </p:nvSpPr>
            <p:spPr>
              <a:xfrm>
                <a:off x="4380084" y="1192832"/>
                <a:ext cx="27779" cy="11433"/>
              </a:xfrm>
              <a:custGeom>
                <a:avLst/>
                <a:gdLst/>
                <a:ahLst/>
                <a:cxnLst/>
                <a:rect l="l" t="t" r="r" b="b"/>
                <a:pathLst>
                  <a:path w="2177" h="896" extrusionOk="0">
                    <a:moveTo>
                      <a:pt x="1906" y="0"/>
                    </a:moveTo>
                    <a:cubicBezTo>
                      <a:pt x="1894" y="0"/>
                      <a:pt x="1883" y="1"/>
                      <a:pt x="1871" y="2"/>
                    </a:cubicBezTo>
                    <a:cubicBezTo>
                      <a:pt x="1306" y="87"/>
                      <a:pt x="748" y="220"/>
                      <a:pt x="205" y="400"/>
                    </a:cubicBezTo>
                    <a:cubicBezTo>
                      <a:pt x="71" y="444"/>
                      <a:pt x="0" y="590"/>
                      <a:pt x="47" y="725"/>
                    </a:cubicBezTo>
                    <a:cubicBezTo>
                      <a:pt x="84" y="829"/>
                      <a:pt x="183" y="895"/>
                      <a:pt x="288" y="895"/>
                    </a:cubicBezTo>
                    <a:cubicBezTo>
                      <a:pt x="316" y="895"/>
                      <a:pt x="343" y="891"/>
                      <a:pt x="370" y="882"/>
                    </a:cubicBezTo>
                    <a:cubicBezTo>
                      <a:pt x="883" y="712"/>
                      <a:pt x="1408" y="587"/>
                      <a:pt x="1941" y="507"/>
                    </a:cubicBezTo>
                    <a:cubicBezTo>
                      <a:pt x="2081" y="488"/>
                      <a:pt x="2177" y="360"/>
                      <a:pt x="2157" y="220"/>
                    </a:cubicBezTo>
                    <a:cubicBezTo>
                      <a:pt x="2140" y="93"/>
                      <a:pt x="2031" y="0"/>
                      <a:pt x="1906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" name="Google Shape;11096;p68">
              <a:extLst>
                <a:ext uri="{FF2B5EF4-FFF2-40B4-BE49-F238E27FC236}">
                  <a16:creationId xmlns:a16="http://schemas.microsoft.com/office/drawing/2014/main" id="{20AD26A2-C1DF-BAE0-F3F6-A1615472A6C3}"/>
                </a:ext>
              </a:extLst>
            </p:cNvPr>
            <p:cNvGrpSpPr/>
            <p:nvPr/>
          </p:nvGrpSpPr>
          <p:grpSpPr>
            <a:xfrm>
              <a:off x="4339009" y="1863727"/>
              <a:ext cx="143703" cy="29476"/>
              <a:chOff x="4339009" y="1863727"/>
              <a:chExt cx="143703" cy="29476"/>
            </a:xfrm>
          </p:grpSpPr>
          <p:sp>
            <p:nvSpPr>
              <p:cNvPr id="29" name="Google Shape;11097;p68">
                <a:extLst>
                  <a:ext uri="{FF2B5EF4-FFF2-40B4-BE49-F238E27FC236}">
                    <a16:creationId xmlns:a16="http://schemas.microsoft.com/office/drawing/2014/main" id="{A2CD9FB8-8C75-2CA9-5B33-92BB110DEF5E}"/>
                  </a:ext>
                </a:extLst>
              </p:cNvPr>
              <p:cNvSpPr/>
              <p:nvPr/>
            </p:nvSpPr>
            <p:spPr>
              <a:xfrm>
                <a:off x="4339009" y="1863727"/>
                <a:ext cx="51691" cy="25762"/>
              </a:xfrm>
              <a:custGeom>
                <a:avLst/>
                <a:gdLst/>
                <a:ahLst/>
                <a:cxnLst/>
                <a:rect l="l" t="t" r="r" b="b"/>
                <a:pathLst>
                  <a:path w="4051" h="2019" extrusionOk="0">
                    <a:moveTo>
                      <a:pt x="157" y="1"/>
                    </a:moveTo>
                    <a:cubicBezTo>
                      <a:pt x="61" y="1"/>
                      <a:pt x="1" y="107"/>
                      <a:pt x="54" y="190"/>
                    </a:cubicBezTo>
                    <a:lnTo>
                      <a:pt x="750" y="1274"/>
                    </a:lnTo>
                    <a:cubicBezTo>
                      <a:pt x="774" y="1311"/>
                      <a:pt x="813" y="1330"/>
                      <a:pt x="852" y="1330"/>
                    </a:cubicBezTo>
                    <a:cubicBezTo>
                      <a:pt x="893" y="1330"/>
                      <a:pt x="935" y="1309"/>
                      <a:pt x="958" y="1269"/>
                    </a:cubicBezTo>
                    <a:lnTo>
                      <a:pt x="1136" y="973"/>
                    </a:lnTo>
                    <a:cubicBezTo>
                      <a:pt x="1945" y="1439"/>
                      <a:pt x="2816" y="1788"/>
                      <a:pt x="3722" y="2012"/>
                    </a:cubicBezTo>
                    <a:cubicBezTo>
                      <a:pt x="3741" y="2017"/>
                      <a:pt x="3761" y="2019"/>
                      <a:pt x="3779" y="2019"/>
                    </a:cubicBezTo>
                    <a:cubicBezTo>
                      <a:pt x="3895" y="2019"/>
                      <a:pt x="3999" y="1938"/>
                      <a:pt x="4023" y="1820"/>
                    </a:cubicBezTo>
                    <a:cubicBezTo>
                      <a:pt x="4051" y="1682"/>
                      <a:pt x="3964" y="1546"/>
                      <a:pt x="3828" y="1512"/>
                    </a:cubicBezTo>
                    <a:cubicBezTo>
                      <a:pt x="2976" y="1301"/>
                      <a:pt x="2158" y="971"/>
                      <a:pt x="1396" y="534"/>
                    </a:cubicBezTo>
                    <a:lnTo>
                      <a:pt x="1548" y="279"/>
                    </a:lnTo>
                    <a:cubicBezTo>
                      <a:pt x="1594" y="201"/>
                      <a:pt x="1541" y="100"/>
                      <a:pt x="1450" y="94"/>
                    </a:cubicBezTo>
                    <a:lnTo>
                      <a:pt x="166" y="1"/>
                    </a:lnTo>
                    <a:cubicBezTo>
                      <a:pt x="163" y="1"/>
                      <a:pt x="160" y="1"/>
                      <a:pt x="157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1098;p68">
                <a:extLst>
                  <a:ext uri="{FF2B5EF4-FFF2-40B4-BE49-F238E27FC236}">
                    <a16:creationId xmlns:a16="http://schemas.microsoft.com/office/drawing/2014/main" id="{A1BB1E28-6309-CD6A-9603-AE6C79D7F3FA}"/>
                  </a:ext>
                </a:extLst>
              </p:cNvPr>
              <p:cNvSpPr/>
              <p:nvPr/>
            </p:nvSpPr>
            <p:spPr>
              <a:xfrm>
                <a:off x="4394732" y="1885202"/>
                <a:ext cx="32193" cy="8001"/>
              </a:xfrm>
              <a:custGeom>
                <a:avLst/>
                <a:gdLst/>
                <a:ahLst/>
                <a:cxnLst/>
                <a:rect l="l" t="t" r="r" b="b"/>
                <a:pathLst>
                  <a:path w="2523" h="627" extrusionOk="0">
                    <a:moveTo>
                      <a:pt x="279" y="1"/>
                    </a:moveTo>
                    <a:cubicBezTo>
                      <a:pt x="160" y="1"/>
                      <a:pt x="54" y="84"/>
                      <a:pt x="29" y="204"/>
                    </a:cubicBezTo>
                    <a:cubicBezTo>
                      <a:pt x="1" y="345"/>
                      <a:pt x="93" y="483"/>
                      <a:pt x="236" y="507"/>
                    </a:cubicBezTo>
                    <a:cubicBezTo>
                      <a:pt x="732" y="585"/>
                      <a:pt x="1235" y="625"/>
                      <a:pt x="1738" y="627"/>
                    </a:cubicBezTo>
                    <a:cubicBezTo>
                      <a:pt x="1919" y="627"/>
                      <a:pt x="2102" y="621"/>
                      <a:pt x="2282" y="609"/>
                    </a:cubicBezTo>
                    <a:cubicBezTo>
                      <a:pt x="2420" y="596"/>
                      <a:pt x="2523" y="475"/>
                      <a:pt x="2513" y="337"/>
                    </a:cubicBezTo>
                    <a:cubicBezTo>
                      <a:pt x="2504" y="203"/>
                      <a:pt x="2392" y="100"/>
                      <a:pt x="2260" y="100"/>
                    </a:cubicBezTo>
                    <a:cubicBezTo>
                      <a:pt x="2255" y="100"/>
                      <a:pt x="2251" y="100"/>
                      <a:pt x="2246" y="100"/>
                    </a:cubicBezTo>
                    <a:cubicBezTo>
                      <a:pt x="2076" y="110"/>
                      <a:pt x="1908" y="116"/>
                      <a:pt x="1738" y="116"/>
                    </a:cubicBezTo>
                    <a:cubicBezTo>
                      <a:pt x="1262" y="116"/>
                      <a:pt x="790" y="78"/>
                      <a:pt x="321" y="4"/>
                    </a:cubicBezTo>
                    <a:cubicBezTo>
                      <a:pt x="307" y="2"/>
                      <a:pt x="293" y="1"/>
                      <a:pt x="279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1099;p68">
                <a:extLst>
                  <a:ext uri="{FF2B5EF4-FFF2-40B4-BE49-F238E27FC236}">
                    <a16:creationId xmlns:a16="http://schemas.microsoft.com/office/drawing/2014/main" id="{8BC46249-5FF7-4750-3A00-BF3A9F33B483}"/>
                  </a:ext>
                </a:extLst>
              </p:cNvPr>
              <p:cNvSpPr/>
              <p:nvPr/>
            </p:nvSpPr>
            <p:spPr>
              <a:xfrm>
                <a:off x="4462488" y="1869814"/>
                <a:ext cx="20225" cy="13258"/>
              </a:xfrm>
              <a:custGeom>
                <a:avLst/>
                <a:gdLst/>
                <a:ahLst/>
                <a:cxnLst/>
                <a:rect l="l" t="t" r="r" b="b"/>
                <a:pathLst>
                  <a:path w="1585" h="1039" extrusionOk="0">
                    <a:moveTo>
                      <a:pt x="1300" y="0"/>
                    </a:moveTo>
                    <a:cubicBezTo>
                      <a:pt x="1257" y="0"/>
                      <a:pt x="1213" y="11"/>
                      <a:pt x="1173" y="35"/>
                    </a:cubicBezTo>
                    <a:cubicBezTo>
                      <a:pt x="857" y="217"/>
                      <a:pt x="531" y="382"/>
                      <a:pt x="196" y="528"/>
                    </a:cubicBezTo>
                    <a:cubicBezTo>
                      <a:pt x="66" y="582"/>
                      <a:pt x="1" y="728"/>
                      <a:pt x="47" y="863"/>
                    </a:cubicBezTo>
                    <a:lnTo>
                      <a:pt x="60" y="899"/>
                    </a:lnTo>
                    <a:cubicBezTo>
                      <a:pt x="89" y="986"/>
                      <a:pt x="169" y="1039"/>
                      <a:pt x="255" y="1039"/>
                    </a:cubicBezTo>
                    <a:cubicBezTo>
                      <a:pt x="282" y="1039"/>
                      <a:pt x="309" y="1034"/>
                      <a:pt x="335" y="1023"/>
                    </a:cubicBezTo>
                    <a:cubicBezTo>
                      <a:pt x="707" y="866"/>
                      <a:pt x="1067" y="685"/>
                      <a:pt x="1416" y="483"/>
                    </a:cubicBezTo>
                    <a:cubicBezTo>
                      <a:pt x="1527" y="419"/>
                      <a:pt x="1584" y="283"/>
                      <a:pt x="1538" y="164"/>
                    </a:cubicBezTo>
                    <a:cubicBezTo>
                      <a:pt x="1499" y="61"/>
                      <a:pt x="1401" y="0"/>
                      <a:pt x="1300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1100;p68">
                <a:extLst>
                  <a:ext uri="{FF2B5EF4-FFF2-40B4-BE49-F238E27FC236}">
                    <a16:creationId xmlns:a16="http://schemas.microsoft.com/office/drawing/2014/main" id="{B5B4C3D3-E743-28D4-BF59-C10BB9BEF75C}"/>
                  </a:ext>
                </a:extLst>
              </p:cNvPr>
              <p:cNvSpPr/>
              <p:nvPr/>
            </p:nvSpPr>
            <p:spPr>
              <a:xfrm>
                <a:off x="4431392" y="1880392"/>
                <a:ext cx="27804" cy="11433"/>
              </a:xfrm>
              <a:custGeom>
                <a:avLst/>
                <a:gdLst/>
                <a:ahLst/>
                <a:cxnLst/>
                <a:rect l="l" t="t" r="r" b="b"/>
                <a:pathLst>
                  <a:path w="2179" h="896" extrusionOk="0">
                    <a:moveTo>
                      <a:pt x="1890" y="1"/>
                    </a:moveTo>
                    <a:cubicBezTo>
                      <a:pt x="1863" y="1"/>
                      <a:pt x="1835" y="5"/>
                      <a:pt x="1808" y="14"/>
                    </a:cubicBezTo>
                    <a:cubicBezTo>
                      <a:pt x="1296" y="184"/>
                      <a:pt x="771" y="309"/>
                      <a:pt x="237" y="389"/>
                    </a:cubicBezTo>
                    <a:cubicBezTo>
                      <a:pt x="98" y="408"/>
                      <a:pt x="0" y="536"/>
                      <a:pt x="20" y="676"/>
                    </a:cubicBezTo>
                    <a:cubicBezTo>
                      <a:pt x="37" y="803"/>
                      <a:pt x="147" y="896"/>
                      <a:pt x="273" y="896"/>
                    </a:cubicBezTo>
                    <a:cubicBezTo>
                      <a:pt x="284" y="896"/>
                      <a:pt x="296" y="895"/>
                      <a:pt x="308" y="893"/>
                    </a:cubicBezTo>
                    <a:cubicBezTo>
                      <a:pt x="873" y="809"/>
                      <a:pt x="1430" y="676"/>
                      <a:pt x="1973" y="496"/>
                    </a:cubicBezTo>
                    <a:cubicBezTo>
                      <a:pt x="2106" y="451"/>
                      <a:pt x="2178" y="306"/>
                      <a:pt x="2132" y="171"/>
                    </a:cubicBezTo>
                    <a:cubicBezTo>
                      <a:pt x="2095" y="67"/>
                      <a:pt x="1996" y="1"/>
                      <a:pt x="1890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" name="Google Shape;11101;p68">
              <a:extLst>
                <a:ext uri="{FF2B5EF4-FFF2-40B4-BE49-F238E27FC236}">
                  <a16:creationId xmlns:a16="http://schemas.microsoft.com/office/drawing/2014/main" id="{4EB019EA-43FB-496A-1B5F-9BDAEB5DA062}"/>
                </a:ext>
              </a:extLst>
            </p:cNvPr>
            <p:cNvGrpSpPr/>
            <p:nvPr/>
          </p:nvGrpSpPr>
          <p:grpSpPr>
            <a:xfrm>
              <a:off x="4206459" y="1607315"/>
              <a:ext cx="29539" cy="142899"/>
              <a:chOff x="4206459" y="1607315"/>
              <a:chExt cx="29539" cy="142899"/>
            </a:xfrm>
          </p:grpSpPr>
          <p:sp>
            <p:nvSpPr>
              <p:cNvPr id="25" name="Google Shape;11102;p68">
                <a:extLst>
                  <a:ext uri="{FF2B5EF4-FFF2-40B4-BE49-F238E27FC236}">
                    <a16:creationId xmlns:a16="http://schemas.microsoft.com/office/drawing/2014/main" id="{8E0F5716-54F8-91A6-7CC5-A1A09E6AD659}"/>
                  </a:ext>
                </a:extLst>
              </p:cNvPr>
              <p:cNvSpPr/>
              <p:nvPr/>
            </p:nvSpPr>
            <p:spPr>
              <a:xfrm>
                <a:off x="4209840" y="1607315"/>
                <a:ext cx="26158" cy="50989"/>
              </a:xfrm>
              <a:custGeom>
                <a:avLst/>
                <a:gdLst/>
                <a:ahLst/>
                <a:cxnLst/>
                <a:rect l="l" t="t" r="r" b="b"/>
                <a:pathLst>
                  <a:path w="2050" h="3996" extrusionOk="0">
                    <a:moveTo>
                      <a:pt x="1920" y="0"/>
                    </a:moveTo>
                    <a:cubicBezTo>
                      <a:pt x="1898" y="0"/>
                      <a:pt x="1876" y="6"/>
                      <a:pt x="1854" y="20"/>
                    </a:cubicBezTo>
                    <a:lnTo>
                      <a:pt x="772" y="717"/>
                    </a:lnTo>
                    <a:cubicBezTo>
                      <a:pt x="695" y="766"/>
                      <a:pt x="697" y="878"/>
                      <a:pt x="775" y="926"/>
                    </a:cubicBezTo>
                    <a:lnTo>
                      <a:pt x="1073" y="1102"/>
                    </a:lnTo>
                    <a:cubicBezTo>
                      <a:pt x="607" y="1911"/>
                      <a:pt x="256" y="2782"/>
                      <a:pt x="32" y="3689"/>
                    </a:cubicBezTo>
                    <a:cubicBezTo>
                      <a:pt x="0" y="3825"/>
                      <a:pt x="87" y="3962"/>
                      <a:pt x="224" y="3990"/>
                    </a:cubicBezTo>
                    <a:cubicBezTo>
                      <a:pt x="242" y="3993"/>
                      <a:pt x="260" y="3995"/>
                      <a:pt x="278" y="3995"/>
                    </a:cubicBezTo>
                    <a:cubicBezTo>
                      <a:pt x="397" y="3995"/>
                      <a:pt x="502" y="3914"/>
                      <a:pt x="532" y="3794"/>
                    </a:cubicBezTo>
                    <a:cubicBezTo>
                      <a:pt x="743" y="2942"/>
                      <a:pt x="1073" y="2124"/>
                      <a:pt x="1512" y="1363"/>
                    </a:cubicBezTo>
                    <a:lnTo>
                      <a:pt x="1765" y="1514"/>
                    </a:lnTo>
                    <a:cubicBezTo>
                      <a:pt x="1785" y="1526"/>
                      <a:pt x="1806" y="1531"/>
                      <a:pt x="1827" y="1531"/>
                    </a:cubicBezTo>
                    <a:cubicBezTo>
                      <a:pt x="1888" y="1531"/>
                      <a:pt x="1946" y="1484"/>
                      <a:pt x="1951" y="1416"/>
                    </a:cubicBezTo>
                    <a:lnTo>
                      <a:pt x="2043" y="134"/>
                    </a:lnTo>
                    <a:cubicBezTo>
                      <a:pt x="2049" y="57"/>
                      <a:pt x="1988" y="0"/>
                      <a:pt x="1920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1103;p68">
                <a:extLst>
                  <a:ext uri="{FF2B5EF4-FFF2-40B4-BE49-F238E27FC236}">
                    <a16:creationId xmlns:a16="http://schemas.microsoft.com/office/drawing/2014/main" id="{0E35EDED-DA7D-9B19-4A31-85338D23A6C0}"/>
                  </a:ext>
                </a:extLst>
              </p:cNvPr>
              <p:cNvSpPr/>
              <p:nvPr/>
            </p:nvSpPr>
            <p:spPr>
              <a:xfrm>
                <a:off x="4206459" y="1662910"/>
                <a:ext cx="8230" cy="31785"/>
              </a:xfrm>
              <a:custGeom>
                <a:avLst/>
                <a:gdLst/>
                <a:ahLst/>
                <a:cxnLst/>
                <a:rect l="l" t="t" r="r" b="b"/>
                <a:pathLst>
                  <a:path w="645" h="2491" extrusionOk="0">
                    <a:moveTo>
                      <a:pt x="371" y="1"/>
                    </a:moveTo>
                    <a:cubicBezTo>
                      <a:pt x="249" y="1"/>
                      <a:pt x="141" y="89"/>
                      <a:pt x="121" y="212"/>
                    </a:cubicBezTo>
                    <a:cubicBezTo>
                      <a:pt x="41" y="709"/>
                      <a:pt x="1" y="1212"/>
                      <a:pt x="1" y="1714"/>
                    </a:cubicBezTo>
                    <a:cubicBezTo>
                      <a:pt x="1" y="1895"/>
                      <a:pt x="7" y="2078"/>
                      <a:pt x="19" y="2259"/>
                    </a:cubicBezTo>
                    <a:cubicBezTo>
                      <a:pt x="31" y="2390"/>
                      <a:pt x="140" y="2490"/>
                      <a:pt x="270" y="2490"/>
                    </a:cubicBezTo>
                    <a:cubicBezTo>
                      <a:pt x="277" y="2490"/>
                      <a:pt x="284" y="2490"/>
                      <a:pt x="291" y="2489"/>
                    </a:cubicBezTo>
                    <a:cubicBezTo>
                      <a:pt x="428" y="2480"/>
                      <a:pt x="534" y="2361"/>
                      <a:pt x="526" y="2222"/>
                    </a:cubicBezTo>
                    <a:cubicBezTo>
                      <a:pt x="517" y="2054"/>
                      <a:pt x="510" y="1884"/>
                      <a:pt x="510" y="1714"/>
                    </a:cubicBezTo>
                    <a:cubicBezTo>
                      <a:pt x="512" y="1240"/>
                      <a:pt x="549" y="766"/>
                      <a:pt x="622" y="297"/>
                    </a:cubicBezTo>
                    <a:cubicBezTo>
                      <a:pt x="645" y="163"/>
                      <a:pt x="557" y="35"/>
                      <a:pt x="422" y="6"/>
                    </a:cubicBezTo>
                    <a:cubicBezTo>
                      <a:pt x="405" y="2"/>
                      <a:pt x="388" y="1"/>
                      <a:pt x="371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1104;p68">
                <a:extLst>
                  <a:ext uri="{FF2B5EF4-FFF2-40B4-BE49-F238E27FC236}">
                    <a16:creationId xmlns:a16="http://schemas.microsoft.com/office/drawing/2014/main" id="{57F59AE3-E65F-5DA9-138F-4775719951EF}"/>
                  </a:ext>
                </a:extLst>
              </p:cNvPr>
              <p:cNvSpPr/>
              <p:nvPr/>
            </p:nvSpPr>
            <p:spPr>
              <a:xfrm>
                <a:off x="4216194" y="1730768"/>
                <a:ext cx="14227" cy="19446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1524" extrusionOk="0">
                    <a:moveTo>
                      <a:pt x="296" y="1"/>
                    </a:moveTo>
                    <a:cubicBezTo>
                      <a:pt x="267" y="1"/>
                      <a:pt x="237" y="5"/>
                      <a:pt x="208" y="15"/>
                    </a:cubicBezTo>
                    <a:lnTo>
                      <a:pt x="171" y="28"/>
                    </a:lnTo>
                    <a:cubicBezTo>
                      <a:pt x="58" y="67"/>
                      <a:pt x="0" y="193"/>
                      <a:pt x="47" y="304"/>
                    </a:cubicBezTo>
                    <a:cubicBezTo>
                      <a:pt x="205" y="675"/>
                      <a:pt x="384" y="1035"/>
                      <a:pt x="588" y="1385"/>
                    </a:cubicBezTo>
                    <a:cubicBezTo>
                      <a:pt x="637" y="1469"/>
                      <a:pt x="728" y="1524"/>
                      <a:pt x="822" y="1524"/>
                    </a:cubicBezTo>
                    <a:cubicBezTo>
                      <a:pt x="850" y="1524"/>
                      <a:pt x="879" y="1519"/>
                      <a:pt x="906" y="1508"/>
                    </a:cubicBezTo>
                    <a:cubicBezTo>
                      <a:pt x="1052" y="1450"/>
                      <a:pt x="1115" y="1277"/>
                      <a:pt x="1036" y="1141"/>
                    </a:cubicBezTo>
                    <a:cubicBezTo>
                      <a:pt x="852" y="826"/>
                      <a:pt x="687" y="499"/>
                      <a:pt x="543" y="164"/>
                    </a:cubicBezTo>
                    <a:cubicBezTo>
                      <a:pt x="499" y="63"/>
                      <a:pt x="400" y="1"/>
                      <a:pt x="296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1105;p68">
                <a:extLst>
                  <a:ext uri="{FF2B5EF4-FFF2-40B4-BE49-F238E27FC236}">
                    <a16:creationId xmlns:a16="http://schemas.microsoft.com/office/drawing/2014/main" id="{2162113E-48CC-2A2A-C2B0-2DF077A5E0FA}"/>
                  </a:ext>
                </a:extLst>
              </p:cNvPr>
              <p:cNvSpPr/>
              <p:nvPr/>
            </p:nvSpPr>
            <p:spPr>
              <a:xfrm>
                <a:off x="4207607" y="1699506"/>
                <a:ext cx="12045" cy="27153"/>
              </a:xfrm>
              <a:custGeom>
                <a:avLst/>
                <a:gdLst/>
                <a:ahLst/>
                <a:cxnLst/>
                <a:rect l="l" t="t" r="r" b="b"/>
                <a:pathLst>
                  <a:path w="944" h="2128" extrusionOk="0">
                    <a:moveTo>
                      <a:pt x="273" y="0"/>
                    </a:moveTo>
                    <a:cubicBezTo>
                      <a:pt x="261" y="0"/>
                      <a:pt x="249" y="1"/>
                      <a:pt x="238" y="3"/>
                    </a:cubicBezTo>
                    <a:cubicBezTo>
                      <a:pt x="98" y="22"/>
                      <a:pt x="1" y="150"/>
                      <a:pt x="20" y="289"/>
                    </a:cubicBezTo>
                    <a:lnTo>
                      <a:pt x="21" y="289"/>
                    </a:lnTo>
                    <a:cubicBezTo>
                      <a:pt x="105" y="854"/>
                      <a:pt x="238" y="1412"/>
                      <a:pt x="417" y="1955"/>
                    </a:cubicBezTo>
                    <a:cubicBezTo>
                      <a:pt x="454" y="2061"/>
                      <a:pt x="553" y="2127"/>
                      <a:pt x="658" y="2127"/>
                    </a:cubicBezTo>
                    <a:cubicBezTo>
                      <a:pt x="686" y="2127"/>
                      <a:pt x="714" y="2123"/>
                      <a:pt x="742" y="2113"/>
                    </a:cubicBezTo>
                    <a:cubicBezTo>
                      <a:pt x="875" y="2067"/>
                      <a:pt x="944" y="1923"/>
                      <a:pt x="899" y="1790"/>
                    </a:cubicBezTo>
                    <a:cubicBezTo>
                      <a:pt x="731" y="1279"/>
                      <a:pt x="604" y="754"/>
                      <a:pt x="526" y="220"/>
                    </a:cubicBezTo>
                    <a:cubicBezTo>
                      <a:pt x="508" y="93"/>
                      <a:pt x="398" y="0"/>
                      <a:pt x="273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" name="Google Shape;11106;p68">
              <a:extLst>
                <a:ext uri="{FF2B5EF4-FFF2-40B4-BE49-F238E27FC236}">
                  <a16:creationId xmlns:a16="http://schemas.microsoft.com/office/drawing/2014/main" id="{E6821802-0B01-795E-7C94-584EBB79B94E}"/>
                </a:ext>
              </a:extLst>
            </p:cNvPr>
            <p:cNvSpPr/>
            <p:nvPr/>
          </p:nvSpPr>
          <p:spPr>
            <a:xfrm>
              <a:off x="4250519" y="1416170"/>
              <a:ext cx="26783" cy="52303"/>
            </a:xfrm>
            <a:custGeom>
              <a:avLst/>
              <a:gdLst/>
              <a:ahLst/>
              <a:cxnLst/>
              <a:rect l="l" t="t" r="r" b="b"/>
              <a:pathLst>
                <a:path w="2099" h="4099" extrusionOk="0">
                  <a:moveTo>
                    <a:pt x="412" y="1"/>
                  </a:moveTo>
                  <a:cubicBezTo>
                    <a:pt x="358" y="1"/>
                    <a:pt x="305" y="37"/>
                    <a:pt x="292" y="98"/>
                  </a:cubicBezTo>
                  <a:lnTo>
                    <a:pt x="18" y="1357"/>
                  </a:lnTo>
                  <a:cubicBezTo>
                    <a:pt x="1" y="1436"/>
                    <a:pt x="62" y="1506"/>
                    <a:pt x="139" y="1506"/>
                  </a:cubicBezTo>
                  <a:cubicBezTo>
                    <a:pt x="149" y="1506"/>
                    <a:pt x="158" y="1505"/>
                    <a:pt x="169" y="1502"/>
                  </a:cubicBezTo>
                  <a:lnTo>
                    <a:pt x="503" y="1416"/>
                  </a:lnTo>
                  <a:cubicBezTo>
                    <a:pt x="745" y="2317"/>
                    <a:pt x="1113" y="3181"/>
                    <a:pt x="1597" y="3981"/>
                  </a:cubicBezTo>
                  <a:cubicBezTo>
                    <a:pt x="1644" y="4057"/>
                    <a:pt x="1725" y="4099"/>
                    <a:pt x="1809" y="4099"/>
                  </a:cubicBezTo>
                  <a:cubicBezTo>
                    <a:pt x="1856" y="4099"/>
                    <a:pt x="1903" y="4086"/>
                    <a:pt x="1946" y="4058"/>
                  </a:cubicBezTo>
                  <a:cubicBezTo>
                    <a:pt x="2063" y="3980"/>
                    <a:pt x="2098" y="3823"/>
                    <a:pt x="2024" y="3703"/>
                  </a:cubicBezTo>
                  <a:cubicBezTo>
                    <a:pt x="1571" y="2950"/>
                    <a:pt x="1225" y="2138"/>
                    <a:pt x="998" y="1291"/>
                  </a:cubicBezTo>
                  <a:lnTo>
                    <a:pt x="1283" y="1217"/>
                  </a:lnTo>
                  <a:cubicBezTo>
                    <a:pt x="1373" y="1195"/>
                    <a:pt x="1406" y="1086"/>
                    <a:pt x="1347" y="1017"/>
                  </a:cubicBezTo>
                  <a:lnTo>
                    <a:pt x="505" y="44"/>
                  </a:lnTo>
                  <a:cubicBezTo>
                    <a:pt x="479" y="14"/>
                    <a:pt x="445" y="1"/>
                    <a:pt x="412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107;p68">
              <a:extLst>
                <a:ext uri="{FF2B5EF4-FFF2-40B4-BE49-F238E27FC236}">
                  <a16:creationId xmlns:a16="http://schemas.microsoft.com/office/drawing/2014/main" id="{E2B681F4-4E30-1791-ADF9-6C58E7F0E858}"/>
                </a:ext>
              </a:extLst>
            </p:cNvPr>
            <p:cNvSpPr/>
            <p:nvPr/>
          </p:nvSpPr>
          <p:spPr>
            <a:xfrm>
              <a:off x="4276166" y="1471370"/>
              <a:ext cx="24359" cy="25290"/>
            </a:xfrm>
            <a:custGeom>
              <a:avLst/>
              <a:gdLst/>
              <a:ahLst/>
              <a:cxnLst/>
              <a:rect l="l" t="t" r="r" b="b"/>
              <a:pathLst>
                <a:path w="1909" h="1982" extrusionOk="0">
                  <a:moveTo>
                    <a:pt x="291" y="0"/>
                  </a:moveTo>
                  <a:cubicBezTo>
                    <a:pt x="243" y="0"/>
                    <a:pt x="195" y="14"/>
                    <a:pt x="152" y="41"/>
                  </a:cubicBezTo>
                  <a:cubicBezTo>
                    <a:pt x="30" y="121"/>
                    <a:pt x="0" y="285"/>
                    <a:pt x="85" y="403"/>
                  </a:cubicBezTo>
                  <a:cubicBezTo>
                    <a:pt x="380" y="810"/>
                    <a:pt x="706" y="1193"/>
                    <a:pt x="1062" y="1548"/>
                  </a:cubicBezTo>
                  <a:cubicBezTo>
                    <a:pt x="1190" y="1678"/>
                    <a:pt x="1323" y="1801"/>
                    <a:pt x="1459" y="1921"/>
                  </a:cubicBezTo>
                  <a:cubicBezTo>
                    <a:pt x="1507" y="1962"/>
                    <a:pt x="1566" y="1981"/>
                    <a:pt x="1624" y="1981"/>
                  </a:cubicBezTo>
                  <a:cubicBezTo>
                    <a:pt x="1695" y="1981"/>
                    <a:pt x="1766" y="1952"/>
                    <a:pt x="1816" y="1894"/>
                  </a:cubicBezTo>
                  <a:cubicBezTo>
                    <a:pt x="1909" y="1788"/>
                    <a:pt x="1898" y="1628"/>
                    <a:pt x="1794" y="1535"/>
                  </a:cubicBezTo>
                  <a:cubicBezTo>
                    <a:pt x="1665" y="1423"/>
                    <a:pt x="1542" y="1308"/>
                    <a:pt x="1422" y="1188"/>
                  </a:cubicBezTo>
                  <a:cubicBezTo>
                    <a:pt x="1087" y="851"/>
                    <a:pt x="778" y="490"/>
                    <a:pt x="500" y="107"/>
                  </a:cubicBezTo>
                  <a:cubicBezTo>
                    <a:pt x="449" y="38"/>
                    <a:pt x="371" y="0"/>
                    <a:pt x="29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108;p68">
              <a:extLst>
                <a:ext uri="{FF2B5EF4-FFF2-40B4-BE49-F238E27FC236}">
                  <a16:creationId xmlns:a16="http://schemas.microsoft.com/office/drawing/2014/main" id="{F7EF4A78-C76C-EDFA-5F37-78E3BEF076F1}"/>
                </a:ext>
              </a:extLst>
            </p:cNvPr>
            <p:cNvSpPr/>
            <p:nvPr/>
          </p:nvSpPr>
          <p:spPr>
            <a:xfrm>
              <a:off x="4330231" y="1513121"/>
              <a:ext cx="21462" cy="10986"/>
            </a:xfrm>
            <a:custGeom>
              <a:avLst/>
              <a:gdLst/>
              <a:ahLst/>
              <a:cxnLst/>
              <a:rect l="l" t="t" r="r" b="b"/>
              <a:pathLst>
                <a:path w="1682" h="861" extrusionOk="0">
                  <a:moveTo>
                    <a:pt x="311" y="0"/>
                  </a:moveTo>
                  <a:cubicBezTo>
                    <a:pt x="211" y="0"/>
                    <a:pt x="116" y="56"/>
                    <a:pt x="69" y="151"/>
                  </a:cubicBezTo>
                  <a:lnTo>
                    <a:pt x="53" y="185"/>
                  </a:lnTo>
                  <a:cubicBezTo>
                    <a:pt x="0" y="292"/>
                    <a:pt x="48" y="423"/>
                    <a:pt x="160" y="468"/>
                  </a:cubicBezTo>
                  <a:cubicBezTo>
                    <a:pt x="533" y="619"/>
                    <a:pt x="916" y="747"/>
                    <a:pt x="1307" y="851"/>
                  </a:cubicBezTo>
                  <a:cubicBezTo>
                    <a:pt x="1331" y="857"/>
                    <a:pt x="1355" y="861"/>
                    <a:pt x="1379" y="861"/>
                  </a:cubicBezTo>
                  <a:cubicBezTo>
                    <a:pt x="1480" y="861"/>
                    <a:pt x="1576" y="806"/>
                    <a:pt x="1618" y="713"/>
                  </a:cubicBezTo>
                  <a:cubicBezTo>
                    <a:pt x="1682" y="569"/>
                    <a:pt x="1602" y="403"/>
                    <a:pt x="1451" y="363"/>
                  </a:cubicBezTo>
                  <a:cubicBezTo>
                    <a:pt x="1097" y="268"/>
                    <a:pt x="751" y="154"/>
                    <a:pt x="412" y="20"/>
                  </a:cubicBezTo>
                  <a:cubicBezTo>
                    <a:pt x="379" y="7"/>
                    <a:pt x="345" y="0"/>
                    <a:pt x="31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109;p68">
              <a:extLst>
                <a:ext uri="{FF2B5EF4-FFF2-40B4-BE49-F238E27FC236}">
                  <a16:creationId xmlns:a16="http://schemas.microsoft.com/office/drawing/2014/main" id="{4E7CFB49-D830-5EB0-C42D-4A4F281A094A}"/>
                </a:ext>
              </a:extLst>
            </p:cNvPr>
            <p:cNvSpPr/>
            <p:nvPr/>
          </p:nvSpPr>
          <p:spPr>
            <a:xfrm>
              <a:off x="4302005" y="1497298"/>
              <a:ext cx="25469" cy="17647"/>
            </a:xfrm>
            <a:custGeom>
              <a:avLst/>
              <a:gdLst/>
              <a:ahLst/>
              <a:cxnLst/>
              <a:rect l="l" t="t" r="r" b="b"/>
              <a:pathLst>
                <a:path w="1996" h="1383" extrusionOk="0">
                  <a:moveTo>
                    <a:pt x="289" y="1"/>
                  </a:moveTo>
                  <a:cubicBezTo>
                    <a:pt x="212" y="1"/>
                    <a:pt x="136" y="36"/>
                    <a:pt x="86" y="102"/>
                  </a:cubicBezTo>
                  <a:cubicBezTo>
                    <a:pt x="1" y="214"/>
                    <a:pt x="23" y="374"/>
                    <a:pt x="135" y="459"/>
                  </a:cubicBezTo>
                  <a:cubicBezTo>
                    <a:pt x="595" y="800"/>
                    <a:pt x="1082" y="1100"/>
                    <a:pt x="1592" y="1356"/>
                  </a:cubicBezTo>
                  <a:cubicBezTo>
                    <a:pt x="1629" y="1374"/>
                    <a:pt x="1667" y="1382"/>
                    <a:pt x="1705" y="1382"/>
                  </a:cubicBezTo>
                  <a:cubicBezTo>
                    <a:pt x="1799" y="1382"/>
                    <a:pt x="1891" y="1329"/>
                    <a:pt x="1935" y="1239"/>
                  </a:cubicBezTo>
                  <a:cubicBezTo>
                    <a:pt x="1996" y="1113"/>
                    <a:pt x="1943" y="960"/>
                    <a:pt x="1817" y="898"/>
                  </a:cubicBezTo>
                  <a:cubicBezTo>
                    <a:pt x="1336" y="656"/>
                    <a:pt x="875" y="373"/>
                    <a:pt x="443" y="52"/>
                  </a:cubicBezTo>
                  <a:cubicBezTo>
                    <a:pt x="397" y="18"/>
                    <a:pt x="343" y="1"/>
                    <a:pt x="289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" name="Google Shape;11110;p68">
              <a:extLst>
                <a:ext uri="{FF2B5EF4-FFF2-40B4-BE49-F238E27FC236}">
                  <a16:creationId xmlns:a16="http://schemas.microsoft.com/office/drawing/2014/main" id="{F9BEB4ED-E74F-84E4-CD92-D40C94AD1961}"/>
                </a:ext>
              </a:extLst>
            </p:cNvPr>
            <p:cNvGrpSpPr/>
            <p:nvPr/>
          </p:nvGrpSpPr>
          <p:grpSpPr>
            <a:xfrm>
              <a:off x="4889463" y="1423737"/>
              <a:ext cx="29552" cy="142899"/>
              <a:chOff x="4889463" y="1423737"/>
              <a:chExt cx="29552" cy="142899"/>
            </a:xfrm>
          </p:grpSpPr>
          <p:sp>
            <p:nvSpPr>
              <p:cNvPr id="21" name="Google Shape;11111;p68">
                <a:extLst>
                  <a:ext uri="{FF2B5EF4-FFF2-40B4-BE49-F238E27FC236}">
                    <a16:creationId xmlns:a16="http://schemas.microsoft.com/office/drawing/2014/main" id="{EC644378-349C-1C61-AB87-40FEDC17FB33}"/>
                  </a:ext>
                </a:extLst>
              </p:cNvPr>
              <p:cNvSpPr/>
              <p:nvPr/>
            </p:nvSpPr>
            <p:spPr>
              <a:xfrm>
                <a:off x="4889463" y="1515647"/>
                <a:ext cx="26158" cy="50989"/>
              </a:xfrm>
              <a:custGeom>
                <a:avLst/>
                <a:gdLst/>
                <a:ahLst/>
                <a:cxnLst/>
                <a:rect l="l" t="t" r="r" b="b"/>
                <a:pathLst>
                  <a:path w="2050" h="3996" extrusionOk="0">
                    <a:moveTo>
                      <a:pt x="1772" y="0"/>
                    </a:moveTo>
                    <a:cubicBezTo>
                      <a:pt x="1653" y="0"/>
                      <a:pt x="1547" y="82"/>
                      <a:pt x="1518" y="201"/>
                    </a:cubicBezTo>
                    <a:cubicBezTo>
                      <a:pt x="1307" y="1053"/>
                      <a:pt x="977" y="1872"/>
                      <a:pt x="540" y="2634"/>
                    </a:cubicBezTo>
                    <a:lnTo>
                      <a:pt x="285" y="2482"/>
                    </a:lnTo>
                    <a:cubicBezTo>
                      <a:pt x="265" y="2470"/>
                      <a:pt x="244" y="2465"/>
                      <a:pt x="223" y="2465"/>
                    </a:cubicBezTo>
                    <a:cubicBezTo>
                      <a:pt x="162" y="2465"/>
                      <a:pt x="104" y="2511"/>
                      <a:pt x="99" y="2579"/>
                    </a:cubicBezTo>
                    <a:lnTo>
                      <a:pt x="6" y="3864"/>
                    </a:lnTo>
                    <a:cubicBezTo>
                      <a:pt x="0" y="3939"/>
                      <a:pt x="62" y="3995"/>
                      <a:pt x="129" y="3995"/>
                    </a:cubicBezTo>
                    <a:cubicBezTo>
                      <a:pt x="152" y="3995"/>
                      <a:pt x="174" y="3989"/>
                      <a:pt x="195" y="3976"/>
                    </a:cubicBezTo>
                    <a:lnTo>
                      <a:pt x="1278" y="3279"/>
                    </a:lnTo>
                    <a:cubicBezTo>
                      <a:pt x="1355" y="3229"/>
                      <a:pt x="1353" y="3117"/>
                      <a:pt x="1275" y="3071"/>
                    </a:cubicBezTo>
                    <a:lnTo>
                      <a:pt x="978" y="2893"/>
                    </a:lnTo>
                    <a:cubicBezTo>
                      <a:pt x="1444" y="2085"/>
                      <a:pt x="1794" y="1213"/>
                      <a:pt x="2018" y="307"/>
                    </a:cubicBezTo>
                    <a:cubicBezTo>
                      <a:pt x="2050" y="171"/>
                      <a:pt x="1963" y="35"/>
                      <a:pt x="1826" y="6"/>
                    </a:cubicBezTo>
                    <a:cubicBezTo>
                      <a:pt x="1808" y="2"/>
                      <a:pt x="1790" y="0"/>
                      <a:pt x="1772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1112;p68">
                <a:extLst>
                  <a:ext uri="{FF2B5EF4-FFF2-40B4-BE49-F238E27FC236}">
                    <a16:creationId xmlns:a16="http://schemas.microsoft.com/office/drawing/2014/main" id="{87B16DA0-4E19-4D56-9DF7-BB34AC7814B4}"/>
                  </a:ext>
                </a:extLst>
              </p:cNvPr>
              <p:cNvSpPr/>
              <p:nvPr/>
            </p:nvSpPr>
            <p:spPr>
              <a:xfrm>
                <a:off x="4910772" y="1479256"/>
                <a:ext cx="8243" cy="31785"/>
              </a:xfrm>
              <a:custGeom>
                <a:avLst/>
                <a:gdLst/>
                <a:ahLst/>
                <a:cxnLst/>
                <a:rect l="l" t="t" r="r" b="b"/>
                <a:pathLst>
                  <a:path w="646" h="2491" extrusionOk="0">
                    <a:moveTo>
                      <a:pt x="375" y="0"/>
                    </a:moveTo>
                    <a:cubicBezTo>
                      <a:pt x="368" y="0"/>
                      <a:pt x="361" y="1"/>
                      <a:pt x="354" y="1"/>
                    </a:cubicBezTo>
                    <a:cubicBezTo>
                      <a:pt x="216" y="11"/>
                      <a:pt x="111" y="129"/>
                      <a:pt x="119" y="269"/>
                    </a:cubicBezTo>
                    <a:cubicBezTo>
                      <a:pt x="128" y="438"/>
                      <a:pt x="135" y="607"/>
                      <a:pt x="135" y="776"/>
                    </a:cubicBezTo>
                    <a:cubicBezTo>
                      <a:pt x="135" y="1252"/>
                      <a:pt x="96" y="1724"/>
                      <a:pt x="23" y="2193"/>
                    </a:cubicBezTo>
                    <a:cubicBezTo>
                      <a:pt x="0" y="2328"/>
                      <a:pt x="88" y="2458"/>
                      <a:pt x="223" y="2485"/>
                    </a:cubicBezTo>
                    <a:cubicBezTo>
                      <a:pt x="240" y="2488"/>
                      <a:pt x="257" y="2490"/>
                      <a:pt x="274" y="2490"/>
                    </a:cubicBezTo>
                    <a:cubicBezTo>
                      <a:pt x="396" y="2490"/>
                      <a:pt x="504" y="2403"/>
                      <a:pt x="526" y="2278"/>
                    </a:cubicBezTo>
                    <a:cubicBezTo>
                      <a:pt x="604" y="1782"/>
                      <a:pt x="644" y="1279"/>
                      <a:pt x="646" y="776"/>
                    </a:cubicBezTo>
                    <a:cubicBezTo>
                      <a:pt x="646" y="595"/>
                      <a:pt x="638" y="413"/>
                      <a:pt x="626" y="232"/>
                    </a:cubicBezTo>
                    <a:cubicBezTo>
                      <a:pt x="616" y="101"/>
                      <a:pt x="505" y="0"/>
                      <a:pt x="375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1113;p68">
                <a:extLst>
                  <a:ext uri="{FF2B5EF4-FFF2-40B4-BE49-F238E27FC236}">
                    <a16:creationId xmlns:a16="http://schemas.microsoft.com/office/drawing/2014/main" id="{36AAF4A5-0A6B-243A-808A-15B0C227F24A}"/>
                  </a:ext>
                </a:extLst>
              </p:cNvPr>
              <p:cNvSpPr/>
              <p:nvPr/>
            </p:nvSpPr>
            <p:spPr>
              <a:xfrm>
                <a:off x="4895052" y="1423737"/>
                <a:ext cx="14215" cy="19446"/>
              </a:xfrm>
              <a:custGeom>
                <a:avLst/>
                <a:gdLst/>
                <a:ahLst/>
                <a:cxnLst/>
                <a:rect l="l" t="t" r="r" b="b"/>
                <a:pathLst>
                  <a:path w="1114" h="1524" extrusionOk="0">
                    <a:moveTo>
                      <a:pt x="293" y="1"/>
                    </a:moveTo>
                    <a:cubicBezTo>
                      <a:pt x="265" y="1"/>
                      <a:pt x="236" y="5"/>
                      <a:pt x="209" y="16"/>
                    </a:cubicBezTo>
                    <a:cubicBezTo>
                      <a:pt x="62" y="74"/>
                      <a:pt x="1" y="246"/>
                      <a:pt x="79" y="383"/>
                    </a:cubicBezTo>
                    <a:cubicBezTo>
                      <a:pt x="262" y="698"/>
                      <a:pt x="427" y="1025"/>
                      <a:pt x="573" y="1359"/>
                    </a:cubicBezTo>
                    <a:cubicBezTo>
                      <a:pt x="615" y="1461"/>
                      <a:pt x="714" y="1523"/>
                      <a:pt x="819" y="1523"/>
                    </a:cubicBezTo>
                    <a:cubicBezTo>
                      <a:pt x="848" y="1523"/>
                      <a:pt x="878" y="1518"/>
                      <a:pt x="907" y="1508"/>
                    </a:cubicBezTo>
                    <a:lnTo>
                      <a:pt x="942" y="1495"/>
                    </a:lnTo>
                    <a:cubicBezTo>
                      <a:pt x="1056" y="1457"/>
                      <a:pt x="1114" y="1331"/>
                      <a:pt x="1067" y="1220"/>
                    </a:cubicBezTo>
                    <a:cubicBezTo>
                      <a:pt x="910" y="849"/>
                      <a:pt x="729" y="488"/>
                      <a:pt x="528" y="139"/>
                    </a:cubicBezTo>
                    <a:cubicBezTo>
                      <a:pt x="478" y="54"/>
                      <a:pt x="387" y="1"/>
                      <a:pt x="293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1114;p68">
                <a:extLst>
                  <a:ext uri="{FF2B5EF4-FFF2-40B4-BE49-F238E27FC236}">
                    <a16:creationId xmlns:a16="http://schemas.microsoft.com/office/drawing/2014/main" id="{1A1CA7E3-8E0C-6AB4-7B0D-3C575B1D8828}"/>
                  </a:ext>
                </a:extLst>
              </p:cNvPr>
              <p:cNvSpPr/>
              <p:nvPr/>
            </p:nvSpPr>
            <p:spPr>
              <a:xfrm>
                <a:off x="4905783" y="1447292"/>
                <a:ext cx="12071" cy="27153"/>
              </a:xfrm>
              <a:custGeom>
                <a:avLst/>
                <a:gdLst/>
                <a:ahLst/>
                <a:cxnLst/>
                <a:rect l="l" t="t" r="r" b="b"/>
                <a:pathLst>
                  <a:path w="946" h="2128" extrusionOk="0">
                    <a:moveTo>
                      <a:pt x="288" y="0"/>
                    </a:moveTo>
                    <a:cubicBezTo>
                      <a:pt x="260" y="0"/>
                      <a:pt x="232" y="5"/>
                      <a:pt x="204" y="15"/>
                    </a:cubicBezTo>
                    <a:cubicBezTo>
                      <a:pt x="71" y="61"/>
                      <a:pt x="1" y="205"/>
                      <a:pt x="47" y="338"/>
                    </a:cubicBezTo>
                    <a:cubicBezTo>
                      <a:pt x="215" y="850"/>
                      <a:pt x="342" y="1376"/>
                      <a:pt x="420" y="1909"/>
                    </a:cubicBezTo>
                    <a:cubicBezTo>
                      <a:pt x="438" y="2036"/>
                      <a:pt x="548" y="2128"/>
                      <a:pt x="673" y="2128"/>
                    </a:cubicBezTo>
                    <a:cubicBezTo>
                      <a:pt x="685" y="2128"/>
                      <a:pt x="696" y="2127"/>
                      <a:pt x="708" y="2125"/>
                    </a:cubicBezTo>
                    <a:cubicBezTo>
                      <a:pt x="848" y="2106"/>
                      <a:pt x="945" y="1978"/>
                      <a:pt x="926" y="1839"/>
                    </a:cubicBezTo>
                    <a:lnTo>
                      <a:pt x="925" y="1839"/>
                    </a:lnTo>
                    <a:cubicBezTo>
                      <a:pt x="841" y="1273"/>
                      <a:pt x="708" y="716"/>
                      <a:pt x="529" y="173"/>
                    </a:cubicBezTo>
                    <a:cubicBezTo>
                      <a:pt x="492" y="67"/>
                      <a:pt x="393" y="0"/>
                      <a:pt x="288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" name="Google Shape;11115;p68">
              <a:extLst>
                <a:ext uri="{FF2B5EF4-FFF2-40B4-BE49-F238E27FC236}">
                  <a16:creationId xmlns:a16="http://schemas.microsoft.com/office/drawing/2014/main" id="{C38EE74D-6B1B-E602-4C34-FA8B30F94F7C}"/>
                </a:ext>
              </a:extLst>
            </p:cNvPr>
            <p:cNvGrpSpPr/>
            <p:nvPr/>
          </p:nvGrpSpPr>
          <p:grpSpPr>
            <a:xfrm>
              <a:off x="4771663" y="1876896"/>
              <a:ext cx="108651" cy="100447"/>
              <a:chOff x="4771663" y="1876896"/>
              <a:chExt cx="108651" cy="100447"/>
            </a:xfrm>
          </p:grpSpPr>
          <p:sp>
            <p:nvSpPr>
              <p:cNvPr id="17" name="Google Shape;11116;p68">
                <a:extLst>
                  <a:ext uri="{FF2B5EF4-FFF2-40B4-BE49-F238E27FC236}">
                    <a16:creationId xmlns:a16="http://schemas.microsoft.com/office/drawing/2014/main" id="{3D7B5BA5-1E86-AAFB-205E-325C1EA7AD8E}"/>
                  </a:ext>
                </a:extLst>
              </p:cNvPr>
              <p:cNvSpPr/>
              <p:nvPr/>
            </p:nvSpPr>
            <p:spPr>
              <a:xfrm>
                <a:off x="4771663" y="1951210"/>
                <a:ext cx="53184" cy="26132"/>
              </a:xfrm>
              <a:custGeom>
                <a:avLst/>
                <a:gdLst/>
                <a:ahLst/>
                <a:cxnLst/>
                <a:rect l="l" t="t" r="r" b="b"/>
                <a:pathLst>
                  <a:path w="4168" h="2048" extrusionOk="0">
                    <a:moveTo>
                      <a:pt x="3871" y="0"/>
                    </a:moveTo>
                    <a:cubicBezTo>
                      <a:pt x="3824" y="0"/>
                      <a:pt x="3777" y="13"/>
                      <a:pt x="3735" y="39"/>
                    </a:cubicBezTo>
                    <a:cubicBezTo>
                      <a:pt x="2982" y="492"/>
                      <a:pt x="2170" y="838"/>
                      <a:pt x="1323" y="1067"/>
                    </a:cubicBezTo>
                    <a:lnTo>
                      <a:pt x="1249" y="780"/>
                    </a:lnTo>
                    <a:cubicBezTo>
                      <a:pt x="1235" y="721"/>
                      <a:pt x="1183" y="687"/>
                      <a:pt x="1130" y="687"/>
                    </a:cubicBezTo>
                    <a:cubicBezTo>
                      <a:pt x="1102" y="687"/>
                      <a:pt x="1073" y="696"/>
                      <a:pt x="1049" y="717"/>
                    </a:cubicBezTo>
                    <a:lnTo>
                      <a:pt x="76" y="1560"/>
                    </a:lnTo>
                    <a:cubicBezTo>
                      <a:pt x="0" y="1625"/>
                      <a:pt x="32" y="1750"/>
                      <a:pt x="130" y="1773"/>
                    </a:cubicBezTo>
                    <a:lnTo>
                      <a:pt x="1389" y="2045"/>
                    </a:lnTo>
                    <a:cubicBezTo>
                      <a:pt x="1398" y="2047"/>
                      <a:pt x="1407" y="2048"/>
                      <a:pt x="1416" y="2048"/>
                    </a:cubicBezTo>
                    <a:cubicBezTo>
                      <a:pt x="1493" y="2048"/>
                      <a:pt x="1555" y="1975"/>
                      <a:pt x="1534" y="1894"/>
                    </a:cubicBezTo>
                    <a:lnTo>
                      <a:pt x="1450" y="1561"/>
                    </a:lnTo>
                    <a:cubicBezTo>
                      <a:pt x="2351" y="1318"/>
                      <a:pt x="3214" y="950"/>
                      <a:pt x="4013" y="466"/>
                    </a:cubicBezTo>
                    <a:cubicBezTo>
                      <a:pt x="4132" y="392"/>
                      <a:pt x="4167" y="235"/>
                      <a:pt x="4090" y="119"/>
                    </a:cubicBezTo>
                    <a:cubicBezTo>
                      <a:pt x="4039" y="42"/>
                      <a:pt x="3956" y="0"/>
                      <a:pt x="3871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1117;p68">
                <a:extLst>
                  <a:ext uri="{FF2B5EF4-FFF2-40B4-BE49-F238E27FC236}">
                    <a16:creationId xmlns:a16="http://schemas.microsoft.com/office/drawing/2014/main" id="{7D534924-B1BB-F82F-1E42-D6EB40DB9D01}"/>
                  </a:ext>
                </a:extLst>
              </p:cNvPr>
              <p:cNvSpPr/>
              <p:nvPr/>
            </p:nvSpPr>
            <p:spPr>
              <a:xfrm>
                <a:off x="4826850" y="1927897"/>
                <a:ext cx="26081" cy="23529"/>
              </a:xfrm>
              <a:custGeom>
                <a:avLst/>
                <a:gdLst/>
                <a:ahLst/>
                <a:cxnLst/>
                <a:rect l="l" t="t" r="r" b="b"/>
                <a:pathLst>
                  <a:path w="2044" h="1844" extrusionOk="0">
                    <a:moveTo>
                      <a:pt x="1760" y="1"/>
                    </a:moveTo>
                    <a:cubicBezTo>
                      <a:pt x="1689" y="1"/>
                      <a:pt x="1619" y="31"/>
                      <a:pt x="1568" y="88"/>
                    </a:cubicBezTo>
                    <a:cubicBezTo>
                      <a:pt x="1456" y="215"/>
                      <a:pt x="1341" y="338"/>
                      <a:pt x="1221" y="458"/>
                    </a:cubicBezTo>
                    <a:cubicBezTo>
                      <a:pt x="885" y="793"/>
                      <a:pt x="524" y="1102"/>
                      <a:pt x="140" y="1380"/>
                    </a:cubicBezTo>
                    <a:cubicBezTo>
                      <a:pt x="29" y="1460"/>
                      <a:pt x="1" y="1612"/>
                      <a:pt x="74" y="1728"/>
                    </a:cubicBezTo>
                    <a:cubicBezTo>
                      <a:pt x="124" y="1803"/>
                      <a:pt x="205" y="1844"/>
                      <a:pt x="288" y="1844"/>
                    </a:cubicBezTo>
                    <a:cubicBezTo>
                      <a:pt x="339" y="1844"/>
                      <a:pt x="391" y="1828"/>
                      <a:pt x="436" y="1797"/>
                    </a:cubicBezTo>
                    <a:cubicBezTo>
                      <a:pt x="843" y="1500"/>
                      <a:pt x="1226" y="1174"/>
                      <a:pt x="1581" y="820"/>
                    </a:cubicBezTo>
                    <a:cubicBezTo>
                      <a:pt x="1711" y="690"/>
                      <a:pt x="1834" y="557"/>
                      <a:pt x="1954" y="421"/>
                    </a:cubicBezTo>
                    <a:cubicBezTo>
                      <a:pt x="2044" y="315"/>
                      <a:pt x="2033" y="155"/>
                      <a:pt x="1927" y="64"/>
                    </a:cubicBezTo>
                    <a:cubicBezTo>
                      <a:pt x="1879" y="22"/>
                      <a:pt x="1819" y="1"/>
                      <a:pt x="1760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1118;p68">
                <a:extLst>
                  <a:ext uri="{FF2B5EF4-FFF2-40B4-BE49-F238E27FC236}">
                    <a16:creationId xmlns:a16="http://schemas.microsoft.com/office/drawing/2014/main" id="{1707FAB8-940E-9C59-EAC2-9708F793A53E}"/>
                  </a:ext>
                </a:extLst>
              </p:cNvPr>
              <p:cNvSpPr/>
              <p:nvPr/>
            </p:nvSpPr>
            <p:spPr>
              <a:xfrm>
                <a:off x="4868600" y="1876896"/>
                <a:ext cx="11714" cy="20531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609" extrusionOk="0">
                    <a:moveTo>
                      <a:pt x="642" y="0"/>
                    </a:moveTo>
                    <a:cubicBezTo>
                      <a:pt x="531" y="0"/>
                      <a:pt x="426" y="74"/>
                      <a:pt x="396" y="189"/>
                    </a:cubicBezTo>
                    <a:cubicBezTo>
                      <a:pt x="301" y="543"/>
                      <a:pt x="187" y="889"/>
                      <a:pt x="53" y="1228"/>
                    </a:cubicBezTo>
                    <a:cubicBezTo>
                      <a:pt x="0" y="1360"/>
                      <a:pt x="58" y="1509"/>
                      <a:pt x="184" y="1571"/>
                    </a:cubicBezTo>
                    <a:lnTo>
                      <a:pt x="218" y="1587"/>
                    </a:lnTo>
                    <a:cubicBezTo>
                      <a:pt x="248" y="1602"/>
                      <a:pt x="280" y="1608"/>
                      <a:pt x="311" y="1608"/>
                    </a:cubicBezTo>
                    <a:cubicBezTo>
                      <a:pt x="392" y="1608"/>
                      <a:pt x="469" y="1561"/>
                      <a:pt x="501" y="1480"/>
                    </a:cubicBezTo>
                    <a:cubicBezTo>
                      <a:pt x="653" y="1107"/>
                      <a:pt x="780" y="724"/>
                      <a:pt x="886" y="333"/>
                    </a:cubicBezTo>
                    <a:cubicBezTo>
                      <a:pt x="918" y="210"/>
                      <a:pt x="862" y="74"/>
                      <a:pt x="746" y="22"/>
                    </a:cubicBezTo>
                    <a:cubicBezTo>
                      <a:pt x="712" y="7"/>
                      <a:pt x="677" y="0"/>
                      <a:pt x="642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1119;p68">
                <a:extLst>
                  <a:ext uri="{FF2B5EF4-FFF2-40B4-BE49-F238E27FC236}">
                    <a16:creationId xmlns:a16="http://schemas.microsoft.com/office/drawing/2014/main" id="{FF1DF940-5F4F-2553-C502-555770004ED9}"/>
                  </a:ext>
                </a:extLst>
              </p:cNvPr>
              <p:cNvSpPr/>
              <p:nvPr/>
            </p:nvSpPr>
            <p:spPr>
              <a:xfrm>
                <a:off x="4852804" y="1901038"/>
                <a:ext cx="18528" cy="24589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1927" extrusionOk="0">
                    <a:moveTo>
                      <a:pt x="1159" y="1"/>
                    </a:moveTo>
                    <a:cubicBezTo>
                      <a:pt x="1064" y="1"/>
                      <a:pt x="974" y="53"/>
                      <a:pt x="931" y="143"/>
                    </a:cubicBezTo>
                    <a:cubicBezTo>
                      <a:pt x="689" y="625"/>
                      <a:pt x="405" y="1085"/>
                      <a:pt x="85" y="1519"/>
                    </a:cubicBezTo>
                    <a:cubicBezTo>
                      <a:pt x="0" y="1631"/>
                      <a:pt x="21" y="1790"/>
                      <a:pt x="135" y="1874"/>
                    </a:cubicBezTo>
                    <a:cubicBezTo>
                      <a:pt x="181" y="1909"/>
                      <a:pt x="235" y="1926"/>
                      <a:pt x="289" y="1926"/>
                    </a:cubicBezTo>
                    <a:cubicBezTo>
                      <a:pt x="366" y="1926"/>
                      <a:pt x="441" y="1892"/>
                      <a:pt x="492" y="1826"/>
                    </a:cubicBezTo>
                    <a:cubicBezTo>
                      <a:pt x="831" y="1367"/>
                      <a:pt x="1132" y="878"/>
                      <a:pt x="1389" y="368"/>
                    </a:cubicBezTo>
                    <a:cubicBezTo>
                      <a:pt x="1451" y="241"/>
                      <a:pt x="1398" y="87"/>
                      <a:pt x="1270" y="26"/>
                    </a:cubicBezTo>
                    <a:cubicBezTo>
                      <a:pt x="1234" y="9"/>
                      <a:pt x="1196" y="1"/>
                      <a:pt x="1159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" name="Google Shape;12806;p72">
            <a:extLst>
              <a:ext uri="{FF2B5EF4-FFF2-40B4-BE49-F238E27FC236}">
                <a16:creationId xmlns:a16="http://schemas.microsoft.com/office/drawing/2014/main" id="{4CA988F2-0C03-55AC-60BB-B9C04A16565C}"/>
              </a:ext>
            </a:extLst>
          </p:cNvPr>
          <p:cNvGrpSpPr/>
          <p:nvPr/>
        </p:nvGrpSpPr>
        <p:grpSpPr>
          <a:xfrm>
            <a:off x="-3223814" y="4144549"/>
            <a:ext cx="653831" cy="666500"/>
            <a:chOff x="7538896" y="1970156"/>
            <a:chExt cx="361147" cy="361529"/>
          </a:xfrm>
        </p:grpSpPr>
        <p:sp>
          <p:nvSpPr>
            <p:cNvPr id="42" name="Google Shape;12807;p72">
              <a:extLst>
                <a:ext uri="{FF2B5EF4-FFF2-40B4-BE49-F238E27FC236}">
                  <a16:creationId xmlns:a16="http://schemas.microsoft.com/office/drawing/2014/main" id="{9287DFE1-FAF1-7A4F-BC1A-43750F3D37E5}"/>
                </a:ext>
              </a:extLst>
            </p:cNvPr>
            <p:cNvSpPr/>
            <p:nvPr/>
          </p:nvSpPr>
          <p:spPr>
            <a:xfrm>
              <a:off x="7538896" y="1970156"/>
              <a:ext cx="361147" cy="361529"/>
            </a:xfrm>
            <a:custGeom>
              <a:avLst/>
              <a:gdLst/>
              <a:ahLst/>
              <a:cxnLst/>
              <a:rect l="l" t="t" r="r" b="b"/>
              <a:pathLst>
                <a:path w="11347" h="11359" extrusionOk="0">
                  <a:moveTo>
                    <a:pt x="8918" y="584"/>
                  </a:moveTo>
                  <a:lnTo>
                    <a:pt x="9477" y="1155"/>
                  </a:lnTo>
                  <a:lnTo>
                    <a:pt x="9632" y="1298"/>
                  </a:lnTo>
                  <a:lnTo>
                    <a:pt x="10239" y="1905"/>
                  </a:lnTo>
                  <a:lnTo>
                    <a:pt x="10704" y="2370"/>
                  </a:lnTo>
                  <a:lnTo>
                    <a:pt x="8918" y="2370"/>
                  </a:lnTo>
                  <a:lnTo>
                    <a:pt x="8918" y="584"/>
                  </a:lnTo>
                  <a:close/>
                  <a:moveTo>
                    <a:pt x="2631" y="4644"/>
                  </a:moveTo>
                  <a:cubicBezTo>
                    <a:pt x="3322" y="4644"/>
                    <a:pt x="3882" y="5215"/>
                    <a:pt x="3882" y="5894"/>
                  </a:cubicBezTo>
                  <a:lnTo>
                    <a:pt x="3882" y="6192"/>
                  </a:lnTo>
                  <a:lnTo>
                    <a:pt x="3810" y="6192"/>
                  </a:lnTo>
                  <a:cubicBezTo>
                    <a:pt x="3429" y="6108"/>
                    <a:pt x="3310" y="5596"/>
                    <a:pt x="3286" y="5596"/>
                  </a:cubicBezTo>
                  <a:cubicBezTo>
                    <a:pt x="3274" y="5525"/>
                    <a:pt x="3215" y="5477"/>
                    <a:pt x="3155" y="5465"/>
                  </a:cubicBezTo>
                  <a:cubicBezTo>
                    <a:pt x="3143" y="5463"/>
                    <a:pt x="3132" y="5462"/>
                    <a:pt x="3121" y="5462"/>
                  </a:cubicBezTo>
                  <a:cubicBezTo>
                    <a:pt x="3064" y="5462"/>
                    <a:pt x="3016" y="5487"/>
                    <a:pt x="2977" y="5537"/>
                  </a:cubicBezTo>
                  <a:cubicBezTo>
                    <a:pt x="2477" y="6156"/>
                    <a:pt x="1429" y="6156"/>
                    <a:pt x="1417" y="6156"/>
                  </a:cubicBezTo>
                  <a:lnTo>
                    <a:pt x="1298" y="6156"/>
                  </a:lnTo>
                  <a:lnTo>
                    <a:pt x="1286" y="6168"/>
                  </a:lnTo>
                  <a:lnTo>
                    <a:pt x="1262" y="6180"/>
                  </a:lnTo>
                  <a:lnTo>
                    <a:pt x="1262" y="5894"/>
                  </a:lnTo>
                  <a:cubicBezTo>
                    <a:pt x="1262" y="5215"/>
                    <a:pt x="1834" y="4644"/>
                    <a:pt x="2512" y="4644"/>
                  </a:cubicBezTo>
                  <a:close/>
                  <a:moveTo>
                    <a:pt x="1238" y="6644"/>
                  </a:moveTo>
                  <a:lnTo>
                    <a:pt x="1238" y="7192"/>
                  </a:lnTo>
                  <a:cubicBezTo>
                    <a:pt x="1107" y="7180"/>
                    <a:pt x="1000" y="7061"/>
                    <a:pt x="1000" y="6930"/>
                  </a:cubicBezTo>
                  <a:cubicBezTo>
                    <a:pt x="1000" y="6846"/>
                    <a:pt x="1024" y="6775"/>
                    <a:pt x="1084" y="6715"/>
                  </a:cubicBezTo>
                  <a:cubicBezTo>
                    <a:pt x="1143" y="6715"/>
                    <a:pt x="1191" y="6692"/>
                    <a:pt x="1226" y="6644"/>
                  </a:cubicBezTo>
                  <a:close/>
                  <a:moveTo>
                    <a:pt x="3929" y="6656"/>
                  </a:moveTo>
                  <a:cubicBezTo>
                    <a:pt x="3965" y="6680"/>
                    <a:pt x="4001" y="6715"/>
                    <a:pt x="4048" y="6715"/>
                  </a:cubicBezTo>
                  <a:cubicBezTo>
                    <a:pt x="4108" y="6763"/>
                    <a:pt x="4132" y="6835"/>
                    <a:pt x="4132" y="6918"/>
                  </a:cubicBezTo>
                  <a:cubicBezTo>
                    <a:pt x="4155" y="7061"/>
                    <a:pt x="4048" y="7180"/>
                    <a:pt x="3917" y="7192"/>
                  </a:cubicBezTo>
                  <a:lnTo>
                    <a:pt x="3917" y="6656"/>
                  </a:lnTo>
                  <a:close/>
                  <a:moveTo>
                    <a:pt x="3036" y="5942"/>
                  </a:moveTo>
                  <a:cubicBezTo>
                    <a:pt x="3120" y="6132"/>
                    <a:pt x="3286" y="6358"/>
                    <a:pt x="3572" y="6465"/>
                  </a:cubicBezTo>
                  <a:lnTo>
                    <a:pt x="3572" y="7227"/>
                  </a:lnTo>
                  <a:cubicBezTo>
                    <a:pt x="3560" y="7704"/>
                    <a:pt x="3167" y="8085"/>
                    <a:pt x="2691" y="8085"/>
                  </a:cubicBezTo>
                  <a:lnTo>
                    <a:pt x="2477" y="8085"/>
                  </a:lnTo>
                  <a:cubicBezTo>
                    <a:pt x="2000" y="8085"/>
                    <a:pt x="1607" y="7692"/>
                    <a:pt x="1607" y="7227"/>
                  </a:cubicBezTo>
                  <a:lnTo>
                    <a:pt x="1607" y="6501"/>
                  </a:lnTo>
                  <a:cubicBezTo>
                    <a:pt x="1917" y="6477"/>
                    <a:pt x="2572" y="6370"/>
                    <a:pt x="3036" y="5942"/>
                  </a:cubicBezTo>
                  <a:close/>
                  <a:moveTo>
                    <a:pt x="2917" y="8418"/>
                  </a:moveTo>
                  <a:lnTo>
                    <a:pt x="2917" y="8656"/>
                  </a:lnTo>
                  <a:lnTo>
                    <a:pt x="2917" y="8668"/>
                  </a:lnTo>
                  <a:lnTo>
                    <a:pt x="2572" y="9025"/>
                  </a:lnTo>
                  <a:lnTo>
                    <a:pt x="2250" y="8692"/>
                  </a:lnTo>
                  <a:lnTo>
                    <a:pt x="2250" y="8418"/>
                  </a:lnTo>
                  <a:cubicBezTo>
                    <a:pt x="2322" y="8430"/>
                    <a:pt x="2393" y="8430"/>
                    <a:pt x="2477" y="8430"/>
                  </a:cubicBezTo>
                  <a:lnTo>
                    <a:pt x="2691" y="8430"/>
                  </a:lnTo>
                  <a:cubicBezTo>
                    <a:pt x="2774" y="8430"/>
                    <a:pt x="2846" y="8418"/>
                    <a:pt x="2917" y="8418"/>
                  </a:cubicBezTo>
                  <a:close/>
                  <a:moveTo>
                    <a:pt x="8561" y="346"/>
                  </a:moveTo>
                  <a:lnTo>
                    <a:pt x="8561" y="2560"/>
                  </a:lnTo>
                  <a:cubicBezTo>
                    <a:pt x="8561" y="2667"/>
                    <a:pt x="8632" y="2739"/>
                    <a:pt x="8739" y="2739"/>
                  </a:cubicBezTo>
                  <a:lnTo>
                    <a:pt x="10954" y="2739"/>
                  </a:lnTo>
                  <a:lnTo>
                    <a:pt x="10954" y="10954"/>
                  </a:lnTo>
                  <a:lnTo>
                    <a:pt x="5167" y="10954"/>
                  </a:lnTo>
                  <a:lnTo>
                    <a:pt x="5167" y="10263"/>
                  </a:lnTo>
                  <a:cubicBezTo>
                    <a:pt x="5167" y="9454"/>
                    <a:pt x="4608" y="9049"/>
                    <a:pt x="4310" y="8954"/>
                  </a:cubicBezTo>
                  <a:lnTo>
                    <a:pt x="3274" y="8537"/>
                  </a:lnTo>
                  <a:lnTo>
                    <a:pt x="3274" y="8311"/>
                  </a:lnTo>
                  <a:cubicBezTo>
                    <a:pt x="3560" y="8156"/>
                    <a:pt x="3786" y="7894"/>
                    <a:pt x="3870" y="7561"/>
                  </a:cubicBezTo>
                  <a:cubicBezTo>
                    <a:pt x="4215" y="7561"/>
                    <a:pt x="4489" y="7287"/>
                    <a:pt x="4489" y="6930"/>
                  </a:cubicBezTo>
                  <a:cubicBezTo>
                    <a:pt x="4489" y="6715"/>
                    <a:pt x="4394" y="6525"/>
                    <a:pt x="4239" y="6418"/>
                  </a:cubicBezTo>
                  <a:lnTo>
                    <a:pt x="4239" y="5942"/>
                  </a:lnTo>
                  <a:cubicBezTo>
                    <a:pt x="4239" y="5108"/>
                    <a:pt x="3620" y="4429"/>
                    <a:pt x="2810" y="4346"/>
                  </a:cubicBezTo>
                  <a:lnTo>
                    <a:pt x="2810" y="346"/>
                  </a:lnTo>
                  <a:close/>
                  <a:moveTo>
                    <a:pt x="2679" y="0"/>
                  </a:moveTo>
                  <a:cubicBezTo>
                    <a:pt x="2572" y="0"/>
                    <a:pt x="2500" y="72"/>
                    <a:pt x="2500" y="179"/>
                  </a:cubicBezTo>
                  <a:lnTo>
                    <a:pt x="2500" y="4358"/>
                  </a:lnTo>
                  <a:cubicBezTo>
                    <a:pt x="1643" y="4394"/>
                    <a:pt x="953" y="5108"/>
                    <a:pt x="953" y="5965"/>
                  </a:cubicBezTo>
                  <a:lnTo>
                    <a:pt x="953" y="6442"/>
                  </a:lnTo>
                  <a:cubicBezTo>
                    <a:pt x="786" y="6561"/>
                    <a:pt x="691" y="6739"/>
                    <a:pt x="691" y="6954"/>
                  </a:cubicBezTo>
                  <a:cubicBezTo>
                    <a:pt x="691" y="7299"/>
                    <a:pt x="965" y="7597"/>
                    <a:pt x="1322" y="7597"/>
                  </a:cubicBezTo>
                  <a:cubicBezTo>
                    <a:pt x="1417" y="7918"/>
                    <a:pt x="1643" y="8192"/>
                    <a:pt x="1917" y="8335"/>
                  </a:cubicBezTo>
                  <a:lnTo>
                    <a:pt x="1917" y="8561"/>
                  </a:lnTo>
                  <a:lnTo>
                    <a:pt x="845" y="8978"/>
                  </a:lnTo>
                  <a:cubicBezTo>
                    <a:pt x="548" y="9085"/>
                    <a:pt x="0" y="9478"/>
                    <a:pt x="0" y="10287"/>
                  </a:cubicBezTo>
                  <a:lnTo>
                    <a:pt x="0" y="11180"/>
                  </a:lnTo>
                  <a:cubicBezTo>
                    <a:pt x="0" y="11287"/>
                    <a:pt x="72" y="11359"/>
                    <a:pt x="179" y="11359"/>
                  </a:cubicBezTo>
                  <a:lnTo>
                    <a:pt x="965" y="11359"/>
                  </a:lnTo>
                  <a:cubicBezTo>
                    <a:pt x="1072" y="11359"/>
                    <a:pt x="1143" y="11287"/>
                    <a:pt x="1143" y="11180"/>
                  </a:cubicBezTo>
                  <a:cubicBezTo>
                    <a:pt x="1143" y="11073"/>
                    <a:pt x="1072" y="11002"/>
                    <a:pt x="965" y="11002"/>
                  </a:cubicBezTo>
                  <a:lnTo>
                    <a:pt x="357" y="11002"/>
                  </a:lnTo>
                  <a:lnTo>
                    <a:pt x="357" y="10263"/>
                  </a:lnTo>
                  <a:cubicBezTo>
                    <a:pt x="357" y="9513"/>
                    <a:pt x="941" y="9287"/>
                    <a:pt x="965" y="9287"/>
                  </a:cubicBezTo>
                  <a:lnTo>
                    <a:pt x="988" y="9287"/>
                  </a:lnTo>
                  <a:lnTo>
                    <a:pt x="1965" y="8906"/>
                  </a:lnTo>
                  <a:lnTo>
                    <a:pt x="1977" y="8918"/>
                  </a:lnTo>
                  <a:lnTo>
                    <a:pt x="2500" y="9430"/>
                  </a:lnTo>
                  <a:cubicBezTo>
                    <a:pt x="2536" y="9454"/>
                    <a:pt x="2572" y="9466"/>
                    <a:pt x="2619" y="9466"/>
                  </a:cubicBezTo>
                  <a:cubicBezTo>
                    <a:pt x="2667" y="9466"/>
                    <a:pt x="2715" y="9454"/>
                    <a:pt x="2739" y="9406"/>
                  </a:cubicBezTo>
                  <a:lnTo>
                    <a:pt x="3251" y="8894"/>
                  </a:lnTo>
                  <a:lnTo>
                    <a:pt x="4227" y="9275"/>
                  </a:lnTo>
                  <a:lnTo>
                    <a:pt x="4239" y="9275"/>
                  </a:lnTo>
                  <a:cubicBezTo>
                    <a:pt x="4239" y="9275"/>
                    <a:pt x="4858" y="9490"/>
                    <a:pt x="4858" y="10240"/>
                  </a:cubicBezTo>
                  <a:lnTo>
                    <a:pt x="4858" y="10954"/>
                  </a:lnTo>
                  <a:lnTo>
                    <a:pt x="1607" y="10954"/>
                  </a:lnTo>
                  <a:cubicBezTo>
                    <a:pt x="1500" y="10954"/>
                    <a:pt x="1429" y="11037"/>
                    <a:pt x="1429" y="11133"/>
                  </a:cubicBezTo>
                  <a:cubicBezTo>
                    <a:pt x="1429" y="11240"/>
                    <a:pt x="1500" y="11311"/>
                    <a:pt x="1607" y="11311"/>
                  </a:cubicBezTo>
                  <a:lnTo>
                    <a:pt x="11168" y="11311"/>
                  </a:lnTo>
                  <a:cubicBezTo>
                    <a:pt x="11263" y="11311"/>
                    <a:pt x="11347" y="11240"/>
                    <a:pt x="11347" y="11133"/>
                  </a:cubicBezTo>
                  <a:lnTo>
                    <a:pt x="11311" y="2536"/>
                  </a:lnTo>
                  <a:lnTo>
                    <a:pt x="11311" y="2501"/>
                  </a:lnTo>
                  <a:lnTo>
                    <a:pt x="11311" y="2489"/>
                  </a:lnTo>
                  <a:cubicBezTo>
                    <a:pt x="11311" y="2489"/>
                    <a:pt x="11311" y="2477"/>
                    <a:pt x="11299" y="2477"/>
                  </a:cubicBezTo>
                  <a:lnTo>
                    <a:pt x="11287" y="2465"/>
                  </a:lnTo>
                  <a:lnTo>
                    <a:pt x="11263" y="2441"/>
                  </a:lnTo>
                  <a:lnTo>
                    <a:pt x="9882" y="1060"/>
                  </a:lnTo>
                  <a:lnTo>
                    <a:pt x="8870" y="48"/>
                  </a:lnTo>
                  <a:lnTo>
                    <a:pt x="8858" y="36"/>
                  </a:lnTo>
                  <a:lnTo>
                    <a:pt x="8846" y="12"/>
                  </a:lnTo>
                  <a:cubicBezTo>
                    <a:pt x="8846" y="12"/>
                    <a:pt x="8823" y="12"/>
                    <a:pt x="882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2808;p72">
              <a:extLst>
                <a:ext uri="{FF2B5EF4-FFF2-40B4-BE49-F238E27FC236}">
                  <a16:creationId xmlns:a16="http://schemas.microsoft.com/office/drawing/2014/main" id="{13D619AF-23CC-B69A-F9FA-3AEA353AA4E2}"/>
                </a:ext>
              </a:extLst>
            </p:cNvPr>
            <p:cNvSpPr/>
            <p:nvPr/>
          </p:nvSpPr>
          <p:spPr>
            <a:xfrm>
              <a:off x="7685907" y="2066784"/>
              <a:ext cx="101211" cy="11394"/>
            </a:xfrm>
            <a:custGeom>
              <a:avLst/>
              <a:gdLst/>
              <a:ahLst/>
              <a:cxnLst/>
              <a:rect l="l" t="t" r="r" b="b"/>
              <a:pathLst>
                <a:path w="3180" h="358" extrusionOk="0">
                  <a:moveTo>
                    <a:pt x="179" y="0"/>
                  </a:moveTo>
                  <a:cubicBezTo>
                    <a:pt x="72" y="0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3001" y="358"/>
                  </a:lnTo>
                  <a:cubicBezTo>
                    <a:pt x="3108" y="358"/>
                    <a:pt x="3180" y="286"/>
                    <a:pt x="3180" y="179"/>
                  </a:cubicBezTo>
                  <a:cubicBezTo>
                    <a:pt x="3180" y="84"/>
                    <a:pt x="3108" y="0"/>
                    <a:pt x="300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2809;p72">
              <a:extLst>
                <a:ext uri="{FF2B5EF4-FFF2-40B4-BE49-F238E27FC236}">
                  <a16:creationId xmlns:a16="http://schemas.microsoft.com/office/drawing/2014/main" id="{FB2C08E2-EAD6-8EB8-C086-89FD0D186530}"/>
                </a:ext>
              </a:extLst>
            </p:cNvPr>
            <p:cNvSpPr/>
            <p:nvPr/>
          </p:nvSpPr>
          <p:spPr>
            <a:xfrm>
              <a:off x="7685907" y="2106187"/>
              <a:ext cx="147075" cy="11394"/>
            </a:xfrm>
            <a:custGeom>
              <a:avLst/>
              <a:gdLst/>
              <a:ahLst/>
              <a:cxnLst/>
              <a:rect l="l" t="t" r="r" b="b"/>
              <a:pathLst>
                <a:path w="4621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4442" y="358"/>
                  </a:lnTo>
                  <a:cubicBezTo>
                    <a:pt x="4549" y="358"/>
                    <a:pt x="4620" y="286"/>
                    <a:pt x="4620" y="179"/>
                  </a:cubicBezTo>
                  <a:cubicBezTo>
                    <a:pt x="4620" y="72"/>
                    <a:pt x="4549" y="1"/>
                    <a:pt x="444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2810;p72">
              <a:extLst>
                <a:ext uri="{FF2B5EF4-FFF2-40B4-BE49-F238E27FC236}">
                  <a16:creationId xmlns:a16="http://schemas.microsoft.com/office/drawing/2014/main" id="{1D91A70E-FDDE-BAE0-80B5-DF9326FE3FF4}"/>
                </a:ext>
              </a:extLst>
            </p:cNvPr>
            <p:cNvSpPr/>
            <p:nvPr/>
          </p:nvSpPr>
          <p:spPr>
            <a:xfrm>
              <a:off x="7685907" y="2145239"/>
              <a:ext cx="147075" cy="11394"/>
            </a:xfrm>
            <a:custGeom>
              <a:avLst/>
              <a:gdLst/>
              <a:ahLst/>
              <a:cxnLst/>
              <a:rect l="l" t="t" r="r" b="b"/>
              <a:pathLst>
                <a:path w="4621" h="358" extrusionOk="0">
                  <a:moveTo>
                    <a:pt x="179" y="0"/>
                  </a:moveTo>
                  <a:cubicBezTo>
                    <a:pt x="72" y="0"/>
                    <a:pt x="1" y="71"/>
                    <a:pt x="1" y="179"/>
                  </a:cubicBezTo>
                  <a:cubicBezTo>
                    <a:pt x="1" y="274"/>
                    <a:pt x="72" y="357"/>
                    <a:pt x="179" y="357"/>
                  </a:cubicBezTo>
                  <a:lnTo>
                    <a:pt x="4442" y="357"/>
                  </a:lnTo>
                  <a:cubicBezTo>
                    <a:pt x="4549" y="357"/>
                    <a:pt x="4620" y="274"/>
                    <a:pt x="4620" y="179"/>
                  </a:cubicBezTo>
                  <a:cubicBezTo>
                    <a:pt x="4620" y="83"/>
                    <a:pt x="4537" y="0"/>
                    <a:pt x="4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2811;p72">
              <a:extLst>
                <a:ext uri="{FF2B5EF4-FFF2-40B4-BE49-F238E27FC236}">
                  <a16:creationId xmlns:a16="http://schemas.microsoft.com/office/drawing/2014/main" id="{90ED1CEC-F3F3-4071-EC50-456858C1D102}"/>
                </a:ext>
              </a:extLst>
            </p:cNvPr>
            <p:cNvSpPr/>
            <p:nvPr/>
          </p:nvSpPr>
          <p:spPr>
            <a:xfrm>
              <a:off x="7685907" y="2184260"/>
              <a:ext cx="147075" cy="11394"/>
            </a:xfrm>
            <a:custGeom>
              <a:avLst/>
              <a:gdLst/>
              <a:ahLst/>
              <a:cxnLst/>
              <a:rect l="l" t="t" r="r" b="b"/>
              <a:pathLst>
                <a:path w="4621" h="358" extrusionOk="0">
                  <a:moveTo>
                    <a:pt x="179" y="0"/>
                  </a:moveTo>
                  <a:cubicBezTo>
                    <a:pt x="72" y="0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4442" y="358"/>
                  </a:lnTo>
                  <a:cubicBezTo>
                    <a:pt x="4549" y="358"/>
                    <a:pt x="4620" y="286"/>
                    <a:pt x="4620" y="179"/>
                  </a:cubicBezTo>
                  <a:cubicBezTo>
                    <a:pt x="4620" y="84"/>
                    <a:pt x="4537" y="0"/>
                    <a:pt x="4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2812;p72">
              <a:extLst>
                <a:ext uri="{FF2B5EF4-FFF2-40B4-BE49-F238E27FC236}">
                  <a16:creationId xmlns:a16="http://schemas.microsoft.com/office/drawing/2014/main" id="{B2FA841F-B2E6-DFB2-A976-2229DA2BC974}"/>
                </a:ext>
              </a:extLst>
            </p:cNvPr>
            <p:cNvSpPr/>
            <p:nvPr/>
          </p:nvSpPr>
          <p:spPr>
            <a:xfrm>
              <a:off x="7685907" y="2223280"/>
              <a:ext cx="147075" cy="11394"/>
            </a:xfrm>
            <a:custGeom>
              <a:avLst/>
              <a:gdLst/>
              <a:ahLst/>
              <a:cxnLst/>
              <a:rect l="l" t="t" r="r" b="b"/>
              <a:pathLst>
                <a:path w="4621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4442" y="358"/>
                  </a:lnTo>
                  <a:cubicBezTo>
                    <a:pt x="4549" y="358"/>
                    <a:pt x="4620" y="286"/>
                    <a:pt x="4620" y="179"/>
                  </a:cubicBezTo>
                  <a:cubicBezTo>
                    <a:pt x="4620" y="84"/>
                    <a:pt x="4537" y="1"/>
                    <a:pt x="444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1904;p36">
            <a:extLst>
              <a:ext uri="{FF2B5EF4-FFF2-40B4-BE49-F238E27FC236}">
                <a16:creationId xmlns:a16="http://schemas.microsoft.com/office/drawing/2014/main" id="{96A789EA-F97F-9DE5-5652-A3A7B726705F}"/>
              </a:ext>
            </a:extLst>
          </p:cNvPr>
          <p:cNvSpPr txBox="1">
            <a:spLocks/>
          </p:cNvSpPr>
          <p:nvPr/>
        </p:nvSpPr>
        <p:spPr>
          <a:xfrm>
            <a:off x="13681371" y="5078683"/>
            <a:ext cx="8925200" cy="8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marR="0" lvl="1" indent="-3302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marR="0" lvl="2" indent="-3302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marR="0" lvl="3" indent="-3302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marR="0" lvl="4" indent="-3302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marR="0" lvl="5" indent="-3302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3200400" marR="0" lvl="6" indent="-3302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3657600" marR="0" lvl="7" indent="-3302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4114800" marR="0" lvl="8" indent="-3302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"/>
              <a:buNone/>
              <a:defRPr sz="1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marL="0" indent="0"/>
            <a:r>
              <a:rPr lang="en-US" sz="2000">
                <a:solidFill>
                  <a:schemeClr val="tx1">
                    <a:lumMod val="50000"/>
                  </a:schemeClr>
                </a:solidFill>
              </a:rPr>
              <a:t>Urmatorii algoritmi pentru topic modeling, LSA and LDA , folosesc principiul Bag Of Words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49" name="Picture 4" descr="Topic Modeling with Amazon Reviews | by Anjali Sunil Khushalani | Analytics  Vidhya | Medium">
            <a:extLst>
              <a:ext uri="{FF2B5EF4-FFF2-40B4-BE49-F238E27FC236}">
                <a16:creationId xmlns:a16="http://schemas.microsoft.com/office/drawing/2014/main" id="{CEBC9AC7-D744-4B08-AA78-7377A51B0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22" y="583485"/>
            <a:ext cx="10076602" cy="5694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0235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6" name="Google Shape;1846;p35"/>
          <p:cNvGrpSpPr/>
          <p:nvPr/>
        </p:nvGrpSpPr>
        <p:grpSpPr>
          <a:xfrm>
            <a:off x="4187500" y="788583"/>
            <a:ext cx="3817072" cy="2750756"/>
            <a:chOff x="742975" y="1304325"/>
            <a:chExt cx="883200" cy="883200"/>
          </a:xfrm>
        </p:grpSpPr>
        <p:sp>
          <p:nvSpPr>
            <p:cNvPr id="1847" name="Google Shape;1847;p35"/>
            <p:cNvSpPr/>
            <p:nvPr/>
          </p:nvSpPr>
          <p:spPr>
            <a:xfrm>
              <a:off x="742975" y="1304325"/>
              <a:ext cx="883200" cy="883200"/>
            </a:xfrm>
            <a:prstGeom prst="roundRect">
              <a:avLst>
                <a:gd name="adj" fmla="val 9412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742975" y="1304325"/>
              <a:ext cx="883200" cy="1161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1849" name="Google Shape;1849;p35"/>
          <p:cNvSpPr txBox="1">
            <a:spLocks noGrp="1"/>
          </p:cNvSpPr>
          <p:nvPr>
            <p:ph type="title" idx="3"/>
          </p:nvPr>
        </p:nvSpPr>
        <p:spPr>
          <a:xfrm>
            <a:off x="2454567" y="3613400"/>
            <a:ext cx="7282800" cy="1122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sz="3600" dirty="0"/>
              <a:t>LSA &amp; LDA</a:t>
            </a:r>
            <a:endParaRPr sz="3600" dirty="0"/>
          </a:p>
        </p:txBody>
      </p:sp>
      <p:sp>
        <p:nvSpPr>
          <p:cNvPr id="1851" name="Google Shape;1851;p35"/>
          <p:cNvSpPr txBox="1">
            <a:spLocks noGrp="1"/>
          </p:cNvSpPr>
          <p:nvPr>
            <p:ph type="title"/>
          </p:nvPr>
        </p:nvSpPr>
        <p:spPr>
          <a:xfrm>
            <a:off x="4299000" y="1252900"/>
            <a:ext cx="3594000" cy="211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02</a:t>
            </a:r>
            <a:endParaRPr dirty="0"/>
          </a:p>
        </p:txBody>
      </p:sp>
      <p:grpSp>
        <p:nvGrpSpPr>
          <p:cNvPr id="1853" name="Google Shape;1853;p35"/>
          <p:cNvGrpSpPr/>
          <p:nvPr/>
        </p:nvGrpSpPr>
        <p:grpSpPr>
          <a:xfrm flipH="1">
            <a:off x="63431" y="1199567"/>
            <a:ext cx="3241983" cy="1645877"/>
            <a:chOff x="3631386" y="1946825"/>
            <a:chExt cx="739436" cy="375394"/>
          </a:xfrm>
        </p:grpSpPr>
        <p:sp>
          <p:nvSpPr>
            <p:cNvPr id="1854" name="Google Shape;1854;p35"/>
            <p:cNvSpPr/>
            <p:nvPr/>
          </p:nvSpPr>
          <p:spPr>
            <a:xfrm>
              <a:off x="3755500" y="1949095"/>
              <a:ext cx="613052" cy="266522"/>
            </a:xfrm>
            <a:custGeom>
              <a:avLst/>
              <a:gdLst/>
              <a:ahLst/>
              <a:cxnLst/>
              <a:rect l="l" t="t" r="r" b="b"/>
              <a:pathLst>
                <a:path w="13233" h="5753" extrusionOk="0">
                  <a:moveTo>
                    <a:pt x="613" y="0"/>
                  </a:moveTo>
                  <a:cubicBezTo>
                    <a:pt x="283" y="0"/>
                    <a:pt x="1" y="270"/>
                    <a:pt x="1" y="612"/>
                  </a:cubicBezTo>
                  <a:lnTo>
                    <a:pt x="1" y="5154"/>
                  </a:lnTo>
                  <a:cubicBezTo>
                    <a:pt x="1" y="5484"/>
                    <a:pt x="283" y="5753"/>
                    <a:pt x="613" y="5753"/>
                  </a:cubicBezTo>
                  <a:lnTo>
                    <a:pt x="12632" y="5753"/>
                  </a:lnTo>
                  <a:cubicBezTo>
                    <a:pt x="12963" y="5753"/>
                    <a:pt x="13232" y="5484"/>
                    <a:pt x="13232" y="5154"/>
                  </a:cubicBezTo>
                  <a:lnTo>
                    <a:pt x="13232" y="612"/>
                  </a:lnTo>
                  <a:cubicBezTo>
                    <a:pt x="13232" y="270"/>
                    <a:pt x="12963" y="0"/>
                    <a:pt x="12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3753832" y="1946825"/>
              <a:ext cx="616990" cy="271062"/>
            </a:xfrm>
            <a:custGeom>
              <a:avLst/>
              <a:gdLst/>
              <a:ahLst/>
              <a:cxnLst/>
              <a:rect l="l" t="t" r="r" b="b"/>
              <a:pathLst>
                <a:path w="13318" h="5851" extrusionOk="0">
                  <a:moveTo>
                    <a:pt x="12668" y="98"/>
                  </a:moveTo>
                  <a:cubicBezTo>
                    <a:pt x="12974" y="98"/>
                    <a:pt x="13231" y="343"/>
                    <a:pt x="13231" y="661"/>
                  </a:cubicBezTo>
                  <a:lnTo>
                    <a:pt x="13231" y="5203"/>
                  </a:lnTo>
                  <a:cubicBezTo>
                    <a:pt x="13231" y="5508"/>
                    <a:pt x="12974" y="5766"/>
                    <a:pt x="12668" y="5766"/>
                  </a:cubicBezTo>
                  <a:lnTo>
                    <a:pt x="649" y="5766"/>
                  </a:lnTo>
                  <a:cubicBezTo>
                    <a:pt x="343" y="5766"/>
                    <a:pt x="86" y="5508"/>
                    <a:pt x="86" y="5203"/>
                  </a:cubicBezTo>
                  <a:lnTo>
                    <a:pt x="86" y="661"/>
                  </a:lnTo>
                  <a:cubicBezTo>
                    <a:pt x="86" y="343"/>
                    <a:pt x="343" y="98"/>
                    <a:pt x="649" y="98"/>
                  </a:cubicBezTo>
                  <a:close/>
                  <a:moveTo>
                    <a:pt x="649" y="0"/>
                  </a:moveTo>
                  <a:cubicBezTo>
                    <a:pt x="282" y="0"/>
                    <a:pt x="1" y="294"/>
                    <a:pt x="1" y="661"/>
                  </a:cubicBezTo>
                  <a:lnTo>
                    <a:pt x="1" y="5203"/>
                  </a:lnTo>
                  <a:cubicBezTo>
                    <a:pt x="1" y="5557"/>
                    <a:pt x="282" y="5851"/>
                    <a:pt x="649" y="5851"/>
                  </a:cubicBezTo>
                  <a:lnTo>
                    <a:pt x="12668" y="5851"/>
                  </a:lnTo>
                  <a:cubicBezTo>
                    <a:pt x="13023" y="5851"/>
                    <a:pt x="13317" y="5557"/>
                    <a:pt x="13317" y="5203"/>
                  </a:cubicBezTo>
                  <a:lnTo>
                    <a:pt x="13317" y="661"/>
                  </a:lnTo>
                  <a:cubicBezTo>
                    <a:pt x="13317" y="294"/>
                    <a:pt x="13023" y="0"/>
                    <a:pt x="12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3755500" y="1949095"/>
              <a:ext cx="613052" cy="56195"/>
            </a:xfrm>
            <a:custGeom>
              <a:avLst/>
              <a:gdLst/>
              <a:ahLst/>
              <a:cxnLst/>
              <a:rect l="l" t="t" r="r" b="b"/>
              <a:pathLst>
                <a:path w="13233" h="1213" extrusionOk="0">
                  <a:moveTo>
                    <a:pt x="613" y="0"/>
                  </a:moveTo>
                  <a:cubicBezTo>
                    <a:pt x="283" y="0"/>
                    <a:pt x="1" y="270"/>
                    <a:pt x="1" y="612"/>
                  </a:cubicBezTo>
                  <a:lnTo>
                    <a:pt x="1" y="1213"/>
                  </a:lnTo>
                  <a:lnTo>
                    <a:pt x="13232" y="1213"/>
                  </a:lnTo>
                  <a:lnTo>
                    <a:pt x="13232" y="612"/>
                  </a:lnTo>
                  <a:cubicBezTo>
                    <a:pt x="13232" y="270"/>
                    <a:pt x="12963" y="0"/>
                    <a:pt x="126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3753832" y="1946825"/>
              <a:ext cx="616990" cy="60133"/>
            </a:xfrm>
            <a:custGeom>
              <a:avLst/>
              <a:gdLst/>
              <a:ahLst/>
              <a:cxnLst/>
              <a:rect l="l" t="t" r="r" b="b"/>
              <a:pathLst>
                <a:path w="13318" h="1298" extrusionOk="0">
                  <a:moveTo>
                    <a:pt x="12668" y="98"/>
                  </a:moveTo>
                  <a:cubicBezTo>
                    <a:pt x="12974" y="98"/>
                    <a:pt x="13231" y="343"/>
                    <a:pt x="13231" y="661"/>
                  </a:cubicBezTo>
                  <a:lnTo>
                    <a:pt x="13231" y="1213"/>
                  </a:lnTo>
                  <a:lnTo>
                    <a:pt x="86" y="1213"/>
                  </a:lnTo>
                  <a:lnTo>
                    <a:pt x="86" y="661"/>
                  </a:lnTo>
                  <a:cubicBezTo>
                    <a:pt x="86" y="343"/>
                    <a:pt x="343" y="98"/>
                    <a:pt x="649" y="98"/>
                  </a:cubicBezTo>
                  <a:close/>
                  <a:moveTo>
                    <a:pt x="649" y="0"/>
                  </a:moveTo>
                  <a:cubicBezTo>
                    <a:pt x="282" y="0"/>
                    <a:pt x="1" y="294"/>
                    <a:pt x="1" y="661"/>
                  </a:cubicBezTo>
                  <a:lnTo>
                    <a:pt x="1" y="1298"/>
                  </a:lnTo>
                  <a:lnTo>
                    <a:pt x="13317" y="1298"/>
                  </a:lnTo>
                  <a:lnTo>
                    <a:pt x="13317" y="661"/>
                  </a:lnTo>
                  <a:cubicBezTo>
                    <a:pt x="13317" y="294"/>
                    <a:pt x="13023" y="0"/>
                    <a:pt x="12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3720383" y="1980321"/>
              <a:ext cx="613005" cy="266522"/>
            </a:xfrm>
            <a:custGeom>
              <a:avLst/>
              <a:gdLst/>
              <a:ahLst/>
              <a:cxnLst/>
              <a:rect l="l" t="t" r="r" b="b"/>
              <a:pathLst>
                <a:path w="13232" h="5753" extrusionOk="0">
                  <a:moveTo>
                    <a:pt x="612" y="0"/>
                  </a:moveTo>
                  <a:cubicBezTo>
                    <a:pt x="282" y="0"/>
                    <a:pt x="0" y="269"/>
                    <a:pt x="0" y="612"/>
                  </a:cubicBezTo>
                  <a:lnTo>
                    <a:pt x="0" y="5152"/>
                  </a:lnTo>
                  <a:cubicBezTo>
                    <a:pt x="0" y="5483"/>
                    <a:pt x="282" y="5753"/>
                    <a:pt x="612" y="5753"/>
                  </a:cubicBezTo>
                  <a:lnTo>
                    <a:pt x="12631" y="5753"/>
                  </a:lnTo>
                  <a:cubicBezTo>
                    <a:pt x="12962" y="5753"/>
                    <a:pt x="13231" y="5483"/>
                    <a:pt x="13231" y="5152"/>
                  </a:cubicBezTo>
                  <a:lnTo>
                    <a:pt x="13231" y="612"/>
                  </a:lnTo>
                  <a:cubicBezTo>
                    <a:pt x="13231" y="269"/>
                    <a:pt x="12962" y="0"/>
                    <a:pt x="126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3718669" y="1978050"/>
              <a:ext cx="616990" cy="271062"/>
            </a:xfrm>
            <a:custGeom>
              <a:avLst/>
              <a:gdLst/>
              <a:ahLst/>
              <a:cxnLst/>
              <a:rect l="l" t="t" r="r" b="b"/>
              <a:pathLst>
                <a:path w="13318" h="5851" extrusionOk="0">
                  <a:moveTo>
                    <a:pt x="12668" y="98"/>
                  </a:moveTo>
                  <a:cubicBezTo>
                    <a:pt x="12975" y="98"/>
                    <a:pt x="13231" y="343"/>
                    <a:pt x="13231" y="661"/>
                  </a:cubicBezTo>
                  <a:lnTo>
                    <a:pt x="13231" y="5201"/>
                  </a:lnTo>
                  <a:cubicBezTo>
                    <a:pt x="13231" y="5508"/>
                    <a:pt x="12975" y="5764"/>
                    <a:pt x="12668" y="5764"/>
                  </a:cubicBezTo>
                  <a:lnTo>
                    <a:pt x="649" y="5764"/>
                  </a:lnTo>
                  <a:cubicBezTo>
                    <a:pt x="344" y="5764"/>
                    <a:pt x="86" y="5508"/>
                    <a:pt x="86" y="5201"/>
                  </a:cubicBezTo>
                  <a:lnTo>
                    <a:pt x="86" y="661"/>
                  </a:lnTo>
                  <a:cubicBezTo>
                    <a:pt x="86" y="343"/>
                    <a:pt x="344" y="98"/>
                    <a:pt x="649" y="98"/>
                  </a:cubicBezTo>
                  <a:close/>
                  <a:moveTo>
                    <a:pt x="649" y="0"/>
                  </a:moveTo>
                  <a:cubicBezTo>
                    <a:pt x="295" y="0"/>
                    <a:pt x="1" y="294"/>
                    <a:pt x="1" y="661"/>
                  </a:cubicBezTo>
                  <a:lnTo>
                    <a:pt x="1" y="5201"/>
                  </a:lnTo>
                  <a:cubicBezTo>
                    <a:pt x="1" y="5557"/>
                    <a:pt x="295" y="5851"/>
                    <a:pt x="649" y="5851"/>
                  </a:cubicBezTo>
                  <a:lnTo>
                    <a:pt x="12668" y="5851"/>
                  </a:lnTo>
                  <a:cubicBezTo>
                    <a:pt x="13024" y="5851"/>
                    <a:pt x="13317" y="5557"/>
                    <a:pt x="13317" y="5201"/>
                  </a:cubicBezTo>
                  <a:lnTo>
                    <a:pt x="13317" y="661"/>
                  </a:lnTo>
                  <a:cubicBezTo>
                    <a:pt x="13317" y="294"/>
                    <a:pt x="13024" y="0"/>
                    <a:pt x="12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3720383" y="1980321"/>
              <a:ext cx="613005" cy="56149"/>
            </a:xfrm>
            <a:custGeom>
              <a:avLst/>
              <a:gdLst/>
              <a:ahLst/>
              <a:cxnLst/>
              <a:rect l="l" t="t" r="r" b="b"/>
              <a:pathLst>
                <a:path w="13232" h="1212" extrusionOk="0">
                  <a:moveTo>
                    <a:pt x="612" y="0"/>
                  </a:moveTo>
                  <a:cubicBezTo>
                    <a:pt x="282" y="0"/>
                    <a:pt x="0" y="269"/>
                    <a:pt x="0" y="612"/>
                  </a:cubicBezTo>
                  <a:lnTo>
                    <a:pt x="0" y="1211"/>
                  </a:lnTo>
                  <a:lnTo>
                    <a:pt x="13231" y="1211"/>
                  </a:lnTo>
                  <a:lnTo>
                    <a:pt x="13231" y="612"/>
                  </a:lnTo>
                  <a:cubicBezTo>
                    <a:pt x="13231" y="269"/>
                    <a:pt x="12962" y="0"/>
                    <a:pt x="126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3718669" y="1978050"/>
              <a:ext cx="616990" cy="60133"/>
            </a:xfrm>
            <a:custGeom>
              <a:avLst/>
              <a:gdLst/>
              <a:ahLst/>
              <a:cxnLst/>
              <a:rect l="l" t="t" r="r" b="b"/>
              <a:pathLst>
                <a:path w="13318" h="1298" extrusionOk="0">
                  <a:moveTo>
                    <a:pt x="12668" y="98"/>
                  </a:moveTo>
                  <a:cubicBezTo>
                    <a:pt x="12975" y="98"/>
                    <a:pt x="13231" y="343"/>
                    <a:pt x="13231" y="661"/>
                  </a:cubicBezTo>
                  <a:lnTo>
                    <a:pt x="13231" y="1211"/>
                  </a:lnTo>
                  <a:lnTo>
                    <a:pt x="86" y="1211"/>
                  </a:lnTo>
                  <a:lnTo>
                    <a:pt x="86" y="661"/>
                  </a:lnTo>
                  <a:cubicBezTo>
                    <a:pt x="86" y="343"/>
                    <a:pt x="344" y="98"/>
                    <a:pt x="649" y="98"/>
                  </a:cubicBezTo>
                  <a:close/>
                  <a:moveTo>
                    <a:pt x="649" y="0"/>
                  </a:moveTo>
                  <a:cubicBezTo>
                    <a:pt x="295" y="0"/>
                    <a:pt x="1" y="294"/>
                    <a:pt x="1" y="661"/>
                  </a:cubicBezTo>
                  <a:lnTo>
                    <a:pt x="1" y="1297"/>
                  </a:lnTo>
                  <a:lnTo>
                    <a:pt x="13317" y="1297"/>
                  </a:lnTo>
                  <a:lnTo>
                    <a:pt x="13317" y="661"/>
                  </a:lnTo>
                  <a:cubicBezTo>
                    <a:pt x="13317" y="294"/>
                    <a:pt x="13024" y="0"/>
                    <a:pt x="12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3676741" y="2014882"/>
              <a:ext cx="612959" cy="267124"/>
            </a:xfrm>
            <a:custGeom>
              <a:avLst/>
              <a:gdLst/>
              <a:ahLst/>
              <a:cxnLst/>
              <a:rect l="l" t="t" r="r" b="b"/>
              <a:pathLst>
                <a:path w="13231" h="5766" extrusionOk="0">
                  <a:moveTo>
                    <a:pt x="599" y="0"/>
                  </a:moveTo>
                  <a:cubicBezTo>
                    <a:pt x="269" y="0"/>
                    <a:pt x="0" y="269"/>
                    <a:pt x="0" y="612"/>
                  </a:cubicBezTo>
                  <a:lnTo>
                    <a:pt x="0" y="5153"/>
                  </a:lnTo>
                  <a:cubicBezTo>
                    <a:pt x="0" y="5483"/>
                    <a:pt x="269" y="5765"/>
                    <a:pt x="599" y="5765"/>
                  </a:cubicBezTo>
                  <a:lnTo>
                    <a:pt x="12618" y="5765"/>
                  </a:lnTo>
                  <a:cubicBezTo>
                    <a:pt x="12949" y="5765"/>
                    <a:pt x="13230" y="5483"/>
                    <a:pt x="13230" y="5153"/>
                  </a:cubicBezTo>
                  <a:lnTo>
                    <a:pt x="13230" y="612"/>
                  </a:lnTo>
                  <a:cubicBezTo>
                    <a:pt x="13230" y="269"/>
                    <a:pt x="12949" y="0"/>
                    <a:pt x="126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3674471" y="2012612"/>
              <a:ext cx="616943" cy="271062"/>
            </a:xfrm>
            <a:custGeom>
              <a:avLst/>
              <a:gdLst/>
              <a:ahLst/>
              <a:cxnLst/>
              <a:rect l="l" t="t" r="r" b="b"/>
              <a:pathLst>
                <a:path w="13317" h="5851" extrusionOk="0">
                  <a:moveTo>
                    <a:pt x="12667" y="98"/>
                  </a:moveTo>
                  <a:cubicBezTo>
                    <a:pt x="12974" y="98"/>
                    <a:pt x="13230" y="343"/>
                    <a:pt x="13230" y="661"/>
                  </a:cubicBezTo>
                  <a:lnTo>
                    <a:pt x="13230" y="5202"/>
                  </a:lnTo>
                  <a:cubicBezTo>
                    <a:pt x="13230" y="5508"/>
                    <a:pt x="12974" y="5765"/>
                    <a:pt x="12667" y="5765"/>
                  </a:cubicBezTo>
                  <a:lnTo>
                    <a:pt x="648" y="5765"/>
                  </a:lnTo>
                  <a:cubicBezTo>
                    <a:pt x="343" y="5765"/>
                    <a:pt x="85" y="5508"/>
                    <a:pt x="85" y="5202"/>
                  </a:cubicBezTo>
                  <a:lnTo>
                    <a:pt x="85" y="661"/>
                  </a:lnTo>
                  <a:cubicBezTo>
                    <a:pt x="85" y="343"/>
                    <a:pt x="343" y="98"/>
                    <a:pt x="648" y="98"/>
                  </a:cubicBezTo>
                  <a:close/>
                  <a:moveTo>
                    <a:pt x="648" y="0"/>
                  </a:moveTo>
                  <a:cubicBezTo>
                    <a:pt x="294" y="0"/>
                    <a:pt x="0" y="294"/>
                    <a:pt x="0" y="661"/>
                  </a:cubicBezTo>
                  <a:lnTo>
                    <a:pt x="0" y="5202"/>
                  </a:lnTo>
                  <a:cubicBezTo>
                    <a:pt x="0" y="5570"/>
                    <a:pt x="294" y="5851"/>
                    <a:pt x="648" y="5851"/>
                  </a:cubicBezTo>
                  <a:lnTo>
                    <a:pt x="12667" y="5851"/>
                  </a:lnTo>
                  <a:cubicBezTo>
                    <a:pt x="13023" y="5851"/>
                    <a:pt x="13317" y="5570"/>
                    <a:pt x="13317" y="5202"/>
                  </a:cubicBezTo>
                  <a:lnTo>
                    <a:pt x="13317" y="661"/>
                  </a:lnTo>
                  <a:cubicBezTo>
                    <a:pt x="13317" y="294"/>
                    <a:pt x="13023" y="0"/>
                    <a:pt x="12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3676741" y="2014882"/>
              <a:ext cx="612959" cy="56195"/>
            </a:xfrm>
            <a:custGeom>
              <a:avLst/>
              <a:gdLst/>
              <a:ahLst/>
              <a:cxnLst/>
              <a:rect l="l" t="t" r="r" b="b"/>
              <a:pathLst>
                <a:path w="13231" h="1213" extrusionOk="0">
                  <a:moveTo>
                    <a:pt x="599" y="0"/>
                  </a:moveTo>
                  <a:cubicBezTo>
                    <a:pt x="269" y="0"/>
                    <a:pt x="0" y="269"/>
                    <a:pt x="0" y="612"/>
                  </a:cubicBezTo>
                  <a:lnTo>
                    <a:pt x="0" y="1212"/>
                  </a:lnTo>
                  <a:lnTo>
                    <a:pt x="13230" y="1212"/>
                  </a:lnTo>
                  <a:lnTo>
                    <a:pt x="13230" y="612"/>
                  </a:lnTo>
                  <a:cubicBezTo>
                    <a:pt x="13230" y="269"/>
                    <a:pt x="12949" y="0"/>
                    <a:pt x="126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3674471" y="2012612"/>
              <a:ext cx="616943" cy="60735"/>
            </a:xfrm>
            <a:custGeom>
              <a:avLst/>
              <a:gdLst/>
              <a:ahLst/>
              <a:cxnLst/>
              <a:rect l="l" t="t" r="r" b="b"/>
              <a:pathLst>
                <a:path w="13317" h="1311" extrusionOk="0">
                  <a:moveTo>
                    <a:pt x="12667" y="98"/>
                  </a:moveTo>
                  <a:cubicBezTo>
                    <a:pt x="12974" y="98"/>
                    <a:pt x="13230" y="343"/>
                    <a:pt x="13230" y="661"/>
                  </a:cubicBezTo>
                  <a:lnTo>
                    <a:pt x="13230" y="1212"/>
                  </a:lnTo>
                  <a:lnTo>
                    <a:pt x="85" y="1212"/>
                  </a:lnTo>
                  <a:lnTo>
                    <a:pt x="85" y="661"/>
                  </a:lnTo>
                  <a:cubicBezTo>
                    <a:pt x="85" y="343"/>
                    <a:pt x="343" y="98"/>
                    <a:pt x="648" y="98"/>
                  </a:cubicBezTo>
                  <a:close/>
                  <a:moveTo>
                    <a:pt x="648" y="0"/>
                  </a:moveTo>
                  <a:cubicBezTo>
                    <a:pt x="294" y="0"/>
                    <a:pt x="0" y="294"/>
                    <a:pt x="0" y="661"/>
                  </a:cubicBezTo>
                  <a:lnTo>
                    <a:pt x="0" y="1310"/>
                  </a:lnTo>
                  <a:lnTo>
                    <a:pt x="13317" y="1310"/>
                  </a:lnTo>
                  <a:lnTo>
                    <a:pt x="13317" y="661"/>
                  </a:lnTo>
                  <a:cubicBezTo>
                    <a:pt x="13317" y="294"/>
                    <a:pt x="13023" y="0"/>
                    <a:pt x="12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633054" y="2052871"/>
              <a:ext cx="613005" cy="267078"/>
            </a:xfrm>
            <a:custGeom>
              <a:avLst/>
              <a:gdLst/>
              <a:ahLst/>
              <a:cxnLst/>
              <a:rect l="l" t="t" r="r" b="b"/>
              <a:pathLst>
                <a:path w="13232" h="5765" extrusionOk="0">
                  <a:moveTo>
                    <a:pt x="612" y="1"/>
                  </a:moveTo>
                  <a:cubicBezTo>
                    <a:pt x="282" y="1"/>
                    <a:pt x="0" y="282"/>
                    <a:pt x="0" y="613"/>
                  </a:cubicBezTo>
                  <a:lnTo>
                    <a:pt x="0" y="5153"/>
                  </a:lnTo>
                  <a:cubicBezTo>
                    <a:pt x="0" y="5496"/>
                    <a:pt x="282" y="5765"/>
                    <a:pt x="612" y="5765"/>
                  </a:cubicBezTo>
                  <a:lnTo>
                    <a:pt x="12631" y="5765"/>
                  </a:lnTo>
                  <a:cubicBezTo>
                    <a:pt x="12962" y="5765"/>
                    <a:pt x="13231" y="5496"/>
                    <a:pt x="13231" y="5153"/>
                  </a:cubicBezTo>
                  <a:lnTo>
                    <a:pt x="13231" y="613"/>
                  </a:lnTo>
                  <a:cubicBezTo>
                    <a:pt x="13231" y="282"/>
                    <a:pt x="12962" y="1"/>
                    <a:pt x="126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631386" y="2051157"/>
              <a:ext cx="616943" cy="271062"/>
            </a:xfrm>
            <a:custGeom>
              <a:avLst/>
              <a:gdLst/>
              <a:ahLst/>
              <a:cxnLst/>
              <a:rect l="l" t="t" r="r" b="b"/>
              <a:pathLst>
                <a:path w="13317" h="5851" extrusionOk="0">
                  <a:moveTo>
                    <a:pt x="12667" y="87"/>
                  </a:moveTo>
                  <a:cubicBezTo>
                    <a:pt x="12974" y="87"/>
                    <a:pt x="13230" y="343"/>
                    <a:pt x="13230" y="650"/>
                  </a:cubicBezTo>
                  <a:lnTo>
                    <a:pt x="13230" y="5190"/>
                  </a:lnTo>
                  <a:cubicBezTo>
                    <a:pt x="13230" y="5508"/>
                    <a:pt x="12974" y="5753"/>
                    <a:pt x="12667" y="5753"/>
                  </a:cubicBezTo>
                  <a:lnTo>
                    <a:pt x="648" y="5753"/>
                  </a:lnTo>
                  <a:cubicBezTo>
                    <a:pt x="343" y="5753"/>
                    <a:pt x="85" y="5508"/>
                    <a:pt x="85" y="5190"/>
                  </a:cubicBezTo>
                  <a:lnTo>
                    <a:pt x="85" y="650"/>
                  </a:lnTo>
                  <a:cubicBezTo>
                    <a:pt x="85" y="343"/>
                    <a:pt x="343" y="87"/>
                    <a:pt x="648" y="87"/>
                  </a:cubicBezTo>
                  <a:close/>
                  <a:moveTo>
                    <a:pt x="648" y="0"/>
                  </a:moveTo>
                  <a:cubicBezTo>
                    <a:pt x="281" y="0"/>
                    <a:pt x="0" y="294"/>
                    <a:pt x="0" y="650"/>
                  </a:cubicBezTo>
                  <a:lnTo>
                    <a:pt x="0" y="5190"/>
                  </a:lnTo>
                  <a:cubicBezTo>
                    <a:pt x="0" y="5557"/>
                    <a:pt x="281" y="5851"/>
                    <a:pt x="648" y="5851"/>
                  </a:cubicBezTo>
                  <a:lnTo>
                    <a:pt x="12667" y="5851"/>
                  </a:lnTo>
                  <a:cubicBezTo>
                    <a:pt x="13023" y="5851"/>
                    <a:pt x="13316" y="5557"/>
                    <a:pt x="13316" y="5190"/>
                  </a:cubicBezTo>
                  <a:lnTo>
                    <a:pt x="13316" y="650"/>
                  </a:lnTo>
                  <a:cubicBezTo>
                    <a:pt x="13316" y="294"/>
                    <a:pt x="13023" y="0"/>
                    <a:pt x="12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3633054" y="2052871"/>
              <a:ext cx="613005" cy="56149"/>
            </a:xfrm>
            <a:custGeom>
              <a:avLst/>
              <a:gdLst/>
              <a:ahLst/>
              <a:cxnLst/>
              <a:rect l="l" t="t" r="r" b="b"/>
              <a:pathLst>
                <a:path w="13232" h="1212" extrusionOk="0">
                  <a:moveTo>
                    <a:pt x="612" y="1"/>
                  </a:moveTo>
                  <a:cubicBezTo>
                    <a:pt x="282" y="1"/>
                    <a:pt x="0" y="282"/>
                    <a:pt x="0" y="613"/>
                  </a:cubicBezTo>
                  <a:lnTo>
                    <a:pt x="0" y="1212"/>
                  </a:lnTo>
                  <a:lnTo>
                    <a:pt x="13231" y="1212"/>
                  </a:lnTo>
                  <a:lnTo>
                    <a:pt x="13231" y="613"/>
                  </a:lnTo>
                  <a:cubicBezTo>
                    <a:pt x="13231" y="282"/>
                    <a:pt x="12962" y="1"/>
                    <a:pt x="126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3631386" y="2051157"/>
              <a:ext cx="616943" cy="60133"/>
            </a:xfrm>
            <a:custGeom>
              <a:avLst/>
              <a:gdLst/>
              <a:ahLst/>
              <a:cxnLst/>
              <a:rect l="l" t="t" r="r" b="b"/>
              <a:pathLst>
                <a:path w="13317" h="1298" extrusionOk="0">
                  <a:moveTo>
                    <a:pt x="12667" y="87"/>
                  </a:moveTo>
                  <a:cubicBezTo>
                    <a:pt x="12974" y="87"/>
                    <a:pt x="13230" y="343"/>
                    <a:pt x="13230" y="650"/>
                  </a:cubicBezTo>
                  <a:lnTo>
                    <a:pt x="13230" y="1200"/>
                  </a:lnTo>
                  <a:lnTo>
                    <a:pt x="85" y="1200"/>
                  </a:lnTo>
                  <a:lnTo>
                    <a:pt x="85" y="650"/>
                  </a:lnTo>
                  <a:cubicBezTo>
                    <a:pt x="85" y="343"/>
                    <a:pt x="343" y="87"/>
                    <a:pt x="648" y="87"/>
                  </a:cubicBezTo>
                  <a:close/>
                  <a:moveTo>
                    <a:pt x="648" y="0"/>
                  </a:moveTo>
                  <a:cubicBezTo>
                    <a:pt x="281" y="0"/>
                    <a:pt x="0" y="294"/>
                    <a:pt x="0" y="650"/>
                  </a:cubicBezTo>
                  <a:lnTo>
                    <a:pt x="0" y="1298"/>
                  </a:lnTo>
                  <a:lnTo>
                    <a:pt x="13316" y="1298"/>
                  </a:lnTo>
                  <a:lnTo>
                    <a:pt x="13316" y="650"/>
                  </a:lnTo>
                  <a:cubicBezTo>
                    <a:pt x="13316" y="294"/>
                    <a:pt x="13023" y="0"/>
                    <a:pt x="12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871" name="Google Shape;1871;p35"/>
          <p:cNvGrpSpPr/>
          <p:nvPr/>
        </p:nvGrpSpPr>
        <p:grpSpPr>
          <a:xfrm>
            <a:off x="9069152" y="5297060"/>
            <a:ext cx="2734920" cy="1382779"/>
            <a:chOff x="2505213" y="1998997"/>
            <a:chExt cx="715623" cy="361820"/>
          </a:xfrm>
        </p:grpSpPr>
        <p:sp>
          <p:nvSpPr>
            <p:cNvPr id="1872" name="Google Shape;1872;p35"/>
            <p:cNvSpPr/>
            <p:nvPr/>
          </p:nvSpPr>
          <p:spPr>
            <a:xfrm>
              <a:off x="2507483" y="2091978"/>
              <a:ext cx="612959" cy="267124"/>
            </a:xfrm>
            <a:custGeom>
              <a:avLst/>
              <a:gdLst/>
              <a:ahLst/>
              <a:cxnLst/>
              <a:rect l="l" t="t" r="r" b="b"/>
              <a:pathLst>
                <a:path w="13231" h="5766" extrusionOk="0">
                  <a:moveTo>
                    <a:pt x="613" y="1"/>
                  </a:moveTo>
                  <a:cubicBezTo>
                    <a:pt x="270" y="1"/>
                    <a:pt x="1" y="270"/>
                    <a:pt x="1" y="613"/>
                  </a:cubicBezTo>
                  <a:lnTo>
                    <a:pt x="1" y="5154"/>
                  </a:lnTo>
                  <a:cubicBezTo>
                    <a:pt x="1" y="5484"/>
                    <a:pt x="270" y="5766"/>
                    <a:pt x="613" y="5766"/>
                  </a:cubicBezTo>
                  <a:lnTo>
                    <a:pt x="12619" y="5766"/>
                  </a:lnTo>
                  <a:cubicBezTo>
                    <a:pt x="12962" y="5766"/>
                    <a:pt x="13231" y="5484"/>
                    <a:pt x="13231" y="5154"/>
                  </a:cubicBezTo>
                  <a:lnTo>
                    <a:pt x="13231" y="613"/>
                  </a:lnTo>
                  <a:cubicBezTo>
                    <a:pt x="13231" y="270"/>
                    <a:pt x="12962" y="1"/>
                    <a:pt x="126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2505213" y="2089708"/>
              <a:ext cx="617499" cy="271109"/>
            </a:xfrm>
            <a:custGeom>
              <a:avLst/>
              <a:gdLst/>
              <a:ahLst/>
              <a:cxnLst/>
              <a:rect l="l" t="t" r="r" b="b"/>
              <a:pathLst>
                <a:path w="13329" h="5852" extrusionOk="0">
                  <a:moveTo>
                    <a:pt x="12668" y="99"/>
                  </a:moveTo>
                  <a:cubicBezTo>
                    <a:pt x="12986" y="99"/>
                    <a:pt x="13231" y="356"/>
                    <a:pt x="13231" y="662"/>
                  </a:cubicBezTo>
                  <a:lnTo>
                    <a:pt x="13231" y="5203"/>
                  </a:lnTo>
                  <a:cubicBezTo>
                    <a:pt x="13231" y="5508"/>
                    <a:pt x="12986" y="5766"/>
                    <a:pt x="12668" y="5766"/>
                  </a:cubicBezTo>
                  <a:lnTo>
                    <a:pt x="662" y="5766"/>
                  </a:lnTo>
                  <a:cubicBezTo>
                    <a:pt x="343" y="5766"/>
                    <a:pt x="99" y="5508"/>
                    <a:pt x="99" y="5203"/>
                  </a:cubicBezTo>
                  <a:lnTo>
                    <a:pt x="99" y="662"/>
                  </a:lnTo>
                  <a:cubicBezTo>
                    <a:pt x="99" y="356"/>
                    <a:pt x="343" y="99"/>
                    <a:pt x="662" y="99"/>
                  </a:cubicBezTo>
                  <a:close/>
                  <a:moveTo>
                    <a:pt x="662" y="1"/>
                  </a:moveTo>
                  <a:cubicBezTo>
                    <a:pt x="295" y="1"/>
                    <a:pt x="1" y="295"/>
                    <a:pt x="1" y="662"/>
                  </a:cubicBezTo>
                  <a:lnTo>
                    <a:pt x="1" y="5203"/>
                  </a:lnTo>
                  <a:cubicBezTo>
                    <a:pt x="1" y="5570"/>
                    <a:pt x="295" y="5851"/>
                    <a:pt x="662" y="5851"/>
                  </a:cubicBezTo>
                  <a:lnTo>
                    <a:pt x="12668" y="5851"/>
                  </a:lnTo>
                  <a:cubicBezTo>
                    <a:pt x="13035" y="5851"/>
                    <a:pt x="13329" y="5570"/>
                    <a:pt x="13329" y="5203"/>
                  </a:cubicBezTo>
                  <a:lnTo>
                    <a:pt x="13329" y="662"/>
                  </a:lnTo>
                  <a:cubicBezTo>
                    <a:pt x="13329" y="295"/>
                    <a:pt x="13035" y="1"/>
                    <a:pt x="12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07483" y="2091978"/>
              <a:ext cx="612959" cy="56195"/>
            </a:xfrm>
            <a:custGeom>
              <a:avLst/>
              <a:gdLst/>
              <a:ahLst/>
              <a:cxnLst/>
              <a:rect l="l" t="t" r="r" b="b"/>
              <a:pathLst>
                <a:path w="13231" h="1213" extrusionOk="0">
                  <a:moveTo>
                    <a:pt x="613" y="1"/>
                  </a:moveTo>
                  <a:cubicBezTo>
                    <a:pt x="270" y="1"/>
                    <a:pt x="1" y="270"/>
                    <a:pt x="1" y="613"/>
                  </a:cubicBezTo>
                  <a:lnTo>
                    <a:pt x="1" y="1213"/>
                  </a:lnTo>
                  <a:lnTo>
                    <a:pt x="13231" y="1213"/>
                  </a:lnTo>
                  <a:lnTo>
                    <a:pt x="13231" y="613"/>
                  </a:lnTo>
                  <a:cubicBezTo>
                    <a:pt x="13231" y="270"/>
                    <a:pt x="12962" y="1"/>
                    <a:pt x="126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05213" y="2089708"/>
              <a:ext cx="617499" cy="60735"/>
            </a:xfrm>
            <a:custGeom>
              <a:avLst/>
              <a:gdLst/>
              <a:ahLst/>
              <a:cxnLst/>
              <a:rect l="l" t="t" r="r" b="b"/>
              <a:pathLst>
                <a:path w="13329" h="1311" extrusionOk="0">
                  <a:moveTo>
                    <a:pt x="12668" y="99"/>
                  </a:moveTo>
                  <a:cubicBezTo>
                    <a:pt x="12986" y="99"/>
                    <a:pt x="13231" y="356"/>
                    <a:pt x="13231" y="662"/>
                  </a:cubicBezTo>
                  <a:lnTo>
                    <a:pt x="13231" y="1213"/>
                  </a:lnTo>
                  <a:lnTo>
                    <a:pt x="99" y="1213"/>
                  </a:lnTo>
                  <a:lnTo>
                    <a:pt x="99" y="662"/>
                  </a:lnTo>
                  <a:cubicBezTo>
                    <a:pt x="99" y="356"/>
                    <a:pt x="343" y="99"/>
                    <a:pt x="662" y="99"/>
                  </a:cubicBezTo>
                  <a:close/>
                  <a:moveTo>
                    <a:pt x="662" y="1"/>
                  </a:moveTo>
                  <a:cubicBezTo>
                    <a:pt x="295" y="1"/>
                    <a:pt x="1" y="295"/>
                    <a:pt x="1" y="662"/>
                  </a:cubicBezTo>
                  <a:lnTo>
                    <a:pt x="1" y="1311"/>
                  </a:lnTo>
                  <a:lnTo>
                    <a:pt x="13329" y="1311"/>
                  </a:lnTo>
                  <a:lnTo>
                    <a:pt x="13329" y="662"/>
                  </a:lnTo>
                  <a:cubicBezTo>
                    <a:pt x="13329" y="295"/>
                    <a:pt x="13035" y="1"/>
                    <a:pt x="12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9456" y="2046622"/>
              <a:ext cx="612959" cy="266568"/>
            </a:xfrm>
            <a:custGeom>
              <a:avLst/>
              <a:gdLst/>
              <a:ahLst/>
              <a:cxnLst/>
              <a:rect l="l" t="t" r="r" b="b"/>
              <a:pathLst>
                <a:path w="13231" h="5754" extrusionOk="0">
                  <a:moveTo>
                    <a:pt x="612" y="1"/>
                  </a:moveTo>
                  <a:cubicBezTo>
                    <a:pt x="281" y="1"/>
                    <a:pt x="0" y="270"/>
                    <a:pt x="0" y="601"/>
                  </a:cubicBezTo>
                  <a:lnTo>
                    <a:pt x="0" y="5154"/>
                  </a:lnTo>
                  <a:cubicBezTo>
                    <a:pt x="0" y="5484"/>
                    <a:pt x="281" y="5753"/>
                    <a:pt x="612" y="5753"/>
                  </a:cubicBezTo>
                  <a:lnTo>
                    <a:pt x="12631" y="5753"/>
                  </a:lnTo>
                  <a:cubicBezTo>
                    <a:pt x="12961" y="5753"/>
                    <a:pt x="13231" y="5484"/>
                    <a:pt x="13231" y="5154"/>
                  </a:cubicBezTo>
                  <a:lnTo>
                    <a:pt x="13231" y="601"/>
                  </a:lnTo>
                  <a:cubicBezTo>
                    <a:pt x="13231" y="270"/>
                    <a:pt x="12961" y="1"/>
                    <a:pt x="126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2547742" y="2044352"/>
              <a:ext cx="616943" cy="271062"/>
            </a:xfrm>
            <a:custGeom>
              <a:avLst/>
              <a:gdLst/>
              <a:ahLst/>
              <a:cxnLst/>
              <a:rect l="l" t="t" r="r" b="b"/>
              <a:pathLst>
                <a:path w="13317" h="5851" extrusionOk="0">
                  <a:moveTo>
                    <a:pt x="12668" y="87"/>
                  </a:moveTo>
                  <a:cubicBezTo>
                    <a:pt x="12974" y="87"/>
                    <a:pt x="13231" y="343"/>
                    <a:pt x="13231" y="650"/>
                  </a:cubicBezTo>
                  <a:lnTo>
                    <a:pt x="13231" y="5190"/>
                  </a:lnTo>
                  <a:cubicBezTo>
                    <a:pt x="13231" y="5508"/>
                    <a:pt x="12974" y="5753"/>
                    <a:pt x="12668" y="5753"/>
                  </a:cubicBezTo>
                  <a:lnTo>
                    <a:pt x="649" y="5753"/>
                  </a:lnTo>
                  <a:cubicBezTo>
                    <a:pt x="343" y="5753"/>
                    <a:pt x="86" y="5508"/>
                    <a:pt x="86" y="5190"/>
                  </a:cubicBezTo>
                  <a:lnTo>
                    <a:pt x="86" y="650"/>
                  </a:lnTo>
                  <a:cubicBezTo>
                    <a:pt x="86" y="343"/>
                    <a:pt x="343" y="87"/>
                    <a:pt x="649" y="87"/>
                  </a:cubicBezTo>
                  <a:close/>
                  <a:moveTo>
                    <a:pt x="649" y="1"/>
                  </a:moveTo>
                  <a:cubicBezTo>
                    <a:pt x="294" y="1"/>
                    <a:pt x="0" y="294"/>
                    <a:pt x="0" y="650"/>
                  </a:cubicBezTo>
                  <a:lnTo>
                    <a:pt x="0" y="5190"/>
                  </a:lnTo>
                  <a:cubicBezTo>
                    <a:pt x="0" y="5557"/>
                    <a:pt x="294" y="5851"/>
                    <a:pt x="649" y="5851"/>
                  </a:cubicBezTo>
                  <a:lnTo>
                    <a:pt x="12668" y="5851"/>
                  </a:lnTo>
                  <a:cubicBezTo>
                    <a:pt x="13023" y="5851"/>
                    <a:pt x="13317" y="5557"/>
                    <a:pt x="13317" y="5190"/>
                  </a:cubicBezTo>
                  <a:lnTo>
                    <a:pt x="13317" y="650"/>
                  </a:lnTo>
                  <a:cubicBezTo>
                    <a:pt x="13317" y="294"/>
                    <a:pt x="13023" y="1"/>
                    <a:pt x="12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2549456" y="2046622"/>
              <a:ext cx="612959" cy="55639"/>
            </a:xfrm>
            <a:custGeom>
              <a:avLst/>
              <a:gdLst/>
              <a:ahLst/>
              <a:cxnLst/>
              <a:rect l="l" t="t" r="r" b="b"/>
              <a:pathLst>
                <a:path w="13231" h="1201" extrusionOk="0">
                  <a:moveTo>
                    <a:pt x="612" y="1"/>
                  </a:moveTo>
                  <a:cubicBezTo>
                    <a:pt x="281" y="1"/>
                    <a:pt x="0" y="270"/>
                    <a:pt x="0" y="601"/>
                  </a:cubicBezTo>
                  <a:lnTo>
                    <a:pt x="0" y="1200"/>
                  </a:lnTo>
                  <a:lnTo>
                    <a:pt x="13231" y="1200"/>
                  </a:lnTo>
                  <a:lnTo>
                    <a:pt x="13231" y="601"/>
                  </a:lnTo>
                  <a:cubicBezTo>
                    <a:pt x="13231" y="270"/>
                    <a:pt x="12961" y="1"/>
                    <a:pt x="126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2547742" y="2044352"/>
              <a:ext cx="616943" cy="60133"/>
            </a:xfrm>
            <a:custGeom>
              <a:avLst/>
              <a:gdLst/>
              <a:ahLst/>
              <a:cxnLst/>
              <a:rect l="l" t="t" r="r" b="b"/>
              <a:pathLst>
                <a:path w="13317" h="1298" extrusionOk="0">
                  <a:moveTo>
                    <a:pt x="12668" y="87"/>
                  </a:moveTo>
                  <a:cubicBezTo>
                    <a:pt x="12974" y="87"/>
                    <a:pt x="13231" y="343"/>
                    <a:pt x="13231" y="650"/>
                  </a:cubicBezTo>
                  <a:lnTo>
                    <a:pt x="13231" y="1213"/>
                  </a:lnTo>
                  <a:lnTo>
                    <a:pt x="86" y="1213"/>
                  </a:lnTo>
                  <a:lnTo>
                    <a:pt x="86" y="650"/>
                  </a:lnTo>
                  <a:cubicBezTo>
                    <a:pt x="86" y="343"/>
                    <a:pt x="343" y="87"/>
                    <a:pt x="649" y="87"/>
                  </a:cubicBezTo>
                  <a:close/>
                  <a:moveTo>
                    <a:pt x="649" y="1"/>
                  </a:moveTo>
                  <a:cubicBezTo>
                    <a:pt x="294" y="1"/>
                    <a:pt x="0" y="294"/>
                    <a:pt x="0" y="650"/>
                  </a:cubicBezTo>
                  <a:lnTo>
                    <a:pt x="0" y="1298"/>
                  </a:lnTo>
                  <a:lnTo>
                    <a:pt x="13317" y="1298"/>
                  </a:lnTo>
                  <a:lnTo>
                    <a:pt x="13317" y="650"/>
                  </a:lnTo>
                  <a:cubicBezTo>
                    <a:pt x="13317" y="294"/>
                    <a:pt x="13023" y="1"/>
                    <a:pt x="12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2606162" y="2001267"/>
              <a:ext cx="612959" cy="266522"/>
            </a:xfrm>
            <a:custGeom>
              <a:avLst/>
              <a:gdLst/>
              <a:ahLst/>
              <a:cxnLst/>
              <a:rect l="l" t="t" r="r" b="b"/>
              <a:pathLst>
                <a:path w="13231" h="5753" extrusionOk="0">
                  <a:moveTo>
                    <a:pt x="600" y="0"/>
                  </a:moveTo>
                  <a:cubicBezTo>
                    <a:pt x="270" y="0"/>
                    <a:pt x="0" y="270"/>
                    <a:pt x="0" y="612"/>
                  </a:cubicBezTo>
                  <a:lnTo>
                    <a:pt x="0" y="5154"/>
                  </a:lnTo>
                  <a:cubicBezTo>
                    <a:pt x="0" y="5484"/>
                    <a:pt x="270" y="5753"/>
                    <a:pt x="600" y="5753"/>
                  </a:cubicBezTo>
                  <a:lnTo>
                    <a:pt x="12619" y="5753"/>
                  </a:lnTo>
                  <a:cubicBezTo>
                    <a:pt x="12950" y="5753"/>
                    <a:pt x="13231" y="5484"/>
                    <a:pt x="13231" y="5154"/>
                  </a:cubicBezTo>
                  <a:lnTo>
                    <a:pt x="13231" y="612"/>
                  </a:lnTo>
                  <a:cubicBezTo>
                    <a:pt x="13231" y="270"/>
                    <a:pt x="12950" y="0"/>
                    <a:pt x="126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2603892" y="1998997"/>
              <a:ext cx="616943" cy="271062"/>
            </a:xfrm>
            <a:custGeom>
              <a:avLst/>
              <a:gdLst/>
              <a:ahLst/>
              <a:cxnLst/>
              <a:rect l="l" t="t" r="r" b="b"/>
              <a:pathLst>
                <a:path w="13317" h="5851" extrusionOk="0">
                  <a:moveTo>
                    <a:pt x="12668" y="98"/>
                  </a:moveTo>
                  <a:cubicBezTo>
                    <a:pt x="12974" y="98"/>
                    <a:pt x="13231" y="343"/>
                    <a:pt x="13231" y="661"/>
                  </a:cubicBezTo>
                  <a:lnTo>
                    <a:pt x="13231" y="5203"/>
                  </a:lnTo>
                  <a:cubicBezTo>
                    <a:pt x="13231" y="5508"/>
                    <a:pt x="12974" y="5766"/>
                    <a:pt x="12668" y="5766"/>
                  </a:cubicBezTo>
                  <a:lnTo>
                    <a:pt x="649" y="5766"/>
                  </a:lnTo>
                  <a:cubicBezTo>
                    <a:pt x="343" y="5766"/>
                    <a:pt x="86" y="5508"/>
                    <a:pt x="86" y="5203"/>
                  </a:cubicBezTo>
                  <a:lnTo>
                    <a:pt x="86" y="661"/>
                  </a:lnTo>
                  <a:cubicBezTo>
                    <a:pt x="86" y="343"/>
                    <a:pt x="343" y="98"/>
                    <a:pt x="649" y="98"/>
                  </a:cubicBezTo>
                  <a:close/>
                  <a:moveTo>
                    <a:pt x="649" y="0"/>
                  </a:moveTo>
                  <a:cubicBezTo>
                    <a:pt x="294" y="0"/>
                    <a:pt x="0" y="294"/>
                    <a:pt x="0" y="661"/>
                  </a:cubicBezTo>
                  <a:lnTo>
                    <a:pt x="0" y="5203"/>
                  </a:lnTo>
                  <a:cubicBezTo>
                    <a:pt x="0" y="5557"/>
                    <a:pt x="294" y="5851"/>
                    <a:pt x="649" y="5851"/>
                  </a:cubicBezTo>
                  <a:lnTo>
                    <a:pt x="12668" y="5851"/>
                  </a:lnTo>
                  <a:cubicBezTo>
                    <a:pt x="13035" y="5851"/>
                    <a:pt x="13317" y="5557"/>
                    <a:pt x="13317" y="5203"/>
                  </a:cubicBezTo>
                  <a:lnTo>
                    <a:pt x="13317" y="661"/>
                  </a:lnTo>
                  <a:cubicBezTo>
                    <a:pt x="13317" y="294"/>
                    <a:pt x="13035" y="0"/>
                    <a:pt x="12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2606162" y="2001267"/>
              <a:ext cx="612959" cy="56195"/>
            </a:xfrm>
            <a:custGeom>
              <a:avLst/>
              <a:gdLst/>
              <a:ahLst/>
              <a:cxnLst/>
              <a:rect l="l" t="t" r="r" b="b"/>
              <a:pathLst>
                <a:path w="13231" h="1213" extrusionOk="0">
                  <a:moveTo>
                    <a:pt x="600" y="0"/>
                  </a:moveTo>
                  <a:cubicBezTo>
                    <a:pt x="270" y="0"/>
                    <a:pt x="0" y="270"/>
                    <a:pt x="0" y="612"/>
                  </a:cubicBezTo>
                  <a:lnTo>
                    <a:pt x="0" y="1213"/>
                  </a:lnTo>
                  <a:lnTo>
                    <a:pt x="13231" y="1213"/>
                  </a:lnTo>
                  <a:lnTo>
                    <a:pt x="13231" y="612"/>
                  </a:lnTo>
                  <a:cubicBezTo>
                    <a:pt x="13231" y="270"/>
                    <a:pt x="12950" y="0"/>
                    <a:pt x="126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2603892" y="1998997"/>
              <a:ext cx="616943" cy="60133"/>
            </a:xfrm>
            <a:custGeom>
              <a:avLst/>
              <a:gdLst/>
              <a:ahLst/>
              <a:cxnLst/>
              <a:rect l="l" t="t" r="r" b="b"/>
              <a:pathLst>
                <a:path w="13317" h="1298" extrusionOk="0">
                  <a:moveTo>
                    <a:pt x="12668" y="98"/>
                  </a:moveTo>
                  <a:cubicBezTo>
                    <a:pt x="12974" y="98"/>
                    <a:pt x="13231" y="343"/>
                    <a:pt x="13231" y="661"/>
                  </a:cubicBezTo>
                  <a:lnTo>
                    <a:pt x="13231" y="1213"/>
                  </a:lnTo>
                  <a:lnTo>
                    <a:pt x="86" y="1213"/>
                  </a:lnTo>
                  <a:lnTo>
                    <a:pt x="86" y="661"/>
                  </a:lnTo>
                  <a:cubicBezTo>
                    <a:pt x="86" y="343"/>
                    <a:pt x="343" y="98"/>
                    <a:pt x="649" y="98"/>
                  </a:cubicBezTo>
                  <a:close/>
                  <a:moveTo>
                    <a:pt x="649" y="0"/>
                  </a:moveTo>
                  <a:cubicBezTo>
                    <a:pt x="294" y="0"/>
                    <a:pt x="0" y="294"/>
                    <a:pt x="0" y="661"/>
                  </a:cubicBezTo>
                  <a:lnTo>
                    <a:pt x="0" y="1298"/>
                  </a:lnTo>
                  <a:lnTo>
                    <a:pt x="13317" y="1298"/>
                  </a:lnTo>
                  <a:lnTo>
                    <a:pt x="13317" y="661"/>
                  </a:lnTo>
                  <a:cubicBezTo>
                    <a:pt x="13317" y="294"/>
                    <a:pt x="13035" y="0"/>
                    <a:pt x="12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884" name="Google Shape;1884;p35"/>
          <p:cNvGrpSpPr/>
          <p:nvPr/>
        </p:nvGrpSpPr>
        <p:grpSpPr>
          <a:xfrm>
            <a:off x="9826240" y="5638288"/>
            <a:ext cx="1648800" cy="549600"/>
            <a:chOff x="7044555" y="1052966"/>
            <a:chExt cx="1236600" cy="412200"/>
          </a:xfrm>
        </p:grpSpPr>
        <p:grpSp>
          <p:nvGrpSpPr>
            <p:cNvPr id="1885" name="Google Shape;1885;p35"/>
            <p:cNvGrpSpPr/>
            <p:nvPr/>
          </p:nvGrpSpPr>
          <p:grpSpPr>
            <a:xfrm>
              <a:off x="7044555" y="1052966"/>
              <a:ext cx="412200" cy="412200"/>
              <a:chOff x="7044555" y="1052966"/>
              <a:chExt cx="412200" cy="412200"/>
            </a:xfrm>
          </p:grpSpPr>
          <p:sp>
            <p:nvSpPr>
              <p:cNvPr id="1886" name="Google Shape;1886;p35"/>
              <p:cNvSpPr/>
              <p:nvPr/>
            </p:nvSpPr>
            <p:spPr>
              <a:xfrm>
                <a:off x="7104905" y="1113408"/>
                <a:ext cx="291600" cy="291600"/>
              </a:xfrm>
              <a:prstGeom prst="plus">
                <a:avLst>
                  <a:gd name="adj" fmla="val 4541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1887" name="Google Shape;1887;p35"/>
              <p:cNvSpPr/>
              <p:nvPr/>
            </p:nvSpPr>
            <p:spPr>
              <a:xfrm rot="2700000">
                <a:off x="7104920" y="1113331"/>
                <a:ext cx="291469" cy="291469"/>
              </a:xfrm>
              <a:prstGeom prst="plus">
                <a:avLst>
                  <a:gd name="adj" fmla="val 4541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</p:grpSp>
        <p:grpSp>
          <p:nvGrpSpPr>
            <p:cNvPr id="1888" name="Google Shape;1888;p35"/>
            <p:cNvGrpSpPr/>
            <p:nvPr/>
          </p:nvGrpSpPr>
          <p:grpSpPr>
            <a:xfrm>
              <a:off x="7456755" y="1052966"/>
              <a:ext cx="412200" cy="412200"/>
              <a:chOff x="7044555" y="1052966"/>
              <a:chExt cx="412200" cy="412200"/>
            </a:xfrm>
          </p:grpSpPr>
          <p:sp>
            <p:nvSpPr>
              <p:cNvPr id="1889" name="Google Shape;1889;p35"/>
              <p:cNvSpPr/>
              <p:nvPr/>
            </p:nvSpPr>
            <p:spPr>
              <a:xfrm>
                <a:off x="7104905" y="1113408"/>
                <a:ext cx="291600" cy="291600"/>
              </a:xfrm>
              <a:prstGeom prst="plus">
                <a:avLst>
                  <a:gd name="adj" fmla="val 4541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1890" name="Google Shape;1890;p35"/>
              <p:cNvSpPr/>
              <p:nvPr/>
            </p:nvSpPr>
            <p:spPr>
              <a:xfrm rot="2700000">
                <a:off x="7104920" y="1113331"/>
                <a:ext cx="291469" cy="291469"/>
              </a:xfrm>
              <a:prstGeom prst="plus">
                <a:avLst>
                  <a:gd name="adj" fmla="val 4541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</p:grpSp>
        <p:grpSp>
          <p:nvGrpSpPr>
            <p:cNvPr id="1891" name="Google Shape;1891;p35"/>
            <p:cNvGrpSpPr/>
            <p:nvPr/>
          </p:nvGrpSpPr>
          <p:grpSpPr>
            <a:xfrm>
              <a:off x="7868955" y="1052966"/>
              <a:ext cx="412200" cy="412200"/>
              <a:chOff x="7044555" y="1052966"/>
              <a:chExt cx="412200" cy="412200"/>
            </a:xfrm>
          </p:grpSpPr>
          <p:sp>
            <p:nvSpPr>
              <p:cNvPr id="1892" name="Google Shape;1892;p35"/>
              <p:cNvSpPr/>
              <p:nvPr/>
            </p:nvSpPr>
            <p:spPr>
              <a:xfrm>
                <a:off x="7104905" y="1113408"/>
                <a:ext cx="291600" cy="291600"/>
              </a:xfrm>
              <a:prstGeom prst="plus">
                <a:avLst>
                  <a:gd name="adj" fmla="val 4541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1893" name="Google Shape;1893;p35"/>
              <p:cNvSpPr/>
              <p:nvPr/>
            </p:nvSpPr>
            <p:spPr>
              <a:xfrm rot="2700000">
                <a:off x="7104920" y="1113331"/>
                <a:ext cx="291469" cy="291469"/>
              </a:xfrm>
              <a:prstGeom prst="plus">
                <a:avLst>
                  <a:gd name="adj" fmla="val 4541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8257249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Google Shape;2043;p38"/>
          <p:cNvSpPr txBox="1">
            <a:spLocks noGrp="1"/>
          </p:cNvSpPr>
          <p:nvPr>
            <p:ph type="subTitle" idx="1"/>
          </p:nvPr>
        </p:nvSpPr>
        <p:spPr>
          <a:xfrm>
            <a:off x="2204934" y="2370393"/>
            <a:ext cx="5640000" cy="462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-US" sz="4800" dirty="0"/>
              <a:t>LSA</a:t>
            </a:r>
          </a:p>
        </p:txBody>
      </p:sp>
      <p:sp>
        <p:nvSpPr>
          <p:cNvPr id="2045" name="Google Shape;2045;p38"/>
          <p:cNvSpPr txBox="1">
            <a:spLocks noGrp="1"/>
          </p:cNvSpPr>
          <p:nvPr>
            <p:ph type="subTitle" idx="3"/>
          </p:nvPr>
        </p:nvSpPr>
        <p:spPr>
          <a:xfrm>
            <a:off x="2204934" y="4403134"/>
            <a:ext cx="5640000" cy="462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-US" sz="4800" dirty="0"/>
              <a:t>LDA</a:t>
            </a:r>
          </a:p>
        </p:txBody>
      </p:sp>
      <p:grpSp>
        <p:nvGrpSpPr>
          <p:cNvPr id="2065" name="Google Shape;2065;p38"/>
          <p:cNvGrpSpPr/>
          <p:nvPr/>
        </p:nvGrpSpPr>
        <p:grpSpPr>
          <a:xfrm>
            <a:off x="881458" y="3757652"/>
            <a:ext cx="1177600" cy="1177600"/>
            <a:chOff x="742975" y="1304325"/>
            <a:chExt cx="883200" cy="883200"/>
          </a:xfrm>
        </p:grpSpPr>
        <p:sp>
          <p:nvSpPr>
            <p:cNvPr id="2066" name="Google Shape;2066;p38"/>
            <p:cNvSpPr/>
            <p:nvPr/>
          </p:nvSpPr>
          <p:spPr>
            <a:xfrm>
              <a:off x="742975" y="1304325"/>
              <a:ext cx="883200" cy="883200"/>
            </a:xfrm>
            <a:prstGeom prst="roundRect">
              <a:avLst>
                <a:gd name="adj" fmla="val 9412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67" name="Google Shape;2067;p38"/>
            <p:cNvSpPr/>
            <p:nvPr/>
          </p:nvSpPr>
          <p:spPr>
            <a:xfrm>
              <a:off x="742975" y="1304325"/>
              <a:ext cx="883200" cy="1161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2068" name="Google Shape;2068;p38"/>
          <p:cNvGrpSpPr/>
          <p:nvPr/>
        </p:nvGrpSpPr>
        <p:grpSpPr>
          <a:xfrm>
            <a:off x="881458" y="1655593"/>
            <a:ext cx="1177600" cy="1177600"/>
            <a:chOff x="742975" y="1304325"/>
            <a:chExt cx="883200" cy="883200"/>
          </a:xfrm>
        </p:grpSpPr>
        <p:sp>
          <p:nvSpPr>
            <p:cNvPr id="2069" name="Google Shape;2069;p38"/>
            <p:cNvSpPr/>
            <p:nvPr/>
          </p:nvSpPr>
          <p:spPr>
            <a:xfrm>
              <a:off x="742975" y="1304325"/>
              <a:ext cx="883200" cy="883200"/>
            </a:xfrm>
            <a:prstGeom prst="roundRect">
              <a:avLst>
                <a:gd name="adj" fmla="val 9412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70" name="Google Shape;2070;p38"/>
            <p:cNvSpPr/>
            <p:nvPr/>
          </p:nvSpPr>
          <p:spPr>
            <a:xfrm>
              <a:off x="742975" y="1304325"/>
              <a:ext cx="883200" cy="1161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2095" name="Google Shape;2095;p38"/>
          <p:cNvGrpSpPr/>
          <p:nvPr/>
        </p:nvGrpSpPr>
        <p:grpSpPr>
          <a:xfrm>
            <a:off x="1161282" y="4108003"/>
            <a:ext cx="527509" cy="630901"/>
            <a:chOff x="1562373" y="3424974"/>
            <a:chExt cx="395632" cy="473176"/>
          </a:xfrm>
        </p:grpSpPr>
        <p:sp>
          <p:nvSpPr>
            <p:cNvPr id="2096" name="Google Shape;2096;p38"/>
            <p:cNvSpPr/>
            <p:nvPr/>
          </p:nvSpPr>
          <p:spPr>
            <a:xfrm>
              <a:off x="1562373" y="3494252"/>
              <a:ext cx="194025" cy="194025"/>
            </a:xfrm>
            <a:custGeom>
              <a:avLst/>
              <a:gdLst/>
              <a:ahLst/>
              <a:cxnLst/>
              <a:rect l="l" t="t" r="r" b="b"/>
              <a:pathLst>
                <a:path w="3428" h="3428" extrusionOk="0">
                  <a:moveTo>
                    <a:pt x="1836" y="257"/>
                  </a:moveTo>
                  <a:cubicBezTo>
                    <a:pt x="2595" y="319"/>
                    <a:pt x="3182" y="942"/>
                    <a:pt x="3182" y="1714"/>
                  </a:cubicBezTo>
                  <a:lnTo>
                    <a:pt x="1836" y="1714"/>
                  </a:lnTo>
                  <a:lnTo>
                    <a:pt x="1836" y="257"/>
                  </a:lnTo>
                  <a:close/>
                  <a:moveTo>
                    <a:pt x="1591" y="257"/>
                  </a:moveTo>
                  <a:lnTo>
                    <a:pt x="1591" y="1787"/>
                  </a:lnTo>
                  <a:lnTo>
                    <a:pt x="661" y="2729"/>
                  </a:lnTo>
                  <a:cubicBezTo>
                    <a:pt x="404" y="2460"/>
                    <a:pt x="245" y="2106"/>
                    <a:pt x="245" y="1714"/>
                  </a:cubicBezTo>
                  <a:cubicBezTo>
                    <a:pt x="245" y="942"/>
                    <a:pt x="845" y="319"/>
                    <a:pt x="1591" y="257"/>
                  </a:cubicBezTo>
                  <a:close/>
                  <a:moveTo>
                    <a:pt x="3170" y="1959"/>
                  </a:moveTo>
                  <a:cubicBezTo>
                    <a:pt x="3048" y="2656"/>
                    <a:pt x="2448" y="3183"/>
                    <a:pt x="1714" y="3183"/>
                  </a:cubicBezTo>
                  <a:cubicBezTo>
                    <a:pt x="1384" y="3183"/>
                    <a:pt x="1090" y="3072"/>
                    <a:pt x="832" y="2889"/>
                  </a:cubicBezTo>
                  <a:lnTo>
                    <a:pt x="1775" y="1959"/>
                  </a:lnTo>
                  <a:close/>
                  <a:moveTo>
                    <a:pt x="1714" y="0"/>
                  </a:moveTo>
                  <a:cubicBezTo>
                    <a:pt x="772" y="0"/>
                    <a:pt x="0" y="771"/>
                    <a:pt x="0" y="1714"/>
                  </a:cubicBezTo>
                  <a:cubicBezTo>
                    <a:pt x="0" y="2656"/>
                    <a:pt x="772" y="3427"/>
                    <a:pt x="1714" y="3427"/>
                  </a:cubicBezTo>
                  <a:cubicBezTo>
                    <a:pt x="2668" y="3427"/>
                    <a:pt x="3427" y="2656"/>
                    <a:pt x="3427" y="1714"/>
                  </a:cubicBezTo>
                  <a:cubicBezTo>
                    <a:pt x="3427" y="771"/>
                    <a:pt x="2668" y="0"/>
                    <a:pt x="1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97" name="Google Shape;2097;p38"/>
            <p:cNvSpPr/>
            <p:nvPr/>
          </p:nvSpPr>
          <p:spPr>
            <a:xfrm>
              <a:off x="1652422" y="3424974"/>
              <a:ext cx="305583" cy="473176"/>
            </a:xfrm>
            <a:custGeom>
              <a:avLst/>
              <a:gdLst/>
              <a:ahLst/>
              <a:cxnLst/>
              <a:rect l="l" t="t" r="r" b="b"/>
              <a:pathLst>
                <a:path w="5399" h="8360" extrusionOk="0">
                  <a:moveTo>
                    <a:pt x="0" y="1"/>
                  </a:moveTo>
                  <a:lnTo>
                    <a:pt x="0" y="980"/>
                  </a:lnTo>
                  <a:lnTo>
                    <a:pt x="245" y="980"/>
                  </a:lnTo>
                  <a:lnTo>
                    <a:pt x="245" y="245"/>
                  </a:lnTo>
                  <a:lnTo>
                    <a:pt x="5141" y="245"/>
                  </a:lnTo>
                  <a:lnTo>
                    <a:pt x="5141" y="8115"/>
                  </a:lnTo>
                  <a:lnTo>
                    <a:pt x="245" y="8115"/>
                  </a:lnTo>
                  <a:lnTo>
                    <a:pt x="245" y="4896"/>
                  </a:lnTo>
                  <a:lnTo>
                    <a:pt x="0" y="4896"/>
                  </a:lnTo>
                  <a:lnTo>
                    <a:pt x="0" y="8359"/>
                  </a:lnTo>
                  <a:lnTo>
                    <a:pt x="5398" y="8359"/>
                  </a:lnTo>
                  <a:lnTo>
                    <a:pt x="53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 dirty="0"/>
            </a:p>
          </p:txBody>
        </p:sp>
        <p:sp>
          <p:nvSpPr>
            <p:cNvPr id="2098" name="Google Shape;2098;p38"/>
            <p:cNvSpPr/>
            <p:nvPr/>
          </p:nvSpPr>
          <p:spPr>
            <a:xfrm>
              <a:off x="1700872" y="3466518"/>
              <a:ext cx="76297" cy="13924"/>
            </a:xfrm>
            <a:custGeom>
              <a:avLst/>
              <a:gdLst/>
              <a:ahLst/>
              <a:cxnLst/>
              <a:rect l="l" t="t" r="r" b="b"/>
              <a:pathLst>
                <a:path w="1348" h="246" extrusionOk="0">
                  <a:moveTo>
                    <a:pt x="1" y="1"/>
                  </a:moveTo>
                  <a:lnTo>
                    <a:pt x="1" y="246"/>
                  </a:lnTo>
                  <a:lnTo>
                    <a:pt x="1347" y="246"/>
                  </a:lnTo>
                  <a:lnTo>
                    <a:pt x="13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99" name="Google Shape;2099;p38"/>
            <p:cNvSpPr/>
            <p:nvPr/>
          </p:nvSpPr>
          <p:spPr>
            <a:xfrm>
              <a:off x="1915667" y="3466518"/>
              <a:ext cx="13867" cy="13924"/>
            </a:xfrm>
            <a:custGeom>
              <a:avLst/>
              <a:gdLst/>
              <a:ahLst/>
              <a:cxnLst/>
              <a:rect l="l" t="t" r="r" b="b"/>
              <a:pathLst>
                <a:path w="245" h="246" extrusionOk="0">
                  <a:moveTo>
                    <a:pt x="0" y="1"/>
                  </a:moveTo>
                  <a:lnTo>
                    <a:pt x="0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00" name="Google Shape;2100;p38"/>
            <p:cNvSpPr/>
            <p:nvPr/>
          </p:nvSpPr>
          <p:spPr>
            <a:xfrm>
              <a:off x="1887933" y="3466518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0" y="1"/>
                  </a:moveTo>
                  <a:lnTo>
                    <a:pt x="0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01" name="Google Shape;2101;p38"/>
            <p:cNvSpPr/>
            <p:nvPr/>
          </p:nvSpPr>
          <p:spPr>
            <a:xfrm>
              <a:off x="1860199" y="3466518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1" y="1"/>
                  </a:moveTo>
                  <a:lnTo>
                    <a:pt x="1" y="246"/>
                  </a:lnTo>
                  <a:lnTo>
                    <a:pt x="246" y="246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02" name="Google Shape;2102;p38"/>
            <p:cNvSpPr/>
            <p:nvPr/>
          </p:nvSpPr>
          <p:spPr>
            <a:xfrm>
              <a:off x="1784016" y="3515024"/>
              <a:ext cx="55468" cy="13924"/>
            </a:xfrm>
            <a:custGeom>
              <a:avLst/>
              <a:gdLst/>
              <a:ahLst/>
              <a:cxnLst/>
              <a:rect l="l" t="t" r="r" b="b"/>
              <a:pathLst>
                <a:path w="980" h="246" extrusionOk="0">
                  <a:moveTo>
                    <a:pt x="1" y="1"/>
                  </a:moveTo>
                  <a:lnTo>
                    <a:pt x="1" y="245"/>
                  </a:lnTo>
                  <a:lnTo>
                    <a:pt x="980" y="245"/>
                  </a:lnTo>
                  <a:lnTo>
                    <a:pt x="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03" name="Google Shape;2103;p38"/>
            <p:cNvSpPr/>
            <p:nvPr/>
          </p:nvSpPr>
          <p:spPr>
            <a:xfrm>
              <a:off x="1797883" y="3542759"/>
              <a:ext cx="83202" cy="13867"/>
            </a:xfrm>
            <a:custGeom>
              <a:avLst/>
              <a:gdLst/>
              <a:ahLst/>
              <a:cxnLst/>
              <a:rect l="l" t="t" r="r" b="b"/>
              <a:pathLst>
                <a:path w="1470" h="245" extrusionOk="0">
                  <a:moveTo>
                    <a:pt x="0" y="0"/>
                  </a:moveTo>
                  <a:lnTo>
                    <a:pt x="0" y="245"/>
                  </a:lnTo>
                  <a:lnTo>
                    <a:pt x="1469" y="245"/>
                  </a:lnTo>
                  <a:lnTo>
                    <a:pt x="14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04" name="Google Shape;2104;p38"/>
            <p:cNvSpPr/>
            <p:nvPr/>
          </p:nvSpPr>
          <p:spPr>
            <a:xfrm>
              <a:off x="1797883" y="3570436"/>
              <a:ext cx="20829" cy="13924"/>
            </a:xfrm>
            <a:custGeom>
              <a:avLst/>
              <a:gdLst/>
              <a:ahLst/>
              <a:cxnLst/>
              <a:rect l="l" t="t" r="r" b="b"/>
              <a:pathLst>
                <a:path w="368" h="246" extrusionOk="0">
                  <a:moveTo>
                    <a:pt x="0" y="1"/>
                  </a:moveTo>
                  <a:lnTo>
                    <a:pt x="0" y="246"/>
                  </a:lnTo>
                  <a:lnTo>
                    <a:pt x="368" y="246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05" name="Google Shape;2105;p38"/>
            <p:cNvSpPr/>
            <p:nvPr/>
          </p:nvSpPr>
          <p:spPr>
            <a:xfrm>
              <a:off x="1761829" y="3625847"/>
              <a:ext cx="167706" cy="90164"/>
            </a:xfrm>
            <a:custGeom>
              <a:avLst/>
              <a:gdLst/>
              <a:ahLst/>
              <a:cxnLst/>
              <a:rect l="l" t="t" r="r" b="b"/>
              <a:pathLst>
                <a:path w="2963" h="1593" extrusionOk="0">
                  <a:moveTo>
                    <a:pt x="2596" y="1"/>
                  </a:moveTo>
                  <a:lnTo>
                    <a:pt x="2596" y="1347"/>
                  </a:lnTo>
                  <a:lnTo>
                    <a:pt x="2351" y="1347"/>
                  </a:lnTo>
                  <a:lnTo>
                    <a:pt x="2351" y="246"/>
                  </a:lnTo>
                  <a:lnTo>
                    <a:pt x="2106" y="246"/>
                  </a:lnTo>
                  <a:lnTo>
                    <a:pt x="2106" y="1347"/>
                  </a:lnTo>
                  <a:lnTo>
                    <a:pt x="1861" y="1347"/>
                  </a:lnTo>
                  <a:lnTo>
                    <a:pt x="1861" y="491"/>
                  </a:lnTo>
                  <a:lnTo>
                    <a:pt x="1617" y="491"/>
                  </a:lnTo>
                  <a:lnTo>
                    <a:pt x="1617" y="1347"/>
                  </a:lnTo>
                  <a:lnTo>
                    <a:pt x="1372" y="1347"/>
                  </a:lnTo>
                  <a:lnTo>
                    <a:pt x="1372" y="735"/>
                  </a:lnTo>
                  <a:lnTo>
                    <a:pt x="1127" y="735"/>
                  </a:lnTo>
                  <a:lnTo>
                    <a:pt x="1127" y="1347"/>
                  </a:lnTo>
                  <a:lnTo>
                    <a:pt x="882" y="1347"/>
                  </a:lnTo>
                  <a:lnTo>
                    <a:pt x="882" y="980"/>
                  </a:lnTo>
                  <a:lnTo>
                    <a:pt x="637" y="980"/>
                  </a:lnTo>
                  <a:lnTo>
                    <a:pt x="637" y="1347"/>
                  </a:lnTo>
                  <a:lnTo>
                    <a:pt x="393" y="1347"/>
                  </a:lnTo>
                  <a:lnTo>
                    <a:pt x="393" y="1225"/>
                  </a:lnTo>
                  <a:lnTo>
                    <a:pt x="148" y="1225"/>
                  </a:lnTo>
                  <a:lnTo>
                    <a:pt x="148" y="1347"/>
                  </a:lnTo>
                  <a:lnTo>
                    <a:pt x="1" y="1347"/>
                  </a:lnTo>
                  <a:lnTo>
                    <a:pt x="1" y="1592"/>
                  </a:lnTo>
                  <a:lnTo>
                    <a:pt x="2963" y="1592"/>
                  </a:lnTo>
                  <a:lnTo>
                    <a:pt x="2963" y="1347"/>
                  </a:lnTo>
                  <a:lnTo>
                    <a:pt x="2840" y="1347"/>
                  </a:lnTo>
                  <a:lnTo>
                    <a:pt x="28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06" name="Google Shape;2106;p38"/>
            <p:cNvSpPr/>
            <p:nvPr/>
          </p:nvSpPr>
          <p:spPr>
            <a:xfrm>
              <a:off x="1797883" y="3598170"/>
              <a:ext cx="48563" cy="13924"/>
            </a:xfrm>
            <a:custGeom>
              <a:avLst/>
              <a:gdLst/>
              <a:ahLst/>
              <a:cxnLst/>
              <a:rect l="l" t="t" r="r" b="b"/>
              <a:pathLst>
                <a:path w="858" h="246" extrusionOk="0">
                  <a:moveTo>
                    <a:pt x="0" y="0"/>
                  </a:moveTo>
                  <a:lnTo>
                    <a:pt x="0" y="245"/>
                  </a:lnTo>
                  <a:lnTo>
                    <a:pt x="857" y="245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07" name="Google Shape;2107;p38"/>
            <p:cNvSpPr/>
            <p:nvPr/>
          </p:nvSpPr>
          <p:spPr>
            <a:xfrm>
              <a:off x="1790922" y="3625847"/>
              <a:ext cx="20885" cy="13924"/>
            </a:xfrm>
            <a:custGeom>
              <a:avLst/>
              <a:gdLst/>
              <a:ahLst/>
              <a:cxnLst/>
              <a:rect l="l" t="t" r="r" b="b"/>
              <a:pathLst>
                <a:path w="369" h="246" extrusionOk="0">
                  <a:moveTo>
                    <a:pt x="1" y="1"/>
                  </a:moveTo>
                  <a:lnTo>
                    <a:pt x="1" y="246"/>
                  </a:lnTo>
                  <a:lnTo>
                    <a:pt x="368" y="246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08" name="Google Shape;2108;p38"/>
            <p:cNvSpPr/>
            <p:nvPr/>
          </p:nvSpPr>
          <p:spPr>
            <a:xfrm>
              <a:off x="1693966" y="3757499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0" y="0"/>
                  </a:moveTo>
                  <a:lnTo>
                    <a:pt x="0" y="245"/>
                  </a:lnTo>
                  <a:lnTo>
                    <a:pt x="245" y="245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09" name="Google Shape;2109;p38"/>
            <p:cNvSpPr/>
            <p:nvPr/>
          </p:nvSpPr>
          <p:spPr>
            <a:xfrm>
              <a:off x="1721700" y="3757499"/>
              <a:ext cx="180158" cy="13924"/>
            </a:xfrm>
            <a:custGeom>
              <a:avLst/>
              <a:gdLst/>
              <a:ahLst/>
              <a:cxnLst/>
              <a:rect l="l" t="t" r="r" b="b"/>
              <a:pathLst>
                <a:path w="3183" h="246" extrusionOk="0">
                  <a:moveTo>
                    <a:pt x="0" y="0"/>
                  </a:moveTo>
                  <a:lnTo>
                    <a:pt x="0" y="245"/>
                  </a:lnTo>
                  <a:lnTo>
                    <a:pt x="3182" y="245"/>
                  </a:lnTo>
                  <a:lnTo>
                    <a:pt x="31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10" name="Google Shape;2110;p38"/>
            <p:cNvSpPr/>
            <p:nvPr/>
          </p:nvSpPr>
          <p:spPr>
            <a:xfrm>
              <a:off x="1693966" y="3785177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0" y="1"/>
                  </a:moveTo>
                  <a:lnTo>
                    <a:pt x="0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11" name="Google Shape;2111;p38"/>
            <p:cNvSpPr/>
            <p:nvPr/>
          </p:nvSpPr>
          <p:spPr>
            <a:xfrm>
              <a:off x="1721700" y="3785177"/>
              <a:ext cx="180158" cy="13924"/>
            </a:xfrm>
            <a:custGeom>
              <a:avLst/>
              <a:gdLst/>
              <a:ahLst/>
              <a:cxnLst/>
              <a:rect l="l" t="t" r="r" b="b"/>
              <a:pathLst>
                <a:path w="3183" h="246" extrusionOk="0">
                  <a:moveTo>
                    <a:pt x="0" y="1"/>
                  </a:moveTo>
                  <a:lnTo>
                    <a:pt x="0" y="246"/>
                  </a:lnTo>
                  <a:lnTo>
                    <a:pt x="3182" y="246"/>
                  </a:lnTo>
                  <a:lnTo>
                    <a:pt x="31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12" name="Google Shape;2112;p38"/>
            <p:cNvSpPr/>
            <p:nvPr/>
          </p:nvSpPr>
          <p:spPr>
            <a:xfrm>
              <a:off x="1693966" y="3812911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0" y="1"/>
                  </a:moveTo>
                  <a:lnTo>
                    <a:pt x="0" y="245"/>
                  </a:lnTo>
                  <a:lnTo>
                    <a:pt x="245" y="245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13" name="Google Shape;2113;p38"/>
            <p:cNvSpPr/>
            <p:nvPr/>
          </p:nvSpPr>
          <p:spPr>
            <a:xfrm>
              <a:off x="1721700" y="3812911"/>
              <a:ext cx="180158" cy="13924"/>
            </a:xfrm>
            <a:custGeom>
              <a:avLst/>
              <a:gdLst/>
              <a:ahLst/>
              <a:cxnLst/>
              <a:rect l="l" t="t" r="r" b="b"/>
              <a:pathLst>
                <a:path w="3183" h="246" extrusionOk="0">
                  <a:moveTo>
                    <a:pt x="0" y="1"/>
                  </a:moveTo>
                  <a:lnTo>
                    <a:pt x="0" y="245"/>
                  </a:lnTo>
                  <a:lnTo>
                    <a:pt x="3182" y="245"/>
                  </a:lnTo>
                  <a:lnTo>
                    <a:pt x="31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14" name="Google Shape;2114;p38"/>
            <p:cNvSpPr/>
            <p:nvPr/>
          </p:nvSpPr>
          <p:spPr>
            <a:xfrm>
              <a:off x="1908705" y="3854455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1" y="1"/>
                  </a:moveTo>
                  <a:lnTo>
                    <a:pt x="1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15" name="Google Shape;2115;p38"/>
            <p:cNvSpPr/>
            <p:nvPr/>
          </p:nvSpPr>
          <p:spPr>
            <a:xfrm>
              <a:off x="1881028" y="3854455"/>
              <a:ext cx="13867" cy="13924"/>
            </a:xfrm>
            <a:custGeom>
              <a:avLst/>
              <a:gdLst/>
              <a:ahLst/>
              <a:cxnLst/>
              <a:rect l="l" t="t" r="r" b="b"/>
              <a:pathLst>
                <a:path w="245" h="246" extrusionOk="0">
                  <a:moveTo>
                    <a:pt x="0" y="1"/>
                  </a:moveTo>
                  <a:lnTo>
                    <a:pt x="0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16" name="Google Shape;2116;p38"/>
            <p:cNvSpPr/>
            <p:nvPr/>
          </p:nvSpPr>
          <p:spPr>
            <a:xfrm>
              <a:off x="1853294" y="3854455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1" y="1"/>
                  </a:moveTo>
                  <a:lnTo>
                    <a:pt x="1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8" name="Google Shape;2095;p38">
            <a:extLst>
              <a:ext uri="{FF2B5EF4-FFF2-40B4-BE49-F238E27FC236}">
                <a16:creationId xmlns:a16="http://schemas.microsoft.com/office/drawing/2014/main" id="{6B85DD9B-4C89-C378-951B-E0E3EE044589}"/>
              </a:ext>
            </a:extLst>
          </p:cNvPr>
          <p:cNvGrpSpPr/>
          <p:nvPr/>
        </p:nvGrpSpPr>
        <p:grpSpPr>
          <a:xfrm>
            <a:off x="1133056" y="2008267"/>
            <a:ext cx="527509" cy="630901"/>
            <a:chOff x="1562373" y="3424974"/>
            <a:chExt cx="395632" cy="473176"/>
          </a:xfrm>
        </p:grpSpPr>
        <p:sp>
          <p:nvSpPr>
            <p:cNvPr id="9" name="Google Shape;2096;p38">
              <a:extLst>
                <a:ext uri="{FF2B5EF4-FFF2-40B4-BE49-F238E27FC236}">
                  <a16:creationId xmlns:a16="http://schemas.microsoft.com/office/drawing/2014/main" id="{246E637A-5C64-42BB-D380-AD8C7D11EDB5}"/>
                </a:ext>
              </a:extLst>
            </p:cNvPr>
            <p:cNvSpPr/>
            <p:nvPr/>
          </p:nvSpPr>
          <p:spPr>
            <a:xfrm>
              <a:off x="1562373" y="3494252"/>
              <a:ext cx="194025" cy="194025"/>
            </a:xfrm>
            <a:custGeom>
              <a:avLst/>
              <a:gdLst/>
              <a:ahLst/>
              <a:cxnLst/>
              <a:rect l="l" t="t" r="r" b="b"/>
              <a:pathLst>
                <a:path w="3428" h="3428" extrusionOk="0">
                  <a:moveTo>
                    <a:pt x="1836" y="257"/>
                  </a:moveTo>
                  <a:cubicBezTo>
                    <a:pt x="2595" y="319"/>
                    <a:pt x="3182" y="942"/>
                    <a:pt x="3182" y="1714"/>
                  </a:cubicBezTo>
                  <a:lnTo>
                    <a:pt x="1836" y="1714"/>
                  </a:lnTo>
                  <a:lnTo>
                    <a:pt x="1836" y="257"/>
                  </a:lnTo>
                  <a:close/>
                  <a:moveTo>
                    <a:pt x="1591" y="257"/>
                  </a:moveTo>
                  <a:lnTo>
                    <a:pt x="1591" y="1787"/>
                  </a:lnTo>
                  <a:lnTo>
                    <a:pt x="661" y="2729"/>
                  </a:lnTo>
                  <a:cubicBezTo>
                    <a:pt x="404" y="2460"/>
                    <a:pt x="245" y="2106"/>
                    <a:pt x="245" y="1714"/>
                  </a:cubicBezTo>
                  <a:cubicBezTo>
                    <a:pt x="245" y="942"/>
                    <a:pt x="845" y="319"/>
                    <a:pt x="1591" y="257"/>
                  </a:cubicBezTo>
                  <a:close/>
                  <a:moveTo>
                    <a:pt x="3170" y="1959"/>
                  </a:moveTo>
                  <a:cubicBezTo>
                    <a:pt x="3048" y="2656"/>
                    <a:pt x="2448" y="3183"/>
                    <a:pt x="1714" y="3183"/>
                  </a:cubicBezTo>
                  <a:cubicBezTo>
                    <a:pt x="1384" y="3183"/>
                    <a:pt x="1090" y="3072"/>
                    <a:pt x="832" y="2889"/>
                  </a:cubicBezTo>
                  <a:lnTo>
                    <a:pt x="1775" y="1959"/>
                  </a:lnTo>
                  <a:close/>
                  <a:moveTo>
                    <a:pt x="1714" y="0"/>
                  </a:moveTo>
                  <a:cubicBezTo>
                    <a:pt x="772" y="0"/>
                    <a:pt x="0" y="771"/>
                    <a:pt x="0" y="1714"/>
                  </a:cubicBezTo>
                  <a:cubicBezTo>
                    <a:pt x="0" y="2656"/>
                    <a:pt x="772" y="3427"/>
                    <a:pt x="1714" y="3427"/>
                  </a:cubicBezTo>
                  <a:cubicBezTo>
                    <a:pt x="2668" y="3427"/>
                    <a:pt x="3427" y="2656"/>
                    <a:pt x="3427" y="1714"/>
                  </a:cubicBezTo>
                  <a:cubicBezTo>
                    <a:pt x="3427" y="771"/>
                    <a:pt x="2668" y="0"/>
                    <a:pt x="1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" name="Google Shape;2097;p38">
              <a:extLst>
                <a:ext uri="{FF2B5EF4-FFF2-40B4-BE49-F238E27FC236}">
                  <a16:creationId xmlns:a16="http://schemas.microsoft.com/office/drawing/2014/main" id="{66C077A0-E3BD-EDD9-48D5-63C30119EF8A}"/>
                </a:ext>
              </a:extLst>
            </p:cNvPr>
            <p:cNvSpPr/>
            <p:nvPr/>
          </p:nvSpPr>
          <p:spPr>
            <a:xfrm>
              <a:off x="1652422" y="3424974"/>
              <a:ext cx="305583" cy="473176"/>
            </a:xfrm>
            <a:custGeom>
              <a:avLst/>
              <a:gdLst/>
              <a:ahLst/>
              <a:cxnLst/>
              <a:rect l="l" t="t" r="r" b="b"/>
              <a:pathLst>
                <a:path w="5399" h="8360" extrusionOk="0">
                  <a:moveTo>
                    <a:pt x="0" y="1"/>
                  </a:moveTo>
                  <a:lnTo>
                    <a:pt x="0" y="980"/>
                  </a:lnTo>
                  <a:lnTo>
                    <a:pt x="245" y="980"/>
                  </a:lnTo>
                  <a:lnTo>
                    <a:pt x="245" y="245"/>
                  </a:lnTo>
                  <a:lnTo>
                    <a:pt x="5141" y="245"/>
                  </a:lnTo>
                  <a:lnTo>
                    <a:pt x="5141" y="8115"/>
                  </a:lnTo>
                  <a:lnTo>
                    <a:pt x="245" y="8115"/>
                  </a:lnTo>
                  <a:lnTo>
                    <a:pt x="245" y="4896"/>
                  </a:lnTo>
                  <a:lnTo>
                    <a:pt x="0" y="4896"/>
                  </a:lnTo>
                  <a:lnTo>
                    <a:pt x="0" y="8359"/>
                  </a:lnTo>
                  <a:lnTo>
                    <a:pt x="5398" y="8359"/>
                  </a:lnTo>
                  <a:lnTo>
                    <a:pt x="53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 dirty="0"/>
            </a:p>
          </p:txBody>
        </p:sp>
        <p:sp>
          <p:nvSpPr>
            <p:cNvPr id="11" name="Google Shape;2098;p38">
              <a:extLst>
                <a:ext uri="{FF2B5EF4-FFF2-40B4-BE49-F238E27FC236}">
                  <a16:creationId xmlns:a16="http://schemas.microsoft.com/office/drawing/2014/main" id="{1BDB9642-B89F-9C97-AE3E-51154E8A549F}"/>
                </a:ext>
              </a:extLst>
            </p:cNvPr>
            <p:cNvSpPr/>
            <p:nvPr/>
          </p:nvSpPr>
          <p:spPr>
            <a:xfrm>
              <a:off x="1700872" y="3466518"/>
              <a:ext cx="76297" cy="13924"/>
            </a:xfrm>
            <a:custGeom>
              <a:avLst/>
              <a:gdLst/>
              <a:ahLst/>
              <a:cxnLst/>
              <a:rect l="l" t="t" r="r" b="b"/>
              <a:pathLst>
                <a:path w="1348" h="246" extrusionOk="0">
                  <a:moveTo>
                    <a:pt x="1" y="1"/>
                  </a:moveTo>
                  <a:lnTo>
                    <a:pt x="1" y="246"/>
                  </a:lnTo>
                  <a:lnTo>
                    <a:pt x="1347" y="246"/>
                  </a:lnTo>
                  <a:lnTo>
                    <a:pt x="13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" name="Google Shape;2099;p38">
              <a:extLst>
                <a:ext uri="{FF2B5EF4-FFF2-40B4-BE49-F238E27FC236}">
                  <a16:creationId xmlns:a16="http://schemas.microsoft.com/office/drawing/2014/main" id="{58DE69B7-4F24-3139-5F0A-58B1CC9AE0B2}"/>
                </a:ext>
              </a:extLst>
            </p:cNvPr>
            <p:cNvSpPr/>
            <p:nvPr/>
          </p:nvSpPr>
          <p:spPr>
            <a:xfrm>
              <a:off x="1915667" y="3466518"/>
              <a:ext cx="13867" cy="13924"/>
            </a:xfrm>
            <a:custGeom>
              <a:avLst/>
              <a:gdLst/>
              <a:ahLst/>
              <a:cxnLst/>
              <a:rect l="l" t="t" r="r" b="b"/>
              <a:pathLst>
                <a:path w="245" h="246" extrusionOk="0">
                  <a:moveTo>
                    <a:pt x="0" y="1"/>
                  </a:moveTo>
                  <a:lnTo>
                    <a:pt x="0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" name="Google Shape;2100;p38">
              <a:extLst>
                <a:ext uri="{FF2B5EF4-FFF2-40B4-BE49-F238E27FC236}">
                  <a16:creationId xmlns:a16="http://schemas.microsoft.com/office/drawing/2014/main" id="{660C9AC3-62F0-867B-99C1-AA9C8BA06E57}"/>
                </a:ext>
              </a:extLst>
            </p:cNvPr>
            <p:cNvSpPr/>
            <p:nvPr/>
          </p:nvSpPr>
          <p:spPr>
            <a:xfrm>
              <a:off x="1887933" y="3466518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0" y="1"/>
                  </a:moveTo>
                  <a:lnTo>
                    <a:pt x="0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" name="Google Shape;2101;p38">
              <a:extLst>
                <a:ext uri="{FF2B5EF4-FFF2-40B4-BE49-F238E27FC236}">
                  <a16:creationId xmlns:a16="http://schemas.microsoft.com/office/drawing/2014/main" id="{7E7A75BC-4A0A-1294-F2FB-10C4CF3D8E2B}"/>
                </a:ext>
              </a:extLst>
            </p:cNvPr>
            <p:cNvSpPr/>
            <p:nvPr/>
          </p:nvSpPr>
          <p:spPr>
            <a:xfrm>
              <a:off x="1860199" y="3466518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1" y="1"/>
                  </a:moveTo>
                  <a:lnTo>
                    <a:pt x="1" y="246"/>
                  </a:lnTo>
                  <a:lnTo>
                    <a:pt x="246" y="246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" name="Google Shape;2102;p38">
              <a:extLst>
                <a:ext uri="{FF2B5EF4-FFF2-40B4-BE49-F238E27FC236}">
                  <a16:creationId xmlns:a16="http://schemas.microsoft.com/office/drawing/2014/main" id="{98850CB3-4497-B370-A1E6-AA784EC44C37}"/>
                </a:ext>
              </a:extLst>
            </p:cNvPr>
            <p:cNvSpPr/>
            <p:nvPr/>
          </p:nvSpPr>
          <p:spPr>
            <a:xfrm>
              <a:off x="1784016" y="3515024"/>
              <a:ext cx="55468" cy="13924"/>
            </a:xfrm>
            <a:custGeom>
              <a:avLst/>
              <a:gdLst/>
              <a:ahLst/>
              <a:cxnLst/>
              <a:rect l="l" t="t" r="r" b="b"/>
              <a:pathLst>
                <a:path w="980" h="246" extrusionOk="0">
                  <a:moveTo>
                    <a:pt x="1" y="1"/>
                  </a:moveTo>
                  <a:lnTo>
                    <a:pt x="1" y="245"/>
                  </a:lnTo>
                  <a:lnTo>
                    <a:pt x="980" y="245"/>
                  </a:lnTo>
                  <a:lnTo>
                    <a:pt x="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" name="Google Shape;2103;p38">
              <a:extLst>
                <a:ext uri="{FF2B5EF4-FFF2-40B4-BE49-F238E27FC236}">
                  <a16:creationId xmlns:a16="http://schemas.microsoft.com/office/drawing/2014/main" id="{5084533E-6A32-B470-6515-F4EA9CB3C5B7}"/>
                </a:ext>
              </a:extLst>
            </p:cNvPr>
            <p:cNvSpPr/>
            <p:nvPr/>
          </p:nvSpPr>
          <p:spPr>
            <a:xfrm>
              <a:off x="1797883" y="3542759"/>
              <a:ext cx="83202" cy="13867"/>
            </a:xfrm>
            <a:custGeom>
              <a:avLst/>
              <a:gdLst/>
              <a:ahLst/>
              <a:cxnLst/>
              <a:rect l="l" t="t" r="r" b="b"/>
              <a:pathLst>
                <a:path w="1470" h="245" extrusionOk="0">
                  <a:moveTo>
                    <a:pt x="0" y="0"/>
                  </a:moveTo>
                  <a:lnTo>
                    <a:pt x="0" y="245"/>
                  </a:lnTo>
                  <a:lnTo>
                    <a:pt x="1469" y="245"/>
                  </a:lnTo>
                  <a:lnTo>
                    <a:pt x="14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" name="Google Shape;2104;p38">
              <a:extLst>
                <a:ext uri="{FF2B5EF4-FFF2-40B4-BE49-F238E27FC236}">
                  <a16:creationId xmlns:a16="http://schemas.microsoft.com/office/drawing/2014/main" id="{31702D8F-5B23-FE7E-6BBE-D07ECDAEC38A}"/>
                </a:ext>
              </a:extLst>
            </p:cNvPr>
            <p:cNvSpPr/>
            <p:nvPr/>
          </p:nvSpPr>
          <p:spPr>
            <a:xfrm>
              <a:off x="1797883" y="3570436"/>
              <a:ext cx="20829" cy="13924"/>
            </a:xfrm>
            <a:custGeom>
              <a:avLst/>
              <a:gdLst/>
              <a:ahLst/>
              <a:cxnLst/>
              <a:rect l="l" t="t" r="r" b="b"/>
              <a:pathLst>
                <a:path w="368" h="246" extrusionOk="0">
                  <a:moveTo>
                    <a:pt x="0" y="1"/>
                  </a:moveTo>
                  <a:lnTo>
                    <a:pt x="0" y="246"/>
                  </a:lnTo>
                  <a:lnTo>
                    <a:pt x="368" y="246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" name="Google Shape;2105;p38">
              <a:extLst>
                <a:ext uri="{FF2B5EF4-FFF2-40B4-BE49-F238E27FC236}">
                  <a16:creationId xmlns:a16="http://schemas.microsoft.com/office/drawing/2014/main" id="{725EA764-3689-529E-1247-AF9D123476CE}"/>
                </a:ext>
              </a:extLst>
            </p:cNvPr>
            <p:cNvSpPr/>
            <p:nvPr/>
          </p:nvSpPr>
          <p:spPr>
            <a:xfrm>
              <a:off x="1761829" y="3625847"/>
              <a:ext cx="167706" cy="90164"/>
            </a:xfrm>
            <a:custGeom>
              <a:avLst/>
              <a:gdLst/>
              <a:ahLst/>
              <a:cxnLst/>
              <a:rect l="l" t="t" r="r" b="b"/>
              <a:pathLst>
                <a:path w="2963" h="1593" extrusionOk="0">
                  <a:moveTo>
                    <a:pt x="2596" y="1"/>
                  </a:moveTo>
                  <a:lnTo>
                    <a:pt x="2596" y="1347"/>
                  </a:lnTo>
                  <a:lnTo>
                    <a:pt x="2351" y="1347"/>
                  </a:lnTo>
                  <a:lnTo>
                    <a:pt x="2351" y="246"/>
                  </a:lnTo>
                  <a:lnTo>
                    <a:pt x="2106" y="246"/>
                  </a:lnTo>
                  <a:lnTo>
                    <a:pt x="2106" y="1347"/>
                  </a:lnTo>
                  <a:lnTo>
                    <a:pt x="1861" y="1347"/>
                  </a:lnTo>
                  <a:lnTo>
                    <a:pt x="1861" y="491"/>
                  </a:lnTo>
                  <a:lnTo>
                    <a:pt x="1617" y="491"/>
                  </a:lnTo>
                  <a:lnTo>
                    <a:pt x="1617" y="1347"/>
                  </a:lnTo>
                  <a:lnTo>
                    <a:pt x="1372" y="1347"/>
                  </a:lnTo>
                  <a:lnTo>
                    <a:pt x="1372" y="735"/>
                  </a:lnTo>
                  <a:lnTo>
                    <a:pt x="1127" y="735"/>
                  </a:lnTo>
                  <a:lnTo>
                    <a:pt x="1127" y="1347"/>
                  </a:lnTo>
                  <a:lnTo>
                    <a:pt x="882" y="1347"/>
                  </a:lnTo>
                  <a:lnTo>
                    <a:pt x="882" y="980"/>
                  </a:lnTo>
                  <a:lnTo>
                    <a:pt x="637" y="980"/>
                  </a:lnTo>
                  <a:lnTo>
                    <a:pt x="637" y="1347"/>
                  </a:lnTo>
                  <a:lnTo>
                    <a:pt x="393" y="1347"/>
                  </a:lnTo>
                  <a:lnTo>
                    <a:pt x="393" y="1225"/>
                  </a:lnTo>
                  <a:lnTo>
                    <a:pt x="148" y="1225"/>
                  </a:lnTo>
                  <a:lnTo>
                    <a:pt x="148" y="1347"/>
                  </a:lnTo>
                  <a:lnTo>
                    <a:pt x="1" y="1347"/>
                  </a:lnTo>
                  <a:lnTo>
                    <a:pt x="1" y="1592"/>
                  </a:lnTo>
                  <a:lnTo>
                    <a:pt x="2963" y="1592"/>
                  </a:lnTo>
                  <a:lnTo>
                    <a:pt x="2963" y="1347"/>
                  </a:lnTo>
                  <a:lnTo>
                    <a:pt x="2840" y="1347"/>
                  </a:lnTo>
                  <a:lnTo>
                    <a:pt x="28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" name="Google Shape;2106;p38">
              <a:extLst>
                <a:ext uri="{FF2B5EF4-FFF2-40B4-BE49-F238E27FC236}">
                  <a16:creationId xmlns:a16="http://schemas.microsoft.com/office/drawing/2014/main" id="{88D7A2C3-43D9-FEA3-B024-0733F25EA76D}"/>
                </a:ext>
              </a:extLst>
            </p:cNvPr>
            <p:cNvSpPr/>
            <p:nvPr/>
          </p:nvSpPr>
          <p:spPr>
            <a:xfrm>
              <a:off x="1797883" y="3598170"/>
              <a:ext cx="48563" cy="13924"/>
            </a:xfrm>
            <a:custGeom>
              <a:avLst/>
              <a:gdLst/>
              <a:ahLst/>
              <a:cxnLst/>
              <a:rect l="l" t="t" r="r" b="b"/>
              <a:pathLst>
                <a:path w="858" h="246" extrusionOk="0">
                  <a:moveTo>
                    <a:pt x="0" y="0"/>
                  </a:moveTo>
                  <a:lnTo>
                    <a:pt x="0" y="245"/>
                  </a:lnTo>
                  <a:lnTo>
                    <a:pt x="857" y="245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" name="Google Shape;2107;p38">
              <a:extLst>
                <a:ext uri="{FF2B5EF4-FFF2-40B4-BE49-F238E27FC236}">
                  <a16:creationId xmlns:a16="http://schemas.microsoft.com/office/drawing/2014/main" id="{011A7836-B362-638E-827B-7440D3D4957E}"/>
                </a:ext>
              </a:extLst>
            </p:cNvPr>
            <p:cNvSpPr/>
            <p:nvPr/>
          </p:nvSpPr>
          <p:spPr>
            <a:xfrm>
              <a:off x="1790922" y="3625847"/>
              <a:ext cx="20885" cy="13924"/>
            </a:xfrm>
            <a:custGeom>
              <a:avLst/>
              <a:gdLst/>
              <a:ahLst/>
              <a:cxnLst/>
              <a:rect l="l" t="t" r="r" b="b"/>
              <a:pathLst>
                <a:path w="369" h="246" extrusionOk="0">
                  <a:moveTo>
                    <a:pt x="1" y="1"/>
                  </a:moveTo>
                  <a:lnTo>
                    <a:pt x="1" y="246"/>
                  </a:lnTo>
                  <a:lnTo>
                    <a:pt x="368" y="246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" name="Google Shape;2108;p38">
              <a:extLst>
                <a:ext uri="{FF2B5EF4-FFF2-40B4-BE49-F238E27FC236}">
                  <a16:creationId xmlns:a16="http://schemas.microsoft.com/office/drawing/2014/main" id="{42EE3D66-037E-F7DA-C556-CF265427BE98}"/>
                </a:ext>
              </a:extLst>
            </p:cNvPr>
            <p:cNvSpPr/>
            <p:nvPr/>
          </p:nvSpPr>
          <p:spPr>
            <a:xfrm>
              <a:off x="1693966" y="3757499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0" y="0"/>
                  </a:moveTo>
                  <a:lnTo>
                    <a:pt x="0" y="245"/>
                  </a:lnTo>
                  <a:lnTo>
                    <a:pt x="245" y="245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" name="Google Shape;2109;p38">
              <a:extLst>
                <a:ext uri="{FF2B5EF4-FFF2-40B4-BE49-F238E27FC236}">
                  <a16:creationId xmlns:a16="http://schemas.microsoft.com/office/drawing/2014/main" id="{625B4E98-BA23-E377-C695-450A6D8D0F09}"/>
                </a:ext>
              </a:extLst>
            </p:cNvPr>
            <p:cNvSpPr/>
            <p:nvPr/>
          </p:nvSpPr>
          <p:spPr>
            <a:xfrm>
              <a:off x="1721700" y="3757499"/>
              <a:ext cx="180158" cy="13924"/>
            </a:xfrm>
            <a:custGeom>
              <a:avLst/>
              <a:gdLst/>
              <a:ahLst/>
              <a:cxnLst/>
              <a:rect l="l" t="t" r="r" b="b"/>
              <a:pathLst>
                <a:path w="3183" h="246" extrusionOk="0">
                  <a:moveTo>
                    <a:pt x="0" y="0"/>
                  </a:moveTo>
                  <a:lnTo>
                    <a:pt x="0" y="245"/>
                  </a:lnTo>
                  <a:lnTo>
                    <a:pt x="3182" y="245"/>
                  </a:lnTo>
                  <a:lnTo>
                    <a:pt x="31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" name="Google Shape;2110;p38">
              <a:extLst>
                <a:ext uri="{FF2B5EF4-FFF2-40B4-BE49-F238E27FC236}">
                  <a16:creationId xmlns:a16="http://schemas.microsoft.com/office/drawing/2014/main" id="{2DAF122C-0A74-54C1-C157-AF45591B3D74}"/>
                </a:ext>
              </a:extLst>
            </p:cNvPr>
            <p:cNvSpPr/>
            <p:nvPr/>
          </p:nvSpPr>
          <p:spPr>
            <a:xfrm>
              <a:off x="1693966" y="3785177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0" y="1"/>
                  </a:moveTo>
                  <a:lnTo>
                    <a:pt x="0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4" name="Google Shape;2111;p38">
              <a:extLst>
                <a:ext uri="{FF2B5EF4-FFF2-40B4-BE49-F238E27FC236}">
                  <a16:creationId xmlns:a16="http://schemas.microsoft.com/office/drawing/2014/main" id="{62FAA006-D748-014B-1AD6-4FC858430897}"/>
                </a:ext>
              </a:extLst>
            </p:cNvPr>
            <p:cNvSpPr/>
            <p:nvPr/>
          </p:nvSpPr>
          <p:spPr>
            <a:xfrm>
              <a:off x="1721700" y="3785177"/>
              <a:ext cx="180158" cy="13924"/>
            </a:xfrm>
            <a:custGeom>
              <a:avLst/>
              <a:gdLst/>
              <a:ahLst/>
              <a:cxnLst/>
              <a:rect l="l" t="t" r="r" b="b"/>
              <a:pathLst>
                <a:path w="3183" h="246" extrusionOk="0">
                  <a:moveTo>
                    <a:pt x="0" y="1"/>
                  </a:moveTo>
                  <a:lnTo>
                    <a:pt x="0" y="246"/>
                  </a:lnTo>
                  <a:lnTo>
                    <a:pt x="3182" y="246"/>
                  </a:lnTo>
                  <a:lnTo>
                    <a:pt x="31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" name="Google Shape;2112;p38">
              <a:extLst>
                <a:ext uri="{FF2B5EF4-FFF2-40B4-BE49-F238E27FC236}">
                  <a16:creationId xmlns:a16="http://schemas.microsoft.com/office/drawing/2014/main" id="{0D757565-7834-313A-75F3-5FCFDEBB763A}"/>
                </a:ext>
              </a:extLst>
            </p:cNvPr>
            <p:cNvSpPr/>
            <p:nvPr/>
          </p:nvSpPr>
          <p:spPr>
            <a:xfrm>
              <a:off x="1693966" y="3812911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0" y="1"/>
                  </a:moveTo>
                  <a:lnTo>
                    <a:pt x="0" y="245"/>
                  </a:lnTo>
                  <a:lnTo>
                    <a:pt x="245" y="245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6" name="Google Shape;2113;p38">
              <a:extLst>
                <a:ext uri="{FF2B5EF4-FFF2-40B4-BE49-F238E27FC236}">
                  <a16:creationId xmlns:a16="http://schemas.microsoft.com/office/drawing/2014/main" id="{2FE4FD0B-4920-790F-F769-5DE1E58F355B}"/>
                </a:ext>
              </a:extLst>
            </p:cNvPr>
            <p:cNvSpPr/>
            <p:nvPr/>
          </p:nvSpPr>
          <p:spPr>
            <a:xfrm>
              <a:off x="1721700" y="3812911"/>
              <a:ext cx="180158" cy="13924"/>
            </a:xfrm>
            <a:custGeom>
              <a:avLst/>
              <a:gdLst/>
              <a:ahLst/>
              <a:cxnLst/>
              <a:rect l="l" t="t" r="r" b="b"/>
              <a:pathLst>
                <a:path w="3183" h="246" extrusionOk="0">
                  <a:moveTo>
                    <a:pt x="0" y="1"/>
                  </a:moveTo>
                  <a:lnTo>
                    <a:pt x="0" y="245"/>
                  </a:lnTo>
                  <a:lnTo>
                    <a:pt x="3182" y="245"/>
                  </a:lnTo>
                  <a:lnTo>
                    <a:pt x="31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" name="Google Shape;2114;p38">
              <a:extLst>
                <a:ext uri="{FF2B5EF4-FFF2-40B4-BE49-F238E27FC236}">
                  <a16:creationId xmlns:a16="http://schemas.microsoft.com/office/drawing/2014/main" id="{1EBB479F-CC44-F88B-5DFC-C290D2E642A8}"/>
                </a:ext>
              </a:extLst>
            </p:cNvPr>
            <p:cNvSpPr/>
            <p:nvPr/>
          </p:nvSpPr>
          <p:spPr>
            <a:xfrm>
              <a:off x="1908705" y="3854455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1" y="1"/>
                  </a:moveTo>
                  <a:lnTo>
                    <a:pt x="1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" name="Google Shape;2115;p38">
              <a:extLst>
                <a:ext uri="{FF2B5EF4-FFF2-40B4-BE49-F238E27FC236}">
                  <a16:creationId xmlns:a16="http://schemas.microsoft.com/office/drawing/2014/main" id="{89A884E1-D21A-9D2F-C4A1-491A9D7045E5}"/>
                </a:ext>
              </a:extLst>
            </p:cNvPr>
            <p:cNvSpPr/>
            <p:nvPr/>
          </p:nvSpPr>
          <p:spPr>
            <a:xfrm>
              <a:off x="1881028" y="3854455"/>
              <a:ext cx="13867" cy="13924"/>
            </a:xfrm>
            <a:custGeom>
              <a:avLst/>
              <a:gdLst/>
              <a:ahLst/>
              <a:cxnLst/>
              <a:rect l="l" t="t" r="r" b="b"/>
              <a:pathLst>
                <a:path w="245" h="246" extrusionOk="0">
                  <a:moveTo>
                    <a:pt x="0" y="1"/>
                  </a:moveTo>
                  <a:lnTo>
                    <a:pt x="0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" name="Google Shape;2116;p38">
              <a:extLst>
                <a:ext uri="{FF2B5EF4-FFF2-40B4-BE49-F238E27FC236}">
                  <a16:creationId xmlns:a16="http://schemas.microsoft.com/office/drawing/2014/main" id="{A247D1A6-B185-B53F-D6EF-CB78570ACC58}"/>
                </a:ext>
              </a:extLst>
            </p:cNvPr>
            <p:cNvSpPr/>
            <p:nvPr/>
          </p:nvSpPr>
          <p:spPr>
            <a:xfrm>
              <a:off x="1853294" y="3854455"/>
              <a:ext cx="13924" cy="13924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1" y="1"/>
                  </a:moveTo>
                  <a:lnTo>
                    <a:pt x="1" y="246"/>
                  </a:lnTo>
                  <a:lnTo>
                    <a:pt x="245" y="246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0" name="Google Shape;3056;p55">
            <a:extLst>
              <a:ext uri="{FF2B5EF4-FFF2-40B4-BE49-F238E27FC236}">
                <a16:creationId xmlns:a16="http://schemas.microsoft.com/office/drawing/2014/main" id="{8E410E85-81AE-37FE-48FA-DFEF8B269760}"/>
              </a:ext>
            </a:extLst>
          </p:cNvPr>
          <p:cNvGrpSpPr/>
          <p:nvPr/>
        </p:nvGrpSpPr>
        <p:grpSpPr>
          <a:xfrm>
            <a:off x="6272860" y="1727801"/>
            <a:ext cx="3435900" cy="2244650"/>
            <a:chOff x="4988100" y="1450650"/>
            <a:chExt cx="3435900" cy="2244650"/>
          </a:xfrm>
        </p:grpSpPr>
        <p:sp>
          <p:nvSpPr>
            <p:cNvPr id="31" name="Google Shape;3057;p55">
              <a:extLst>
                <a:ext uri="{FF2B5EF4-FFF2-40B4-BE49-F238E27FC236}">
                  <a16:creationId xmlns:a16="http://schemas.microsoft.com/office/drawing/2014/main" id="{E33F983F-D7E1-5850-0930-1F39A001A814}"/>
                </a:ext>
              </a:extLst>
            </p:cNvPr>
            <p:cNvSpPr/>
            <p:nvPr/>
          </p:nvSpPr>
          <p:spPr>
            <a:xfrm>
              <a:off x="5206050" y="1450650"/>
              <a:ext cx="3000000" cy="1907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058;p55">
              <a:extLst>
                <a:ext uri="{FF2B5EF4-FFF2-40B4-BE49-F238E27FC236}">
                  <a16:creationId xmlns:a16="http://schemas.microsoft.com/office/drawing/2014/main" id="{E19BDA9D-107D-3690-DC74-367ABF7A22AE}"/>
                </a:ext>
              </a:extLst>
            </p:cNvPr>
            <p:cNvSpPr/>
            <p:nvPr/>
          </p:nvSpPr>
          <p:spPr>
            <a:xfrm rot="10800000">
              <a:off x="4988100" y="3472400"/>
              <a:ext cx="3435900" cy="2229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198DFA82-46DB-7947-AB72-5B84191A7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101" y="1968439"/>
            <a:ext cx="2609417" cy="1467427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Pestel Analysis Thesis Defense by Slidesgo">
  <a:themeElements>
    <a:clrScheme name="Simple Light">
      <a:dk1>
        <a:srgbClr val="434343"/>
      </a:dk1>
      <a:lt1>
        <a:srgbClr val="FFFBF9"/>
      </a:lt1>
      <a:dk2>
        <a:srgbClr val="7C3E66"/>
      </a:dk2>
      <a:lt2>
        <a:srgbClr val="AE6193"/>
      </a:lt2>
      <a:accent1>
        <a:srgbClr val="5A999F"/>
      </a:accent1>
      <a:accent2>
        <a:srgbClr val="99C4C8"/>
      </a:accent2>
      <a:accent3>
        <a:srgbClr val="354D8A"/>
      </a:accent3>
      <a:accent4>
        <a:srgbClr val="94B0C0"/>
      </a:accent4>
      <a:accent5>
        <a:srgbClr val="E1EDEE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Pestel Analysis Thesis Defense by Slidesgo</Template>
  <TotalTime>618</TotalTime>
  <Words>976</Words>
  <Application>Microsoft Office PowerPoint</Application>
  <PresentationFormat>Widescreen</PresentationFormat>
  <Paragraphs>116</Paragraphs>
  <Slides>30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Calibri</vt:lpstr>
      <vt:lpstr>Encode Sans</vt:lpstr>
      <vt:lpstr>OracleSansVF</vt:lpstr>
      <vt:lpstr>Proxima Nova</vt:lpstr>
      <vt:lpstr>Spline Sans Mono</vt:lpstr>
      <vt:lpstr>Spline Sans Mono Medium</vt:lpstr>
      <vt:lpstr>Spline Sans Mono SemiBold</vt:lpstr>
      <vt:lpstr>Pestel Analysis Thesis Defense by Slidesgo</vt:lpstr>
      <vt:lpstr>Slidesgo Final Pages</vt:lpstr>
      <vt:lpstr>LSA &amp; LDA</vt:lpstr>
      <vt:lpstr>LSA &amp; LDA</vt:lpstr>
      <vt:lpstr>LSA &amp; LDA</vt:lpstr>
      <vt:lpstr>Definitii introductive pentru intelegerea conceptelor</vt:lpstr>
      <vt:lpstr>Definitii introductive pentru intelegerea conceptelor</vt:lpstr>
      <vt:lpstr>Definitii introductive pentru intelegerea conceptelor</vt:lpstr>
      <vt:lpstr>Definitii introductive pentru intelegerea conceptelor</vt:lpstr>
      <vt:lpstr>LSA &amp; LDA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Abordare</vt:lpstr>
      <vt:lpstr>Abordare</vt:lpstr>
      <vt:lpstr>Abordare</vt:lpstr>
      <vt:lpstr>Asemanari LSA &amp; LDA</vt:lpstr>
      <vt:lpstr>PowerPoint Presentation</vt:lpstr>
      <vt:lpstr>Deosebiri LSA &amp; LDA</vt:lpstr>
      <vt:lpstr>PowerPoint Presentation</vt:lpstr>
      <vt:lpstr>Multumim pentru atentie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Procesarea limbajului natural ~Topic Modeling~</dc:title>
  <dc:creator>Mihaela-Alexandra MATEI (123787)</dc:creator>
  <cp:lastModifiedBy>Mihaela-Alexandra MATEI (123787)</cp:lastModifiedBy>
  <cp:revision>4</cp:revision>
  <dcterms:created xsi:type="dcterms:W3CDTF">2023-01-11T20:12:13Z</dcterms:created>
  <dcterms:modified xsi:type="dcterms:W3CDTF">2023-01-12T11:40:28Z</dcterms:modified>
</cp:coreProperties>
</file>