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6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8E63-14B7-4B9D-8144-B180E36B774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87C8-0725-4F6F-BBBC-F0EFF6AA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85813"/>
            <a:ext cx="81915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1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The Presentation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stuckman.de</dc:creator>
  <cp:lastModifiedBy>stuckman.de</cp:lastModifiedBy>
  <cp:revision>2</cp:revision>
  <dcterms:created xsi:type="dcterms:W3CDTF">2014-05-07T12:03:57Z</dcterms:created>
  <dcterms:modified xsi:type="dcterms:W3CDTF">2014-05-07T17:00:48Z</dcterms:modified>
</cp:coreProperties>
</file>