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33400"/>
            <a:ext cx="5805268" cy="2868168"/>
          </a:xfrm>
        </p:spPr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 smtClean="0"/>
              <a:t>alpha-beta </a:t>
            </a:r>
            <a:r>
              <a:rPr lang="en-US" dirty="0" smtClean="0"/>
              <a:t>pruning </a:t>
            </a:r>
            <a:r>
              <a:rPr lang="en-US" dirty="0" err="1" smtClean="0"/>
              <a:t>aplicat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 </a:t>
            </a:r>
            <a:r>
              <a:rPr lang="en-US" dirty="0" smtClean="0"/>
              <a:t>Pacman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5029200"/>
            <a:ext cx="5114778" cy="1101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Sd. Sg. Maj. </a:t>
            </a:r>
            <a:r>
              <a:rPr lang="en-US" dirty="0" err="1" smtClean="0"/>
              <a:t>Neagu</a:t>
            </a:r>
            <a:r>
              <a:rPr lang="en-US" dirty="0" smtClean="0"/>
              <a:t> Alexandra </a:t>
            </a:r>
            <a:r>
              <a:rPr lang="en-US" dirty="0" err="1" smtClean="0"/>
              <a:t>Codruta</a:t>
            </a:r>
            <a:endParaRPr lang="en-US" dirty="0" smtClean="0"/>
          </a:p>
          <a:p>
            <a:r>
              <a:rPr lang="en-US" dirty="0" smtClean="0"/>
              <a:t>Sd. Sg. Maj. </a:t>
            </a:r>
            <a:r>
              <a:rPr lang="en-US" dirty="0" err="1" smtClean="0"/>
              <a:t>Bujdea</a:t>
            </a:r>
            <a:r>
              <a:rPr lang="en-US" dirty="0" smtClean="0"/>
              <a:t> </a:t>
            </a:r>
            <a:r>
              <a:rPr lang="en-US" dirty="0" err="1" smtClean="0"/>
              <a:t>Liviu</a:t>
            </a:r>
            <a:r>
              <a:rPr lang="en-US" dirty="0" smtClean="0"/>
              <a:t> Andrei</a:t>
            </a:r>
            <a:endParaRPr lang="en-US" dirty="0" smtClean="0"/>
          </a:p>
          <a:p>
            <a:r>
              <a:rPr lang="en-US" dirty="0" smtClean="0"/>
              <a:t>Sd. Sg. Maj. </a:t>
            </a:r>
            <a:r>
              <a:rPr lang="en-US" dirty="0" err="1" smtClean="0"/>
              <a:t>Biltan</a:t>
            </a:r>
            <a:r>
              <a:rPr lang="en-US" dirty="0" smtClean="0"/>
              <a:t> Cosmin </a:t>
            </a:r>
            <a:r>
              <a:rPr lang="en-US" dirty="0" err="1" smtClean="0"/>
              <a:t>Ilie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lgorithm - Minimax question regarding alpha-beta pruning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78881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82915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MINMAX </a:t>
            </a:r>
            <a:r>
              <a:rPr lang="en-US" dirty="0" smtClean="0"/>
              <a:t>Alpha-Beta </a:t>
            </a:r>
            <a:r>
              <a:rPr lang="en-US" dirty="0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PACMAN</a:t>
            </a:r>
            <a:endParaRPr lang="en-US" dirty="0"/>
          </a:p>
        </p:txBody>
      </p:sp>
      <p:pic>
        <p:nvPicPr>
          <p:cNvPr id="2050" name="Picture 2" descr="The History of Pac-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5808"/>
            <a:ext cx="4724400" cy="46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Cerinte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Fantomele</a:t>
            </a:r>
            <a:r>
              <a:rPr lang="en-US" sz="2400" dirty="0" smtClean="0"/>
              <a:t> se </a:t>
            </a:r>
            <a:r>
              <a:rPr lang="en-US" sz="2400" dirty="0" err="1" smtClean="0"/>
              <a:t>misca</a:t>
            </a:r>
            <a:r>
              <a:rPr lang="en-US" sz="2400" dirty="0" smtClean="0"/>
              <a:t> random</a:t>
            </a:r>
          </a:p>
          <a:p>
            <a:r>
              <a:rPr lang="en-US" sz="2400" dirty="0" smtClean="0"/>
              <a:t>PACMAN se </a:t>
            </a:r>
            <a:r>
              <a:rPr lang="en-US" sz="2400" dirty="0" err="1" smtClean="0"/>
              <a:t>misca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algoritmului</a:t>
            </a:r>
            <a:r>
              <a:rPr lang="en-US" sz="2400" dirty="0" smtClean="0"/>
              <a:t> ales</a:t>
            </a:r>
          </a:p>
          <a:p>
            <a:r>
              <a:rPr lang="en-US" sz="2400" dirty="0" smtClean="0"/>
              <a:t>Nu se </a:t>
            </a:r>
            <a:r>
              <a:rPr lang="en-US" sz="2400" dirty="0" err="1" smtClean="0"/>
              <a:t>trece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ziduri</a:t>
            </a:r>
            <a:endParaRPr lang="en-US" sz="2400" dirty="0" smtClean="0"/>
          </a:p>
          <a:p>
            <a:r>
              <a:rPr lang="en-US" sz="2400" dirty="0" err="1" smtClean="0"/>
              <a:t>Miscarea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/</a:t>
            </a:r>
            <a:r>
              <a:rPr lang="en-US" sz="2400" dirty="0" err="1" smtClean="0"/>
              <a:t>jos</a:t>
            </a:r>
            <a:r>
              <a:rPr lang="en-US" sz="2400" dirty="0" smtClean="0"/>
              <a:t>/</a:t>
            </a:r>
            <a:r>
              <a:rPr lang="en-US" sz="2400" dirty="0" err="1" smtClean="0"/>
              <a:t>stanga</a:t>
            </a:r>
            <a:r>
              <a:rPr lang="en-US" sz="2400" dirty="0" smtClean="0"/>
              <a:t>/</a:t>
            </a:r>
            <a:r>
              <a:rPr lang="en-US" sz="2400" dirty="0" err="1" smtClean="0"/>
              <a:t>dreapta</a:t>
            </a:r>
            <a:endParaRPr lang="en-US" sz="2400" dirty="0" smtClean="0"/>
          </a:p>
          <a:p>
            <a:r>
              <a:rPr lang="en-US" sz="2400" dirty="0" smtClean="0"/>
              <a:t>PACMAN </a:t>
            </a:r>
            <a:r>
              <a:rPr lang="en-US" sz="2400" dirty="0" err="1" smtClean="0"/>
              <a:t>colecteaza</a:t>
            </a:r>
            <a:r>
              <a:rPr lang="en-US" sz="2400" dirty="0" smtClean="0"/>
              <a:t> </a:t>
            </a:r>
            <a:r>
              <a:rPr lang="en-US" sz="2400" dirty="0" err="1" smtClean="0"/>
              <a:t>puncte</a:t>
            </a:r>
            <a:r>
              <a:rPr lang="en-US" sz="2400" dirty="0" smtClean="0"/>
              <a:t>, </a:t>
            </a:r>
            <a:r>
              <a:rPr lang="en-US" sz="2400" dirty="0" err="1" smtClean="0"/>
              <a:t>fantomele</a:t>
            </a:r>
            <a:r>
              <a:rPr lang="en-US" sz="2400" dirty="0" smtClean="0"/>
              <a:t> nu</a:t>
            </a:r>
          </a:p>
          <a:p>
            <a:r>
              <a:rPr lang="en-US" sz="2400" dirty="0" err="1" smtClean="0"/>
              <a:t>Jocul</a:t>
            </a:r>
            <a:r>
              <a:rPr lang="en-US" sz="2400" dirty="0" smtClean="0"/>
              <a:t> e </a:t>
            </a:r>
            <a:r>
              <a:rPr lang="en-US" sz="2400" dirty="0" err="1" smtClean="0"/>
              <a:t>terminat</a:t>
            </a:r>
            <a:r>
              <a:rPr lang="en-US" sz="2400" dirty="0" smtClean="0"/>
              <a:t> </a:t>
            </a:r>
            <a:r>
              <a:rPr lang="en-US" sz="2400" dirty="0" err="1" smtClean="0"/>
              <a:t>cand</a:t>
            </a:r>
            <a:r>
              <a:rPr lang="en-US" sz="2400" dirty="0" smtClean="0"/>
              <a:t> nu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exista</a:t>
            </a:r>
            <a:r>
              <a:rPr lang="en-US" sz="2400" dirty="0" smtClean="0"/>
              <a:t> </a:t>
            </a:r>
            <a:r>
              <a:rPr lang="en-US" sz="2400" dirty="0" err="1" smtClean="0"/>
              <a:t>puncte</a:t>
            </a:r>
            <a:r>
              <a:rPr lang="en-US" sz="2400" dirty="0" smtClean="0"/>
              <a:t> de </a:t>
            </a:r>
            <a:r>
              <a:rPr lang="en-US" sz="2400" dirty="0" err="1" smtClean="0"/>
              <a:t>colectat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PACMAN a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prins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fantome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0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de </a:t>
            </a:r>
            <a:r>
              <a:rPr lang="en-US" dirty="0" err="1" smtClean="0"/>
              <a:t>rezolvare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PACMAN – MAX, </a:t>
            </a:r>
            <a:r>
              <a:rPr lang="en-US" sz="2800" dirty="0" err="1" smtClean="0"/>
              <a:t>fantomele</a:t>
            </a:r>
            <a:r>
              <a:rPr lang="en-US" sz="2800" dirty="0" smtClean="0"/>
              <a:t> – MIN</a:t>
            </a:r>
          </a:p>
          <a:p>
            <a:r>
              <a:rPr lang="en-US" sz="2800" dirty="0" err="1" smtClean="0"/>
              <a:t>Tabla</a:t>
            </a:r>
            <a:r>
              <a:rPr lang="en-US" sz="2800" dirty="0" smtClean="0"/>
              <a:t> sub forma de </a:t>
            </a:r>
            <a:r>
              <a:rPr lang="en-US" sz="2800" dirty="0" err="1" smtClean="0"/>
              <a:t>matrice</a:t>
            </a:r>
            <a:r>
              <a:rPr lang="en-US" sz="2800" dirty="0" smtClean="0"/>
              <a:t> de </a:t>
            </a:r>
            <a:r>
              <a:rPr lang="en-US" sz="2800" dirty="0" err="1" smtClean="0"/>
              <a:t>numere</a:t>
            </a:r>
            <a:r>
              <a:rPr lang="en-US" sz="2800" dirty="0" smtClean="0"/>
              <a:t> </a:t>
            </a:r>
            <a:r>
              <a:rPr lang="en-US" sz="2800" dirty="0" err="1" smtClean="0"/>
              <a:t>intregi</a:t>
            </a:r>
            <a:r>
              <a:rPr lang="en-US" sz="2800" dirty="0" smtClean="0"/>
              <a:t>. </a:t>
            </a:r>
          </a:p>
          <a:p>
            <a:pPr lvl="3"/>
            <a:r>
              <a:rPr lang="en-US" sz="2800" dirty="0" smtClean="0"/>
              <a:t>0 – </a:t>
            </a:r>
            <a:r>
              <a:rPr lang="en-US" sz="2800" dirty="0" err="1" smtClean="0"/>
              <a:t>pozitie</a:t>
            </a:r>
            <a:r>
              <a:rPr lang="en-US" sz="2800" dirty="0" smtClean="0"/>
              <a:t> </a:t>
            </a:r>
            <a:r>
              <a:rPr lang="en-US" sz="2800" dirty="0" err="1" smtClean="0"/>
              <a:t>fara</a:t>
            </a:r>
            <a:r>
              <a:rPr lang="en-US" sz="2800" dirty="0" smtClean="0"/>
              <a:t> </a:t>
            </a:r>
            <a:r>
              <a:rPr lang="en-US" sz="2800" dirty="0" err="1" smtClean="0"/>
              <a:t>punct</a:t>
            </a:r>
            <a:endParaRPr lang="en-US" sz="2800" dirty="0" smtClean="0"/>
          </a:p>
          <a:p>
            <a:pPr lvl="3"/>
            <a:r>
              <a:rPr lang="en-US" sz="2800" dirty="0" smtClean="0"/>
              <a:t>1 – </a:t>
            </a:r>
            <a:r>
              <a:rPr lang="en-US" sz="2800" dirty="0" err="1" smtClean="0"/>
              <a:t>zid</a:t>
            </a:r>
            <a:endParaRPr lang="en-US" sz="2800" dirty="0" smtClean="0"/>
          </a:p>
          <a:p>
            <a:pPr lvl="3"/>
            <a:r>
              <a:rPr lang="en-US" sz="2800" dirty="0" smtClean="0"/>
              <a:t>2 – </a:t>
            </a:r>
            <a:r>
              <a:rPr lang="en-US" sz="2800" dirty="0" err="1" smtClean="0"/>
              <a:t>pozitie</a:t>
            </a:r>
            <a:r>
              <a:rPr lang="en-US" sz="2800" dirty="0" smtClean="0"/>
              <a:t> cu </a:t>
            </a:r>
            <a:r>
              <a:rPr lang="en-US" sz="2800" dirty="0" err="1" smtClean="0"/>
              <a:t>punct</a:t>
            </a:r>
            <a:endParaRPr lang="en-US" sz="2800" dirty="0" smtClean="0"/>
          </a:p>
          <a:p>
            <a:pPr lvl="3"/>
            <a:r>
              <a:rPr lang="en-US" sz="2800" dirty="0" smtClean="0"/>
              <a:t>3 – </a:t>
            </a:r>
            <a:r>
              <a:rPr lang="en-US" sz="2800" dirty="0" err="1" smtClean="0"/>
              <a:t>fantoma</a:t>
            </a:r>
            <a:endParaRPr lang="en-US" sz="2800" dirty="0" smtClean="0"/>
          </a:p>
          <a:p>
            <a:pPr lvl="3"/>
            <a:r>
              <a:rPr lang="en-US" sz="2800" dirty="0" smtClean="0"/>
              <a:t>4 - PACMAN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41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7239000" cy="5971952"/>
          </a:xfrm>
        </p:spPr>
        <p:txBody>
          <a:bodyPr/>
          <a:lstStyle/>
          <a:p>
            <a:r>
              <a:rPr lang="en-US" dirty="0" err="1" smtClean="0"/>
              <a:t>Frunzele</a:t>
            </a:r>
            <a:r>
              <a:rPr lang="en-US" dirty="0" smtClean="0"/>
              <a:t> au </a:t>
            </a:r>
            <a:r>
              <a:rPr lang="en-US" dirty="0" err="1" smtClean="0"/>
              <a:t>valorile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-100 + depth -&gt; </a:t>
            </a:r>
            <a:r>
              <a:rPr lang="en-US" dirty="0" err="1" smtClean="0"/>
              <a:t>fantoma</a:t>
            </a:r>
            <a:r>
              <a:rPr lang="en-US" dirty="0" smtClean="0"/>
              <a:t> </a:t>
            </a:r>
            <a:r>
              <a:rPr lang="en-US" dirty="0" err="1" smtClean="0"/>
              <a:t>castigatoare</a:t>
            </a:r>
            <a:endParaRPr lang="en-US" dirty="0" smtClean="0"/>
          </a:p>
          <a:p>
            <a:pPr lvl="3"/>
            <a:r>
              <a:rPr lang="en-US" dirty="0" smtClean="0"/>
              <a:t>100 </a:t>
            </a:r>
            <a:r>
              <a:rPr lang="en-US" dirty="0" smtClean="0"/>
              <a:t>– depth + </a:t>
            </a:r>
            <a:r>
              <a:rPr lang="en-US" dirty="0" err="1" smtClean="0"/>
              <a:t>pct_colectate</a:t>
            </a:r>
            <a:r>
              <a:rPr lang="en-US" dirty="0" smtClean="0"/>
              <a:t> </a:t>
            </a:r>
            <a:r>
              <a:rPr lang="en-US" dirty="0" smtClean="0"/>
              <a:t>-&gt; PACMAN castigator</a:t>
            </a:r>
          </a:p>
          <a:p>
            <a:pPr lvl="3"/>
            <a:r>
              <a:rPr lang="en-US" dirty="0" smtClean="0"/>
              <a:t>100 - </a:t>
            </a:r>
            <a:r>
              <a:rPr lang="en-US" dirty="0" smtClean="0"/>
              <a:t>depth + </a:t>
            </a:r>
            <a:r>
              <a:rPr lang="en-US" dirty="0" err="1" smtClean="0"/>
              <a:t>pct_colectate</a:t>
            </a:r>
            <a:r>
              <a:rPr lang="en-US" dirty="0" smtClean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Remiza</a:t>
            </a:r>
            <a:endParaRPr lang="en-US" dirty="0" smtClean="0"/>
          </a:p>
          <a:p>
            <a:pPr lvl="3"/>
            <a:r>
              <a:rPr lang="en-US" dirty="0" smtClean="0"/>
              <a:t>50 - depth </a:t>
            </a:r>
            <a:r>
              <a:rPr lang="en-US" dirty="0" smtClean="0"/>
              <a:t>+ </a:t>
            </a:r>
            <a:r>
              <a:rPr lang="en-US" dirty="0" err="1" smtClean="0"/>
              <a:t>pct+colectate</a:t>
            </a:r>
            <a:r>
              <a:rPr lang="en-US" dirty="0" smtClean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atingerea</a:t>
            </a:r>
            <a:r>
              <a:rPr lang="en-US" dirty="0" smtClean="0"/>
              <a:t> </a:t>
            </a:r>
            <a:r>
              <a:rPr lang="en-US" dirty="0" err="1" smtClean="0"/>
              <a:t>adancimii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838200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PACMAN</a:t>
            </a:r>
            <a:r>
              <a:rPr lang="en-US" dirty="0" smtClean="0"/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93304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Rulare</a:t>
            </a:r>
            <a:r>
              <a:rPr lang="en-US" dirty="0" smtClean="0"/>
              <a:t> din visual studio code: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-274" r="41159" b="274"/>
          <a:stretch/>
        </p:blipFill>
        <p:spPr bwMode="auto">
          <a:xfrm>
            <a:off x="3810000" y="1447800"/>
            <a:ext cx="4267200" cy="39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27" y="2529840"/>
            <a:ext cx="3969363" cy="415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117" y="2730548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Varianta</a:t>
            </a:r>
            <a:r>
              <a:rPr lang="en-US" dirty="0" smtClean="0"/>
              <a:t> nostra: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4"/>
          <a:stretch/>
        </p:blipFill>
        <p:spPr bwMode="auto">
          <a:xfrm>
            <a:off x="3812406" y="1992429"/>
            <a:ext cx="2438626" cy="3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2947" y="1992429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 din </a:t>
            </a:r>
            <a:r>
              <a:rPr lang="en-US" dirty="0" err="1" smtClean="0"/>
              <a:t>linie</a:t>
            </a:r>
            <a:r>
              <a:rPr lang="en-US" dirty="0" smtClean="0"/>
              <a:t> de </a:t>
            </a:r>
            <a:r>
              <a:rPr lang="en-US" dirty="0" err="1" smtClean="0"/>
              <a:t>comanda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0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471" y="212076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05" y="2819400"/>
            <a:ext cx="3611500" cy="37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4" y="2819400"/>
            <a:ext cx="3581400" cy="37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06" y="1320932"/>
            <a:ext cx="1337120" cy="63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2" b="20385"/>
          <a:stretch/>
        </p:blipFill>
        <p:spPr bwMode="auto">
          <a:xfrm>
            <a:off x="4605875" y="1320932"/>
            <a:ext cx="1108774" cy="6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471" y="1320932"/>
            <a:ext cx="36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Rezultatul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afisa</a:t>
            </a:r>
            <a:r>
              <a:rPr lang="en-US" dirty="0" smtClean="0"/>
              <a:t> in </a:t>
            </a:r>
            <a:r>
              <a:rPr lang="en-US" dirty="0" err="1" smtClean="0"/>
              <a:t>consola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470" y="403897"/>
            <a:ext cx="353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Finalul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punctajul</a:t>
            </a:r>
            <a:r>
              <a:rPr lang="en-US" dirty="0" smtClean="0"/>
              <a:t> PACMAN-</a:t>
            </a:r>
            <a:r>
              <a:rPr lang="en-US" dirty="0" err="1" smtClean="0"/>
              <a:t>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1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386</TotalTime>
  <Words>191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Algoritmul minmax alpha-beta pruning aplicat pe  Pacman</vt:lpstr>
      <vt:lpstr>Algoritmul folosit</vt:lpstr>
      <vt:lpstr>PACMAN</vt:lpstr>
      <vt:lpstr>Cerinte</vt:lpstr>
      <vt:lpstr>Mod de rezolvare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minmax alpha beta pruning - Pacman</dc:title>
  <dc:creator>Alexandra Codruta</dc:creator>
  <cp:lastModifiedBy>Alexandra Codruta</cp:lastModifiedBy>
  <cp:revision>5</cp:revision>
  <dcterms:created xsi:type="dcterms:W3CDTF">2022-12-19T06:07:43Z</dcterms:created>
  <dcterms:modified xsi:type="dcterms:W3CDTF">2022-12-19T21:06:57Z</dcterms:modified>
</cp:coreProperties>
</file>