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-11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3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4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9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4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0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D7F4-47E7-478A-BC13-1A3A7A961795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D27E-8357-44A7-9A18-970EBC6D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3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0" y="-9251586"/>
            <a:ext cx="6096000" cy="473883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     </a:t>
            </a:r>
          </a:p>
          <a:p>
            <a:pPr algn="ctr"/>
            <a:r>
              <a:rPr lang="en-US" sz="3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Object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Oriented Programming(OOP</a:t>
            </a:r>
            <a:r>
              <a:rPr lang="en-US" sz="2000" b="1" u="sng" dirty="0"/>
              <a:t>)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dirty="0"/>
              <a:t>OOP in JavaScript stands for Object-Oriented Programming.</a:t>
            </a:r>
          </a:p>
          <a:p>
            <a:r>
              <a:rPr lang="en-US" sz="2000" dirty="0"/>
              <a:t>It's a programming paradigm that focuses on organizing code</a:t>
            </a:r>
          </a:p>
          <a:p>
            <a:r>
              <a:rPr lang="en-US" sz="2000" dirty="0"/>
              <a:t>into objects that have both data (properties) and behavior (methods).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Object-Oriented Programming (OOP) in JavaScript is a way of </a:t>
            </a:r>
          </a:p>
          <a:p>
            <a:r>
              <a:rPr lang="en-US" sz="2000" dirty="0"/>
              <a:t>writing code where we organize our data (like variables)</a:t>
            </a:r>
          </a:p>
          <a:p>
            <a:r>
              <a:rPr lang="en-US" sz="2000" dirty="0"/>
              <a:t> and functions (like actions we want to do with the data)</a:t>
            </a:r>
          </a:p>
          <a:p>
            <a:r>
              <a:rPr lang="en-US" sz="2000" dirty="0"/>
              <a:t> into bundles called "objects".</a:t>
            </a:r>
          </a:p>
          <a:p>
            <a:r>
              <a:rPr lang="en-US" sz="2000" dirty="0"/>
              <a:t>These objects can interact with each other, </a:t>
            </a:r>
          </a:p>
          <a:p>
            <a:r>
              <a:rPr lang="en-US" sz="2000" dirty="0"/>
              <a:t>and each object can have its own unique set of data and functions.</a:t>
            </a:r>
          </a:p>
          <a:p>
            <a:r>
              <a:rPr lang="en-US" sz="2000" dirty="0"/>
              <a:t>OOP helps make our code easier to manage and reuse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Object-Oriented Programming (OOP) in JavaScript can be understood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through the four main pillars or principles of OOP.</a:t>
            </a:r>
          </a:p>
          <a:p>
            <a:r>
              <a:rPr lang="en-US" sz="2000" dirty="0"/>
              <a:t>These principles are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 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Encapsulation: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 smtClean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Encapsulation is the bundling of data (properties) and </a:t>
            </a:r>
          </a:p>
          <a:p>
            <a:r>
              <a:rPr lang="en-US" sz="2000" dirty="0"/>
              <a:t>methods (functions) that operate on the data </a:t>
            </a:r>
          </a:p>
          <a:p>
            <a:r>
              <a:rPr lang="en-US" sz="2000" dirty="0"/>
              <a:t>into a single unit (class or object).</a:t>
            </a:r>
          </a:p>
          <a:p>
            <a:r>
              <a:rPr lang="en-US" sz="2000" dirty="0"/>
              <a:t>Implementation in JavaScript: In JavaScript, encapsulation can </a:t>
            </a:r>
          </a:p>
          <a:p>
            <a:r>
              <a:rPr lang="en-US" sz="2000" dirty="0"/>
              <a:t>be achieved through closures and object literals.</a:t>
            </a:r>
          </a:p>
          <a:p>
            <a:r>
              <a:rPr lang="en-US" sz="2000" dirty="0"/>
              <a:t>Private variables and methods can be simulated using closures,</a:t>
            </a:r>
          </a:p>
          <a:p>
            <a:r>
              <a:rPr lang="en-US" sz="2000" dirty="0"/>
              <a:t> while public methods can access and modify these</a:t>
            </a:r>
          </a:p>
          <a:p>
            <a:r>
              <a:rPr lang="en-US" sz="2000" dirty="0"/>
              <a:t>private variables.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2) Abstraction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 </a:t>
            </a:r>
          </a:p>
          <a:p>
            <a:endParaRPr lang="en-US" sz="2000" dirty="0" smtClean="0"/>
          </a:p>
          <a:p>
            <a:r>
              <a:rPr lang="en-US" sz="2000" dirty="0" smtClean="0"/>
              <a:t>Abstraction </a:t>
            </a:r>
            <a:r>
              <a:rPr lang="en-US" sz="2000" dirty="0"/>
              <a:t>involves hiding the complex implementation</a:t>
            </a:r>
          </a:p>
          <a:p>
            <a:r>
              <a:rPr lang="en-US" sz="2000" dirty="0"/>
              <a:t> details of an object and exposing only the essential features</a:t>
            </a:r>
          </a:p>
          <a:p>
            <a:r>
              <a:rPr lang="en-US" sz="2000" dirty="0"/>
              <a:t> or functionalities.</a:t>
            </a:r>
          </a:p>
          <a:p>
            <a:r>
              <a:rPr lang="en-US" sz="2000" dirty="0"/>
              <a:t>Implementation in JavaScript: Abstraction in JavaScript can be achieved by defining interfaces (public methods)</a:t>
            </a:r>
          </a:p>
          <a:p>
            <a:r>
              <a:rPr lang="en-US" sz="2000" dirty="0"/>
              <a:t>that provide access to the object’s functionality while hiding its underlying implementation.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                               </a:t>
            </a:r>
          </a:p>
          <a:p>
            <a:r>
              <a:rPr lang="en-US" sz="2000" dirty="0"/>
              <a:t>3) Inheritance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Inheritance allows one object (subclass/derived class)</a:t>
            </a:r>
          </a:p>
          <a:p>
            <a:r>
              <a:rPr lang="en-US" sz="2000" dirty="0"/>
              <a:t> to acquire properties and behaviors </a:t>
            </a:r>
            <a:r>
              <a:rPr lang="en-US" sz="2000" dirty="0" err="1"/>
              <a:t>ofanother</a:t>
            </a:r>
            <a:r>
              <a:rPr lang="en-US" sz="2000" dirty="0"/>
              <a:t> object</a:t>
            </a:r>
          </a:p>
          <a:p>
            <a:r>
              <a:rPr lang="en-US" sz="2000" dirty="0"/>
              <a:t> (superclass/base class). </a:t>
            </a:r>
          </a:p>
          <a:p>
            <a:r>
              <a:rPr lang="en-US" sz="2000" dirty="0"/>
              <a:t>It promotes code reusability and supports hierarchical classification.</a:t>
            </a:r>
          </a:p>
          <a:p>
            <a:r>
              <a:rPr lang="en-US" sz="2000" dirty="0"/>
              <a:t>Implementation in JavaScript: JavaScript uses prototypal inheritance, where objects can inherit properties and</a:t>
            </a:r>
          </a:p>
          <a:p>
            <a:r>
              <a:rPr lang="en-US" sz="2000" dirty="0"/>
              <a:t>methods from other objects. This is achieved by linking objects through prototypes.</a:t>
            </a:r>
          </a:p>
          <a:p>
            <a:r>
              <a:rPr lang="en-US" sz="2000" dirty="0"/>
              <a:t>--------------------------------------------------------------------------------</a:t>
            </a:r>
          </a:p>
          <a:p>
            <a:r>
              <a:rPr lang="en-US" sz="2000" dirty="0"/>
              <a:t>            </a:t>
            </a:r>
          </a:p>
          <a:p>
            <a:r>
              <a:rPr lang="en-US" sz="2000" dirty="0"/>
              <a:t>             Prototype inheritance in </a:t>
            </a:r>
            <a:r>
              <a:rPr lang="en-US" sz="2000" dirty="0" err="1"/>
              <a:t>javascript</a:t>
            </a:r>
            <a:r>
              <a:rPr lang="en-US" sz="2000" dirty="0"/>
              <a:t> is the linking </a:t>
            </a:r>
          </a:p>
          <a:p>
            <a:r>
              <a:rPr lang="en-US" sz="2000" dirty="0"/>
              <a:t>of prototypes a parent object to a child object to share and </a:t>
            </a:r>
          </a:p>
          <a:p>
            <a:r>
              <a:rPr lang="en-US" sz="2000" dirty="0"/>
              <a:t>utilize the properties of a parent class using a child class. </a:t>
            </a:r>
          </a:p>
          <a:p>
            <a:r>
              <a:rPr lang="en-US" sz="2000" dirty="0"/>
              <a:t>Prototypes are hidden objects that are used to share the </a:t>
            </a:r>
          </a:p>
          <a:p>
            <a:r>
              <a:rPr lang="en-US" sz="2000" dirty="0"/>
              <a:t>properties and methods of a parent class with child classes.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4) Polymorphism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Polymorphism allows objects to be treated as instances of their</a:t>
            </a:r>
          </a:p>
          <a:p>
            <a:r>
              <a:rPr lang="en-US" sz="2000" dirty="0"/>
              <a:t> parent class, but still behave like their own class.</a:t>
            </a:r>
          </a:p>
          <a:p>
            <a:r>
              <a:rPr lang="en-US" sz="2000" dirty="0"/>
              <a:t> It enables flexibility and dynamic behavior in OOP.</a:t>
            </a:r>
          </a:p>
          <a:p>
            <a:r>
              <a:rPr lang="en-US" sz="2000" dirty="0"/>
              <a:t>Implementation in JavaScript: Polymorphism in JavaScript </a:t>
            </a:r>
          </a:p>
          <a:p>
            <a:r>
              <a:rPr lang="en-US" sz="2000" dirty="0"/>
              <a:t>can be achieved through method overriding.</a:t>
            </a:r>
          </a:p>
          <a:p>
            <a:r>
              <a:rPr lang="en-US" sz="2000" dirty="0"/>
              <a:t>Subclasses can override methods of their superclass to </a:t>
            </a:r>
          </a:p>
          <a:p>
            <a:r>
              <a:rPr lang="en-US" sz="2000" dirty="0"/>
              <a:t>provide specific implementations while still</a:t>
            </a:r>
          </a:p>
          <a:p>
            <a:r>
              <a:rPr lang="en-US" sz="2000" dirty="0"/>
              <a:t>adhering to a common interface.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These pillars of OOP provide a structured approach to designing</a:t>
            </a:r>
          </a:p>
          <a:p>
            <a:r>
              <a:rPr lang="en-US" sz="2000" dirty="0"/>
              <a:t>and implementing software systems in </a:t>
            </a:r>
            <a:r>
              <a:rPr lang="en-US" sz="2000" dirty="0" err="1"/>
              <a:t>JavaScript,promoting</a:t>
            </a:r>
            <a:r>
              <a:rPr lang="en-US" sz="2000" dirty="0"/>
              <a:t> modularity,              reusability, and maintainability of code. Understanding and applying</a:t>
            </a:r>
          </a:p>
          <a:p>
            <a:r>
              <a:rPr lang="en-US" sz="2000" dirty="0"/>
              <a:t>these principles</a:t>
            </a:r>
          </a:p>
          <a:p>
            <a:r>
              <a:rPr lang="en-US" sz="2000" dirty="0"/>
              <a:t>effectively can lead to better-designed applications 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 </a:t>
            </a:r>
          </a:p>
          <a:p>
            <a:pPr algn="ctr">
              <a:lnSpc>
                <a:spcPct val="107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290139"/>
            <a:ext cx="6006112" cy="2763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30" y="4253215"/>
            <a:ext cx="5493690" cy="2923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44" y="27060652"/>
            <a:ext cx="5315790" cy="1968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44" y="11434829"/>
            <a:ext cx="5212676" cy="26332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202330" y="18662905"/>
            <a:ext cx="5760274" cy="17078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 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|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|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v </a:t>
            </a:r>
          </a:p>
          <a:p>
            <a:pPr algn="ctr"/>
            <a:r>
              <a:rPr lang="en-US" dirty="0" smtClean="0"/>
              <a:t>Child Class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</Words>
  <Application>Microsoft Office PowerPoint</Application>
  <PresentationFormat>Widescreen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</cp:revision>
  <dcterms:created xsi:type="dcterms:W3CDTF">2024-07-03T21:43:01Z</dcterms:created>
  <dcterms:modified xsi:type="dcterms:W3CDTF">2024-07-03T22:20:06Z</dcterms:modified>
</cp:coreProperties>
</file>