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2" r:id="rId7"/>
    <p:sldId id="264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5065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1612822"/>
            <a:ext cx="5305661" cy="35371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128" y="2491932"/>
            <a:ext cx="5334544" cy="186798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Bus                                     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480560"/>
            <a:ext cx="5143500" cy="302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3650" y="1254034"/>
            <a:ext cx="1872887" cy="744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2606" y="4206240"/>
            <a:ext cx="5786845" cy="94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938" y="1223682"/>
            <a:ext cx="10967850" cy="4670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PROGRAMMING FUNDAMENTALS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SEMESTER PROJECT</a:t>
            </a:r>
            <a:r>
              <a:rPr lang="en-US" b="1" dirty="0">
                <a:latin typeface="Baskerville Old Face" panose="02020602080505020303" pitchFamily="18" charset="0"/>
              </a:rPr>
              <a:t/>
            </a:r>
            <a:br>
              <a:rPr lang="en-US" b="1" dirty="0">
                <a:latin typeface="Baskerville Old Face" panose="02020602080505020303" pitchFamily="18" charset="0"/>
              </a:rPr>
            </a:b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3370263" algn="l"/>
              </a:tabLst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PROFESSOR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  <a:tabLst>
                <a:tab pos="3314700" algn="l"/>
                <a:tab pos="3371850" algn="l"/>
              </a:tabLst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PROF. KHAWAR IQBAL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     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PRESENTERS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</a:t>
            </a:r>
          </a:p>
          <a:p>
            <a:pPr marL="0" indent="0">
              <a:buNone/>
              <a:tabLst>
                <a:tab pos="3370263" algn="l"/>
              </a:tabLst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TAHREEM MEHMOOD (49140)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</a:t>
            </a:r>
          </a:p>
          <a:p>
            <a:pPr marL="0" indent="0">
              <a:buNone/>
              <a:tabLst>
                <a:tab pos="3370263" algn="l"/>
              </a:tabLst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ALEEZA NADEEM (48718)</a:t>
            </a:r>
          </a:p>
          <a:p>
            <a:pPr marL="0" indent="0">
              <a:buNone/>
              <a:tabLst>
                <a:tab pos="3370263" algn="l"/>
              </a:tabLs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     MINAHIL SHREEF (49004)            </a:t>
            </a:r>
            <a:r>
              <a:rPr lang="en-US" dirty="0">
                <a:latin typeface="Baskerville Old Face" panose="02020602080505020303" pitchFamily="18" charset="0"/>
              </a:rPr>
              <a:t>                                    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6176963"/>
            <a:ext cx="1528549" cy="578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-749668"/>
            <a:ext cx="10811995" cy="1923375"/>
          </a:xfrm>
        </p:spPr>
        <p:txBody>
          <a:bodyPr/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42197" y="928048"/>
            <a:ext cx="9461088" cy="37553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 bus reservation system is </a:t>
            </a:r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 mobile or web software solution designed to provide customers with a personalized easy-to-utilize user experience for booking and purchasing tickets online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. </a:t>
            </a:r>
          </a:p>
          <a:p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It stores customers' personal data records, scheduled routes, frequent trips, drop points, and other information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546" y="6127845"/>
            <a:ext cx="1419367" cy="614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15" y="354842"/>
            <a:ext cx="10907531" cy="996286"/>
          </a:xfrm>
        </p:spPr>
        <p:txBody>
          <a:bodyPr/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Features in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69493" y="2088107"/>
            <a:ext cx="12477466" cy="43676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LOGIN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ROUTES OF THE BUS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SEATS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DETAILS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INSTRUCTIONS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PAYMENT VOUCHER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algn="l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⦁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LOG OUT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46" y="6209731"/>
            <a:ext cx="1542197" cy="532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2513" y="409433"/>
            <a:ext cx="10531183" cy="177420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MATERIAL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2891" y="1869743"/>
            <a:ext cx="10522714" cy="4416401"/>
          </a:xfrm>
        </p:spPr>
        <p:txBody>
          <a:bodyPr>
            <a:normAutofit fontScale="70000" lnSpcReduction="20000"/>
          </a:bodyPr>
          <a:lstStyle/>
          <a:p>
            <a:pPr marL="0" indent="0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ARRAY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LOOPS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FILE HANDLING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CLEAR SCREEN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IF ELSE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FUNCTIONS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OPERATORS</a:t>
            </a:r>
          </a:p>
          <a:p>
            <a:endParaRPr lang="en-US" sz="36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600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COMPILER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DEV C++</a:t>
            </a:r>
          </a:p>
          <a:p>
            <a:pPr marL="0" indent="0">
              <a:buNone/>
            </a:pPr>
            <a:r>
              <a:rPr lang="en-US" sz="3600" b="1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LANGUAGE</a:t>
            </a:r>
          </a:p>
          <a:p>
            <a:pPr marL="0" indent="0">
              <a:buNone/>
            </a:pPr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                           C++    </a:t>
            </a:r>
          </a:p>
          <a:p>
            <a:pPr marL="0" indent="0">
              <a:buNone/>
            </a:pPr>
            <a:endParaRPr lang="en-US" sz="3600" dirty="0">
              <a:latin typeface="Baskerville Old Face" panose="020206020805050203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842" y="6100549"/>
            <a:ext cx="1282889" cy="641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7796" y="246621"/>
            <a:ext cx="11038741" cy="927086"/>
          </a:xfrm>
        </p:spPr>
        <p:txBody>
          <a:bodyPr/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FLOWCHA\RT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842" y="6005015"/>
            <a:ext cx="1364776" cy="75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DCEE08-8A8D-2ED5-51B8-FAE0A22A2061}"/>
              </a:ext>
            </a:extLst>
          </p:cNvPr>
          <p:cNvSpPr/>
          <p:nvPr/>
        </p:nvSpPr>
        <p:spPr>
          <a:xfrm>
            <a:off x="1719618" y="1464210"/>
            <a:ext cx="1390650" cy="765691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B2742-57D3-2902-0975-3D11A51913E4}"/>
              </a:ext>
            </a:extLst>
          </p:cNvPr>
          <p:cNvSpPr txBox="1"/>
          <p:nvPr/>
        </p:nvSpPr>
        <p:spPr>
          <a:xfrm>
            <a:off x="1990727" y="166239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47DC3-EDF2-682C-ECB7-DF98496A6924}"/>
              </a:ext>
            </a:extLst>
          </p:cNvPr>
          <p:cNvSpPr/>
          <p:nvPr/>
        </p:nvSpPr>
        <p:spPr>
          <a:xfrm>
            <a:off x="1636882" y="2580769"/>
            <a:ext cx="1628775" cy="52071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79F6-853A-06BE-0508-C1FDBFA1B802}"/>
              </a:ext>
            </a:extLst>
          </p:cNvPr>
          <p:cNvSpPr txBox="1"/>
          <p:nvPr/>
        </p:nvSpPr>
        <p:spPr>
          <a:xfrm>
            <a:off x="2028119" y="2630631"/>
            <a:ext cx="111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A349689-D4C8-42D7-BE85-D34135A26118}"/>
              </a:ext>
            </a:extLst>
          </p:cNvPr>
          <p:cNvSpPr/>
          <p:nvPr/>
        </p:nvSpPr>
        <p:spPr>
          <a:xfrm>
            <a:off x="3798273" y="2053867"/>
            <a:ext cx="1628775" cy="1574521"/>
          </a:xfrm>
          <a:prstGeom prst="diamond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B3CB4-F887-2074-A969-1321BFD222BA}"/>
              </a:ext>
            </a:extLst>
          </p:cNvPr>
          <p:cNvSpPr txBox="1"/>
          <p:nvPr/>
        </p:nvSpPr>
        <p:spPr>
          <a:xfrm>
            <a:off x="4046634" y="264091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details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7DB836-ACF3-BDAD-C16C-34213232510E}"/>
              </a:ext>
            </a:extLst>
          </p:cNvPr>
          <p:cNvSpPr/>
          <p:nvPr/>
        </p:nvSpPr>
        <p:spPr>
          <a:xfrm>
            <a:off x="5966348" y="2331212"/>
            <a:ext cx="1847850" cy="932399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F8C33-3214-5BFF-32AB-36A17D61204A}"/>
              </a:ext>
            </a:extLst>
          </p:cNvPr>
          <p:cNvSpPr txBox="1"/>
          <p:nvPr/>
        </p:nvSpPr>
        <p:spPr>
          <a:xfrm>
            <a:off x="6062309" y="261274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 reservation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DB51CF-3BCA-A6CB-210F-4A0E4DE6A775}"/>
              </a:ext>
            </a:extLst>
          </p:cNvPr>
          <p:cNvSpPr/>
          <p:nvPr/>
        </p:nvSpPr>
        <p:spPr>
          <a:xfrm>
            <a:off x="5966348" y="3803767"/>
            <a:ext cx="1847850" cy="9324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E4274-6185-F6FF-4077-399B8AB5B0FC}"/>
              </a:ext>
            </a:extLst>
          </p:cNvPr>
          <p:cNvSpPr txBox="1"/>
          <p:nvPr/>
        </p:nvSpPr>
        <p:spPr>
          <a:xfrm>
            <a:off x="6291620" y="3954878"/>
            <a:ext cx="175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Challan</a:t>
            </a:r>
          </a:p>
          <a:p>
            <a:r>
              <a:rPr lang="en-US" dirty="0"/>
              <a:t>Generation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1B080-C042-1128-5A06-8FFEE8E5EEB3}"/>
              </a:ext>
            </a:extLst>
          </p:cNvPr>
          <p:cNvSpPr/>
          <p:nvPr/>
        </p:nvSpPr>
        <p:spPr>
          <a:xfrm>
            <a:off x="6056757" y="5393790"/>
            <a:ext cx="1667032" cy="932400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9F26A-08E0-8D17-450A-D355D550E559}"/>
              </a:ext>
            </a:extLst>
          </p:cNvPr>
          <p:cNvSpPr txBox="1"/>
          <p:nvPr/>
        </p:nvSpPr>
        <p:spPr>
          <a:xfrm>
            <a:off x="6544672" y="5701211"/>
            <a:ext cx="10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081E7A-90F9-8BDE-F655-937506FEAF33}"/>
              </a:ext>
            </a:extLst>
          </p:cNvPr>
          <p:cNvCxnSpPr>
            <a:stCxn id="6" idx="4"/>
          </p:cNvCxnSpPr>
          <p:nvPr/>
        </p:nvCxnSpPr>
        <p:spPr>
          <a:xfrm>
            <a:off x="2414943" y="2229901"/>
            <a:ext cx="0" cy="35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FFA33E-48D7-7F38-4AB1-108D07D07AE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265657" y="2841128"/>
            <a:ext cx="53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4DE85-C172-88F6-69FF-0F7C203EEE1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427048" y="2797411"/>
            <a:ext cx="539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500594-65E6-A0DC-1662-380DBE490BE5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6890273" y="3263611"/>
            <a:ext cx="0" cy="5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B003AF-CDA0-7554-342D-A2B2C5E975E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890273" y="4736167"/>
            <a:ext cx="0" cy="65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87355" y="2088108"/>
            <a:ext cx="9556845" cy="2922836"/>
          </a:xfrm>
        </p:spPr>
        <p:txBody>
          <a:bodyPr>
            <a:normAutofit fontScale="85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BETTER WORK EFFICIENCY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SECURITY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ACCURACY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RELIABILITY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FEASIBILITY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NO SOURCE CODE USE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3" y="6018663"/>
            <a:ext cx="1487606" cy="73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20" y="1079134"/>
            <a:ext cx="11033036" cy="2332806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thankyou</a:t>
            </a:r>
            <a:endParaRPr lang="en-US" sz="44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41194" y="6059606"/>
            <a:ext cx="1501254" cy="798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72F8CF-3688-4B14-A13A-EB7FF46D2F47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Corbel</vt:lpstr>
      <vt:lpstr>Office Theme</vt:lpstr>
      <vt:lpstr>Bus                                      reservation system</vt:lpstr>
      <vt:lpstr>PROGRAMMING FUNDAMENTALS  SEMESTER PROJECT </vt:lpstr>
      <vt:lpstr>INTRODUCTION</vt:lpstr>
      <vt:lpstr>Features in project</vt:lpstr>
      <vt:lpstr>MATERIAL USED</vt:lpstr>
      <vt:lpstr>FLOWCHA\RT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2023-02-09T06:52:19Z</dcterms:created>
  <dcterms:modified xsi:type="dcterms:W3CDTF">2023-02-10T04:05:46Z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