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BEB48-1ACA-CA23-A672-6ACACCAA4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D698AF-8AB0-6E96-B933-ECC2B5B1C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DBA61-2014-6C93-F7D7-2532DBCA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B843-022E-4F6D-9324-D00ADF0B9A5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F5DBD-49E2-B66C-BBD3-18E24B2B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B6B26B-51C6-7DF0-A530-6907956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F095-3892-41DF-9010-4F4A0FF76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83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A3F2E-53AD-0583-2939-76F2113C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445071-A8BB-06CD-DD54-E6AC122CB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0E17CF-A6C5-F639-7F1B-A18205D6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B843-022E-4F6D-9324-D00ADF0B9A5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CAF22A-B350-88A9-EB72-60DBF71F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29173C-84CA-AE3B-C32E-1B1B6458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F095-3892-41DF-9010-4F4A0FF76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99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FC4C89-A311-2A09-D1CE-2A74DE1F0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FE673A-AD32-ADCB-1C0F-0604C7E7A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FC10F7-F0D7-E416-0355-933AB35F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B843-022E-4F6D-9324-D00ADF0B9A5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F9F44A-8461-9D67-27CF-43DD5361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CE6FA2-FC9C-4FAA-525A-78A7A912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F095-3892-41DF-9010-4F4A0FF76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21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1F4F6-D90B-02CA-1249-0E0B3A3A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FCD5B-81B5-6225-A41F-3C539678A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DB5D0B-D6F9-5A7D-111F-53C8EED4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B843-022E-4F6D-9324-D00ADF0B9A5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1D3B39-6F91-4183-DF37-BD047BE1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FC9B08-0B46-8074-867F-79862B35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F095-3892-41DF-9010-4F4A0FF76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59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C6717-A827-A7A2-4464-C5FF9BCD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F14BA9-BE1B-9D16-08ED-B55BE5770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F9E09C-487B-6A00-8C05-C2620F99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B843-022E-4F6D-9324-D00ADF0B9A5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B8580-F102-2D72-1634-5F9E036B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7156E7-CC72-7771-6A67-376C3FFB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F095-3892-41DF-9010-4F4A0FF76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1678D-BAB8-8FB5-9E96-8128A25F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42838-4C15-2A4E-A3C6-72291F91E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9F8D63-F7A3-7358-75C6-2F2FF5D7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467125-AF9F-F12A-C0AE-D1D6A30A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B843-022E-4F6D-9324-D00ADF0B9A5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F45186-03BF-8726-8E3F-808324FC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614AE6-ED3A-B6E9-D80E-ED28CBD7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F095-3892-41DF-9010-4F4A0FF76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13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D9594-C67B-C403-3675-6FC025F8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9363CD-B19B-5D00-56D5-C9E2557C6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307D8E-B58B-5505-70D2-83A01FEED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E37C8D-8D40-BB21-702E-ACBFF97B2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30077A-DB56-38D8-4A66-48E63CE66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38311A-BAAC-3004-2B24-66A9F0BC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B843-022E-4F6D-9324-D00ADF0B9A5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1FAC30-DEAB-C5F3-E6AE-88DA3035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9C5506-EA2B-B447-72F0-DEE086DF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F095-3892-41DF-9010-4F4A0FF76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18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D17B9-4332-699E-3145-7C82F737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87541B-6E70-1142-8BB4-0CDABFA8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B843-022E-4F6D-9324-D00ADF0B9A5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CFD374-4249-B075-B376-CA1D1F3C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6D5DAE-95C2-C4D3-72CF-2A54B94F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F095-3892-41DF-9010-4F4A0FF76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58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2AA1F3-E429-07F9-1BE6-EC59A37E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B843-022E-4F6D-9324-D00ADF0B9A5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922B90-53B2-463F-1433-400788A9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9DEA38-906E-48FD-309A-CDCF4846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F095-3892-41DF-9010-4F4A0FF76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70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1438B-7594-A019-921B-21A961AF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1E2EA-69DB-6FE3-A3BA-2BC8502D0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3E931B-BF06-41B5-D770-FA64D8081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4BBC51-322B-CCF1-5DDE-BE6F7366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B843-022E-4F6D-9324-D00ADF0B9A5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64A3EE-0822-A625-3E82-564E4B7C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21CB00-DDA8-4575-A883-D2B9CAF8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F095-3892-41DF-9010-4F4A0FF76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59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42E0C-59CA-16E3-F6C2-0FFC8C35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475E76-589C-6931-DF57-3036862CA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B6D161-4FF4-3AB1-CB49-8737BC1CE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81D10D-B7AD-E51C-9D14-23B19499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B843-022E-4F6D-9324-D00ADF0B9A5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B4E298-5878-410E-2DF5-3C08AFE4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536478-5E02-26A1-FC76-0362719D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F095-3892-41DF-9010-4F4A0FF76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21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283C83-5C8F-A7FB-FD49-195DE9C3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80AE7D-5634-FA69-C992-16C43F36F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7E23BC-2394-12A6-9E5C-FE871F1AD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B843-022E-4F6D-9324-D00ADF0B9A5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1E98AA-A169-3A42-E36E-B22F2B1DC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DFF0A8-BE48-645A-6D71-D3D4EF7EC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EF095-3892-41DF-9010-4F4A0FF76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0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25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F32B5F94-A8A6-16D6-0140-20E4E9A3C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674162"/>
            <a:ext cx="7347537" cy="55106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5FD0BBF-AF71-2F89-C14B-5561AA6B1330}"/>
              </a:ext>
            </a:extLst>
          </p:cNvPr>
          <p:cNvSpPr txBox="1"/>
          <p:nvPr/>
        </p:nvSpPr>
        <p:spPr>
          <a:xfrm>
            <a:off x="1017908" y="1330881"/>
            <a:ext cx="248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Organograma</a:t>
            </a:r>
          </a:p>
        </p:txBody>
      </p:sp>
    </p:spTree>
    <p:extLst>
      <p:ext uri="{BB962C8B-B14F-4D97-AF65-F5344CB8AC3E}">
        <p14:creationId xmlns:p14="http://schemas.microsoft.com/office/powerpoint/2010/main" val="2220818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Carlos Oliveira Silva</dc:creator>
  <cp:lastModifiedBy>Jean Carlos Oliveira Silva</cp:lastModifiedBy>
  <cp:revision>1</cp:revision>
  <dcterms:created xsi:type="dcterms:W3CDTF">2023-04-09T20:03:57Z</dcterms:created>
  <dcterms:modified xsi:type="dcterms:W3CDTF">2023-04-09T20:06:43Z</dcterms:modified>
</cp:coreProperties>
</file>