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600" b="1" dirty="0" smtClean="0"/>
              <a:t/>
            </a:r>
            <a:br>
              <a:rPr lang="pt-BR" sz="3600" b="1" dirty="0" smtClean="0"/>
            </a:br>
            <a:r>
              <a:rPr lang="pt-BR" sz="3600" b="1" dirty="0" smtClean="0"/>
              <a:t>Projeto </a:t>
            </a:r>
            <a:r>
              <a:rPr lang="pt-BR" sz="3600" b="1" dirty="0"/>
              <a:t>Orientado de </a:t>
            </a:r>
            <a:r>
              <a:rPr lang="pt-BR" sz="3600" b="1" dirty="0" smtClean="0"/>
              <a:t>Curso</a:t>
            </a:r>
            <a:br>
              <a:rPr lang="pt-BR" sz="3600" b="1" dirty="0" smtClean="0"/>
            </a:br>
            <a:r>
              <a:rPr lang="pt-BR" sz="3600" b="1" dirty="0" smtClean="0"/>
              <a:t>Técnico </a:t>
            </a:r>
            <a:r>
              <a:rPr lang="pt-BR" sz="3600" b="1" dirty="0"/>
              <a:t>em Informática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708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IFMG Campus formiga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Aluno: Alef Faria Silva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Orientador: Manoel Pereira Junior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Projeto :</a:t>
            </a:r>
            <a:r>
              <a:rPr lang="pt-BR" b="1" dirty="0" err="1" smtClean="0">
                <a:solidFill>
                  <a:schemeClr val="tx1"/>
                </a:solidFill>
              </a:rPr>
              <a:t>Techsales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0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e justificativas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sistema que gerencie uma locadora de jogos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Aprender sobre a construção de um sistema e todas as partes envolvidas.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Aprender mais sobre Java, </a:t>
            </a:r>
            <a:r>
              <a:rPr lang="pt-BR" dirty="0" err="1" smtClean="0"/>
              <a:t>Hibernate</a:t>
            </a:r>
            <a:r>
              <a:rPr lang="pt-BR" dirty="0" smtClean="0"/>
              <a:t> e IHC.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Dar continuidade ao projeto iniciado em grupo.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38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42873"/>
              </p:ext>
            </p:extLst>
          </p:nvPr>
        </p:nvGraphicFramePr>
        <p:xfrm>
          <a:off x="2366169" y="2186609"/>
          <a:ext cx="6658561" cy="3578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022"/>
                <a:gridCol w="2272938"/>
                <a:gridCol w="404608"/>
                <a:gridCol w="404608"/>
                <a:gridCol w="368906"/>
                <a:gridCol w="368906"/>
                <a:gridCol w="368906"/>
                <a:gridCol w="392707"/>
                <a:gridCol w="443480"/>
                <a:gridCol w="443480"/>
              </a:tblGrid>
              <a:tr h="579448">
                <a:tc rowSpan="2">
                  <a:txBody>
                    <a:bodyPr/>
                    <a:lstStyle/>
                    <a:p>
                      <a:pPr marL="4445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Etapa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Descrição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Mês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663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01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02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03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04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05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06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07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08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</a:tr>
              <a:tr h="1332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1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Desenvolver uma interface gráfica aplicando conceitos de IHC.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x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x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x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</a:tr>
              <a:tr h="999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2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Adicionar novas funcionalidades ao sistema.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x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x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x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x</a:t>
                      </a:r>
                      <a:endParaRPr lang="pt-BR" sz="18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x</a:t>
                      </a:r>
                      <a:endParaRPr lang="pt-BR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15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5375" y="3357563"/>
            <a:ext cx="101049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CSU</a:t>
            </a:r>
            <a:endParaRPr lang="pt-BR" dirty="0"/>
          </a:p>
        </p:txBody>
      </p:sp>
      <p:pic>
        <p:nvPicPr>
          <p:cNvPr id="4" name="Espaço Reservado para Conteúdo 3" descr="C:\Users\Alef\Desktop\projeto techsales poo\Diagramanov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32" y="2028067"/>
            <a:ext cx="6153672" cy="4253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08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Espaço Reservado para Conteúdo 3" descr="C:\Users\Alef\Desktop\projeto techsales poo\bancoDedado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45" y="1930400"/>
            <a:ext cx="4717264" cy="426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82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esta atrasado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Padronização da Interface gráfica</a:t>
            </a:r>
          </a:p>
          <a:p>
            <a:r>
              <a:rPr lang="pt-BR" dirty="0" smtClean="0"/>
              <a:t>Controle de lucro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14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Relatórios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Quantos jogos um cliente acima dos 21 anos de idade comprou </a:t>
            </a:r>
            <a:r>
              <a:rPr lang="pt-BR" dirty="0"/>
              <a:t>de </a:t>
            </a:r>
            <a:r>
              <a:rPr lang="pt-BR" dirty="0" err="1"/>
              <a:t>battle</a:t>
            </a:r>
            <a:r>
              <a:rPr lang="pt-BR" dirty="0"/>
              <a:t> </a:t>
            </a:r>
            <a:r>
              <a:rPr lang="pt-BR" dirty="0" err="1" smtClean="0"/>
              <a:t>royale</a:t>
            </a:r>
            <a:r>
              <a:rPr lang="pt-BR" dirty="0" smtClean="0"/>
              <a:t> enquanto o PUBG estava em Top1 jogos vendidos em nossa locadora.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Quantas pessoas alocaram certo jogo durante 1 ano, quanto esse jogo me rendeu de lucro</a:t>
            </a:r>
          </a:p>
          <a:p>
            <a:r>
              <a:rPr lang="pt-BR" dirty="0" smtClean="0"/>
              <a:t>Mais recursos voltados para o gerenciamento da empresa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Impostos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Despesas</a:t>
            </a:r>
          </a:p>
          <a:p>
            <a:r>
              <a:rPr lang="pt-BR" dirty="0" smtClean="0"/>
              <a:t>Recursos para o cliente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Telas interativas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Lista de desejos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68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183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Facetado</vt:lpstr>
      <vt:lpstr> Projeto Orientado de Curso Técnico em Informática </vt:lpstr>
      <vt:lpstr>Proposta e justificativas do Trabalho</vt:lpstr>
      <vt:lpstr>Cronograma</vt:lpstr>
      <vt:lpstr>Diagrama CSU</vt:lpstr>
      <vt:lpstr>Banco de dados</vt:lpstr>
      <vt:lpstr>O que esta atrasado</vt:lpstr>
      <vt:lpstr>Próximos passos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Orientado de Curso Técnico em Informática</dc:title>
  <dc:creator>Alef</dc:creator>
  <cp:lastModifiedBy>Alef</cp:lastModifiedBy>
  <cp:revision>3</cp:revision>
  <dcterms:created xsi:type="dcterms:W3CDTF">2018-07-03T20:51:33Z</dcterms:created>
  <dcterms:modified xsi:type="dcterms:W3CDTF">2018-07-03T21:13:56Z</dcterms:modified>
</cp:coreProperties>
</file>