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3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3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5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33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5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3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9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4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FDB3-1E15-48AC-A9FA-37098F7D0E6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7842-2566-4381-9125-1AF209AE2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 Orientado de Curso</a:t>
            </a:r>
            <a:b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Técnico em Informática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IFMG Campus Formiga</a:t>
            </a:r>
          </a:p>
          <a:p>
            <a:pPr algn="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Alef Faria Silva</a:t>
            </a:r>
          </a:p>
          <a:p>
            <a:pPr algn="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Manoel Pereira Junior</a:t>
            </a:r>
          </a:p>
          <a:p>
            <a:pPr algn="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:</a:t>
            </a:r>
            <a:r>
              <a:rPr lang="pt-BR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Techsales</a:t>
            </a:r>
            <a:endParaRPr lang="pt-B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Proposta e justificativas do Trabalho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um sistema que gerencie uma locadora de jogos.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Aprender sobre a construção de um sistema e todas as partes envolvidas.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os conhecimentos aprendidos em aula (Java, MVC,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Dar continuidade ao projeto iniciado em grupo.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90075"/>
              </p:ext>
            </p:extLst>
          </p:nvPr>
        </p:nvGraphicFramePr>
        <p:xfrm>
          <a:off x="566669" y="1690687"/>
          <a:ext cx="10985678" cy="4813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340"/>
                <a:gridCol w="4981773"/>
                <a:gridCol w="802240"/>
                <a:gridCol w="635420"/>
                <a:gridCol w="618741"/>
                <a:gridCol w="652104"/>
                <a:gridCol w="550496"/>
                <a:gridCol w="702149"/>
                <a:gridCol w="585378"/>
                <a:gridCol w="646037"/>
              </a:tblGrid>
              <a:tr h="4720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Especificação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  <a:tr h="1696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Concepção</a:t>
                      </a:r>
                    </a:p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 Análise de ferramentas.</a:t>
                      </a:r>
                    </a:p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1.2.Pesquisa sobre a área.</a:t>
                      </a:r>
                    </a:p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1.3. Consulta com profissionais da área.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  <a:tr h="2644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Análise e Projeto</a:t>
                      </a:r>
                    </a:p>
                    <a:p>
                      <a:pPr algn="just"/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2.1. Especificação de Requisitos.</a:t>
                      </a:r>
                    </a:p>
                    <a:p>
                      <a:pPr algn="just"/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2.2. Elaboração do Diagrama de Casos de Uso.</a:t>
                      </a:r>
                    </a:p>
                    <a:p>
                      <a:pPr algn="just"/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2.3. Elaboração da Extensão dos Casos de Uso.</a:t>
                      </a:r>
                    </a:p>
                    <a:p>
                      <a:pPr algn="just"/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2.4. Elaboração do Modelo do Banco de Dados.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831769"/>
              </p:ext>
            </p:extLst>
          </p:nvPr>
        </p:nvGraphicFramePr>
        <p:xfrm>
          <a:off x="476518" y="1931830"/>
          <a:ext cx="11372045" cy="4546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632"/>
                <a:gridCol w="5141758"/>
                <a:gridCol w="830179"/>
                <a:gridCol w="660048"/>
                <a:gridCol w="642719"/>
                <a:gridCol w="677377"/>
                <a:gridCol w="571832"/>
                <a:gridCol w="729361"/>
                <a:gridCol w="608064"/>
                <a:gridCol w="671075"/>
              </a:tblGrid>
              <a:tr h="5986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Especificação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pt-BR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  <a:tr h="2151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</a:p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3.1. </a:t>
                      </a:r>
                      <a:r>
                        <a:rPr lang="pt-BR" sz="2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Desenho </a:t>
                      </a: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 Interfaces no </a:t>
                      </a:r>
                      <a:r>
                        <a:rPr lang="pt-BR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JFrame</a:t>
                      </a: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3.2. Implementação das entidades em </a:t>
                      </a:r>
                      <a:r>
                        <a:rPr lang="pt-BR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Hibernate</a:t>
                      </a: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3.3. Controle dos </a:t>
                      </a:r>
                      <a:r>
                        <a:rPr lang="pt-BR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CRUDs</a:t>
                      </a: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 entidades do sistema.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  <a:tr h="598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  <a:tr h="598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Elaboração do Documento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  <a:tr h="598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Conclusão e Apresentação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0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Jogos (Plataforma e categoria) 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Lucro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desejos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Compra e aluguel (a vista ou a prazo)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Notas de transações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Contas da empresa</a:t>
            </a:r>
          </a:p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2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foi feito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 modelagem de todas entidades.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 controle de todas entidades.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Campos e botões da interface.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Finalizar a padronização da interface gráfica.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Adicionar fluxo de exceções nos últimos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JFrames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criados.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81" y="0"/>
            <a:ext cx="6698868" cy="6858000"/>
          </a:xfrm>
        </p:spPr>
      </p:pic>
    </p:spTree>
    <p:extLst>
      <p:ext uri="{BB962C8B-B14F-4D97-AF65-F5344CB8AC3E}">
        <p14:creationId xmlns:p14="http://schemas.microsoft.com/office/powerpoint/2010/main" val="11682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279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Tema do Office</vt:lpstr>
      <vt:lpstr>Projeto Orientado de Curso Técnico em Informática</vt:lpstr>
      <vt:lpstr>Proposta e justificativas do Trabalho</vt:lpstr>
      <vt:lpstr>Cronograma</vt:lpstr>
      <vt:lpstr>Cronograma</vt:lpstr>
      <vt:lpstr>Funcionalidades</vt:lpstr>
      <vt:lpstr>O que foi feito</vt:lpstr>
      <vt:lpstr>Próximos passos</vt:lpstr>
      <vt:lpstr>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Orientado de Curso Técnico em Informática</dc:title>
  <dc:creator>Alef</dc:creator>
  <cp:lastModifiedBy>Alef</cp:lastModifiedBy>
  <cp:revision>14</cp:revision>
  <dcterms:created xsi:type="dcterms:W3CDTF">2018-08-23T21:03:17Z</dcterms:created>
  <dcterms:modified xsi:type="dcterms:W3CDTF">2018-08-29T14:53:45Z</dcterms:modified>
</cp:coreProperties>
</file>