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2F"/>
    <a:srgbClr val="F04E23"/>
    <a:srgbClr val="9FA4AB"/>
    <a:srgbClr val="F1F3F7"/>
    <a:srgbClr val="C1EEEF"/>
    <a:srgbClr val="053D4E"/>
    <a:srgbClr val="71777F"/>
    <a:srgbClr val="474B52"/>
    <a:srgbClr val="F7F9FD"/>
    <a:srgbClr val="F7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 varScale="1">
        <p:scale>
          <a:sx n="106" d="100"/>
          <a:sy n="106" d="100"/>
        </p:scale>
        <p:origin x="3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03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66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7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78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1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44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55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71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76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9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11B57-432B-4855-A7F3-89B13A79E45D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33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11520" userDrawn="1">
          <p15:clr>
            <a:srgbClr val="F26B43"/>
          </p15:clr>
        </p15:guide>
        <p15:guide id="3" pos="160" userDrawn="1">
          <p15:clr>
            <a:srgbClr val="F26B43"/>
          </p15:clr>
        </p15:guide>
        <p15:guide id="4" pos="811" userDrawn="1">
          <p15:clr>
            <a:srgbClr val="F26B43"/>
          </p15:clr>
        </p15:guide>
        <p15:guide id="5" pos="971" userDrawn="1">
          <p15:clr>
            <a:srgbClr val="F26B43"/>
          </p15:clr>
        </p15:guide>
        <p15:guide id="6" pos="1622" userDrawn="1">
          <p15:clr>
            <a:srgbClr val="F26B43"/>
          </p15:clr>
        </p15:guide>
        <p15:guide id="7" pos="1782" userDrawn="1">
          <p15:clr>
            <a:srgbClr val="F26B43"/>
          </p15:clr>
        </p15:guide>
        <p15:guide id="8" pos="2434" userDrawn="1">
          <p15:clr>
            <a:srgbClr val="F26B43"/>
          </p15:clr>
        </p15:guide>
        <p15:guide id="9" pos="2594" userDrawn="1">
          <p15:clr>
            <a:srgbClr val="F26B43"/>
          </p15:clr>
        </p15:guide>
        <p15:guide id="10" pos="3245" userDrawn="1">
          <p15:clr>
            <a:srgbClr val="F26B43"/>
          </p15:clr>
        </p15:guide>
        <p15:guide id="11" pos="3405" userDrawn="1">
          <p15:clr>
            <a:srgbClr val="F26B43"/>
          </p15:clr>
        </p15:guide>
        <p15:guide id="12" pos="4057" userDrawn="1">
          <p15:clr>
            <a:srgbClr val="F26B43"/>
          </p15:clr>
        </p15:guide>
        <p15:guide id="13" pos="4217" userDrawn="1">
          <p15:clr>
            <a:srgbClr val="F26B43"/>
          </p15:clr>
        </p15:guide>
        <p15:guide id="14" pos="4868" userDrawn="1">
          <p15:clr>
            <a:srgbClr val="F26B43"/>
          </p15:clr>
        </p15:guide>
        <p15:guide id="15" pos="5028" userDrawn="1">
          <p15:clr>
            <a:srgbClr val="F26B43"/>
          </p15:clr>
        </p15:guide>
        <p15:guide id="16" pos="5680" userDrawn="1">
          <p15:clr>
            <a:srgbClr val="F26B43"/>
          </p15:clr>
        </p15:guide>
        <p15:guide id="17" pos="5840" userDrawn="1">
          <p15:clr>
            <a:srgbClr val="F26B43"/>
          </p15:clr>
        </p15:guide>
        <p15:guide id="18" pos="6491" userDrawn="1">
          <p15:clr>
            <a:srgbClr val="F26B43"/>
          </p15:clr>
        </p15:guide>
        <p15:guide id="19" pos="6651" userDrawn="1">
          <p15:clr>
            <a:srgbClr val="F26B43"/>
          </p15:clr>
        </p15:guide>
        <p15:guide id="20" pos="7302" userDrawn="1">
          <p15:clr>
            <a:srgbClr val="F26B43"/>
          </p15:clr>
        </p15:guide>
        <p15:guide id="21" pos="7462" userDrawn="1">
          <p15:clr>
            <a:srgbClr val="F26B43"/>
          </p15:clr>
        </p15:guide>
        <p15:guide id="22" pos="8114" userDrawn="1">
          <p15:clr>
            <a:srgbClr val="F26B43"/>
          </p15:clr>
        </p15:guide>
        <p15:guide id="23" pos="8274" userDrawn="1">
          <p15:clr>
            <a:srgbClr val="F26B43"/>
          </p15:clr>
        </p15:guide>
        <p15:guide id="24" pos="8925" userDrawn="1">
          <p15:clr>
            <a:srgbClr val="F26B43"/>
          </p15:clr>
        </p15:guide>
        <p15:guide id="25" pos="9085" userDrawn="1">
          <p15:clr>
            <a:srgbClr val="F26B43"/>
          </p15:clr>
        </p15:guide>
        <p15:guide id="26" pos="9737" userDrawn="1">
          <p15:clr>
            <a:srgbClr val="F26B43"/>
          </p15:clr>
        </p15:guide>
        <p15:guide id="27" pos="9897" userDrawn="1">
          <p15:clr>
            <a:srgbClr val="F26B43"/>
          </p15:clr>
        </p15:guide>
        <p15:guide id="28" pos="10548" userDrawn="1">
          <p15:clr>
            <a:srgbClr val="F26B43"/>
          </p15:clr>
        </p15:guide>
        <p15:guide id="29" pos="10708" userDrawn="1">
          <p15:clr>
            <a:srgbClr val="F26B43"/>
          </p15:clr>
        </p15:guide>
        <p15:guide id="30" pos="11360" userDrawn="1">
          <p15:clr>
            <a:srgbClr val="F26B43"/>
          </p15:clr>
        </p15:guide>
        <p15:guide id="31" orient="horz" userDrawn="1">
          <p15:clr>
            <a:srgbClr val="F26B43"/>
          </p15:clr>
        </p15:guide>
        <p15:guide id="32" orient="horz" pos="6480" userDrawn="1">
          <p15:clr>
            <a:srgbClr val="F26B43"/>
          </p15:clr>
        </p15:guide>
        <p15:guide id="33" orient="horz" pos="302" userDrawn="1">
          <p15:clr>
            <a:srgbClr val="F26B43"/>
          </p15:clr>
        </p15:guide>
        <p15:guide id="34" orient="horz" pos="462" userDrawn="1">
          <p15:clr>
            <a:srgbClr val="F26B43"/>
          </p15:clr>
        </p15:guide>
        <p15:guide id="35" orient="horz" pos="765" userDrawn="1">
          <p15:clr>
            <a:srgbClr val="F26B43"/>
          </p15:clr>
        </p15:guide>
        <p15:guide id="36" orient="horz" pos="925" userDrawn="1">
          <p15:clr>
            <a:srgbClr val="F26B43"/>
          </p15:clr>
        </p15:guide>
        <p15:guide id="37" orient="horz" pos="1228" userDrawn="1">
          <p15:clr>
            <a:srgbClr val="F26B43"/>
          </p15:clr>
        </p15:guide>
        <p15:guide id="38" orient="horz" pos="1388" userDrawn="1">
          <p15:clr>
            <a:srgbClr val="F26B43"/>
          </p15:clr>
        </p15:guide>
        <p15:guide id="39" orient="horz" pos="1691" userDrawn="1">
          <p15:clr>
            <a:srgbClr val="F26B43"/>
          </p15:clr>
        </p15:guide>
        <p15:guide id="40" orient="horz" pos="1851" userDrawn="1">
          <p15:clr>
            <a:srgbClr val="F26B43"/>
          </p15:clr>
        </p15:guide>
        <p15:guide id="41" orient="horz" pos="2154" userDrawn="1">
          <p15:clr>
            <a:srgbClr val="F26B43"/>
          </p15:clr>
        </p15:guide>
        <p15:guide id="42" orient="horz" pos="2314" userDrawn="1">
          <p15:clr>
            <a:srgbClr val="F26B43"/>
          </p15:clr>
        </p15:guide>
        <p15:guide id="43" orient="horz" pos="2617" userDrawn="1">
          <p15:clr>
            <a:srgbClr val="F26B43"/>
          </p15:clr>
        </p15:guide>
        <p15:guide id="44" orient="horz" pos="2777" userDrawn="1">
          <p15:clr>
            <a:srgbClr val="F26B43"/>
          </p15:clr>
        </p15:guide>
        <p15:guide id="45" orient="horz" pos="3080" userDrawn="1">
          <p15:clr>
            <a:srgbClr val="F26B43"/>
          </p15:clr>
        </p15:guide>
        <p15:guide id="46" orient="horz" pos="3240" userDrawn="1">
          <p15:clr>
            <a:srgbClr val="F26B43"/>
          </p15:clr>
        </p15:guide>
        <p15:guide id="47" orient="horz" pos="3542" userDrawn="1">
          <p15:clr>
            <a:srgbClr val="F26B43"/>
          </p15:clr>
        </p15:guide>
        <p15:guide id="48" orient="horz" pos="3702" userDrawn="1">
          <p15:clr>
            <a:srgbClr val="F26B43"/>
          </p15:clr>
        </p15:guide>
        <p15:guide id="49" orient="horz" pos="4005" userDrawn="1">
          <p15:clr>
            <a:srgbClr val="F26B43"/>
          </p15:clr>
        </p15:guide>
        <p15:guide id="50" orient="horz" pos="4165" userDrawn="1">
          <p15:clr>
            <a:srgbClr val="F26B43"/>
          </p15:clr>
        </p15:guide>
        <p15:guide id="51" orient="horz" pos="4468" userDrawn="1">
          <p15:clr>
            <a:srgbClr val="F26B43"/>
          </p15:clr>
        </p15:guide>
        <p15:guide id="52" orient="horz" pos="4628" userDrawn="1">
          <p15:clr>
            <a:srgbClr val="F26B43"/>
          </p15:clr>
        </p15:guide>
        <p15:guide id="53" orient="horz" pos="4931" userDrawn="1">
          <p15:clr>
            <a:srgbClr val="F26B43"/>
          </p15:clr>
        </p15:guide>
        <p15:guide id="54" orient="horz" pos="5091" userDrawn="1">
          <p15:clr>
            <a:srgbClr val="F26B43"/>
          </p15:clr>
        </p15:guide>
        <p15:guide id="55" orient="horz" pos="5394" userDrawn="1">
          <p15:clr>
            <a:srgbClr val="F26B43"/>
          </p15:clr>
        </p15:guide>
        <p15:guide id="56" orient="horz" pos="5554" userDrawn="1">
          <p15:clr>
            <a:srgbClr val="F26B43"/>
          </p15:clr>
        </p15:guide>
        <p15:guide id="57" orient="horz" pos="5857" userDrawn="1">
          <p15:clr>
            <a:srgbClr val="F26B43"/>
          </p15:clr>
        </p15:guide>
        <p15:guide id="58" orient="horz" pos="6017" userDrawn="1">
          <p15:clr>
            <a:srgbClr val="F26B43"/>
          </p15:clr>
        </p15:guide>
        <p15:guide id="59" orient="horz" pos="6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610A810-A2B5-436B-B193-765E17F5955E}"/>
              </a:ext>
            </a:extLst>
          </p:cNvPr>
          <p:cNvSpPr/>
          <p:nvPr/>
        </p:nvSpPr>
        <p:spPr>
          <a:xfrm>
            <a:off x="2574925" y="9524"/>
            <a:ext cx="15713075" cy="19399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5CEBC2A-99AB-4AE9-9FD7-F9CF634528C4}"/>
              </a:ext>
            </a:extLst>
          </p:cNvPr>
          <p:cNvSpPr/>
          <p:nvPr/>
        </p:nvSpPr>
        <p:spPr>
          <a:xfrm>
            <a:off x="-1" y="0"/>
            <a:ext cx="3092655" cy="10287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A39BA8-2F3C-4843-8109-085D17593096}"/>
              </a:ext>
            </a:extLst>
          </p:cNvPr>
          <p:cNvSpPr/>
          <p:nvPr/>
        </p:nvSpPr>
        <p:spPr>
          <a:xfrm>
            <a:off x="3343275" y="2938463"/>
            <a:ext cx="7477126" cy="3419475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12700" dist="12700" dir="5400000" algn="ctr" rotWithShape="0">
              <a:srgbClr val="71777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318CAC6-71C6-438A-89D5-DB269F6BEF8B}"/>
              </a:ext>
            </a:extLst>
          </p:cNvPr>
          <p:cNvSpPr/>
          <p:nvPr/>
        </p:nvSpPr>
        <p:spPr>
          <a:xfrm>
            <a:off x="3343275" y="6611940"/>
            <a:ext cx="6315075" cy="3419475"/>
          </a:xfrm>
          <a:prstGeom prst="roundRect">
            <a:avLst>
              <a:gd name="adj" fmla="val 2970"/>
            </a:avLst>
          </a:prstGeom>
          <a:solidFill>
            <a:schemeClr val="bg2"/>
          </a:solidFill>
          <a:ln>
            <a:noFill/>
          </a:ln>
          <a:effectLst>
            <a:outerShdw blurRad="12700" dist="12700" dir="5400000" algn="ctr" rotWithShape="0">
              <a:srgbClr val="71777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3B340E2-65B4-484A-BD74-869BA04394FA}"/>
              </a:ext>
            </a:extLst>
          </p:cNvPr>
          <p:cNvSpPr/>
          <p:nvPr/>
        </p:nvSpPr>
        <p:spPr>
          <a:xfrm>
            <a:off x="7108621" y="1223961"/>
            <a:ext cx="3514725" cy="1460499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12700" dist="12700" dir="5400000" algn="ctr" rotWithShape="0">
              <a:srgbClr val="71777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4F9BA9D-6CB8-472E-BC90-A81172EB1B78}"/>
              </a:ext>
            </a:extLst>
          </p:cNvPr>
          <p:cNvSpPr/>
          <p:nvPr/>
        </p:nvSpPr>
        <p:spPr>
          <a:xfrm>
            <a:off x="9908971" y="6610356"/>
            <a:ext cx="8093279" cy="3421060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12700" dist="12700" dir="5400000" algn="ctr" rotWithShape="0">
              <a:srgbClr val="71777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7AC92C9-0CB1-1D84-9305-42256CBF8499}"/>
              </a:ext>
            </a:extLst>
          </p:cNvPr>
          <p:cNvSpPr/>
          <p:nvPr/>
        </p:nvSpPr>
        <p:spPr>
          <a:xfrm>
            <a:off x="3343275" y="1223963"/>
            <a:ext cx="3514725" cy="1460498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12700" dist="12700" dir="5400000" algn="ctr" rotWithShape="0">
              <a:srgbClr val="71777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2A967E3-A820-DFAB-1A3E-2B26D9221416}"/>
              </a:ext>
            </a:extLst>
          </p:cNvPr>
          <p:cNvSpPr/>
          <p:nvPr/>
        </p:nvSpPr>
        <p:spPr>
          <a:xfrm>
            <a:off x="11071022" y="2938463"/>
            <a:ext cx="6931228" cy="3419475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>
            <a:noFill/>
          </a:ln>
          <a:effectLst>
            <a:outerShdw blurRad="12700" dist="12700" dir="5400000" algn="ctr" rotWithShape="0">
              <a:srgbClr val="71777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FE4A439A-097A-8607-AD10-34BED7AB2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176" y="1527189"/>
            <a:ext cx="2400299" cy="773083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68A466B-C62B-36B5-86D9-977BDEEA7BE6}"/>
              </a:ext>
            </a:extLst>
          </p:cNvPr>
          <p:cNvSpPr/>
          <p:nvPr/>
        </p:nvSpPr>
        <p:spPr>
          <a:xfrm>
            <a:off x="10873967" y="1228724"/>
            <a:ext cx="3514725" cy="1460499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12700" dist="12700" dir="5400000" algn="ctr" rotWithShape="0">
              <a:srgbClr val="71777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8" name="Gráfico 27">
            <a:extLst>
              <a:ext uri="{FF2B5EF4-FFF2-40B4-BE49-F238E27FC236}">
                <a16:creationId xmlns:a16="http://schemas.microsoft.com/office/drawing/2014/main" id="{D034465C-E1E5-147F-5079-DD1F1A437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5702" y="1387475"/>
            <a:ext cx="1123950" cy="112395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976E5584-9B2F-F349-5AC7-20AA9C1AE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1059" y="1527189"/>
            <a:ext cx="1123950" cy="1123950"/>
          </a:xfrm>
          <a:prstGeom prst="rect">
            <a:avLst/>
          </a:prstGeom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34E8D4B7-8854-9B88-4D1A-3A523FAEA6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72800" y="1559113"/>
            <a:ext cx="1069787" cy="106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1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55F57A-AEBF-66C6-0950-CC62E9EAFF6A}"/>
              </a:ext>
            </a:extLst>
          </p:cNvPr>
          <p:cNvSpPr/>
          <p:nvPr/>
        </p:nvSpPr>
        <p:spPr>
          <a:xfrm>
            <a:off x="0" y="0"/>
            <a:ext cx="9144000" cy="10289581"/>
          </a:xfrm>
          <a:prstGeom prst="rect">
            <a:avLst/>
          </a:prstGeom>
          <a:solidFill>
            <a:srgbClr val="F1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F04E23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A476690-D659-BBA5-31F2-76AAE8892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0437" y="1543050"/>
            <a:ext cx="3667125" cy="11811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46BA8C-B1C5-8D9C-D4BA-BD4EA454D4DB}"/>
              </a:ext>
            </a:extLst>
          </p:cNvPr>
          <p:cNvSpPr txBox="1"/>
          <p:nvPr/>
        </p:nvSpPr>
        <p:spPr>
          <a:xfrm>
            <a:off x="1184382" y="1528302"/>
            <a:ext cx="155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F04E23"/>
                </a:solidFill>
              </a:rPr>
              <a:t>SALES ANALYSIS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068278-221E-477B-0B53-367A1C4DDF5E}"/>
              </a:ext>
            </a:extLst>
          </p:cNvPr>
          <p:cNvSpPr txBox="1"/>
          <p:nvPr/>
        </p:nvSpPr>
        <p:spPr>
          <a:xfrm>
            <a:off x="1184382" y="1712327"/>
            <a:ext cx="5330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292C2F"/>
                </a:solidFill>
              </a:rPr>
              <a:t>Most </a:t>
            </a:r>
            <a:r>
              <a:rPr lang="pt-BR" sz="4000" b="1" dirty="0" err="1">
                <a:solidFill>
                  <a:srgbClr val="292C2F"/>
                </a:solidFill>
              </a:rPr>
              <a:t>Saled</a:t>
            </a:r>
            <a:r>
              <a:rPr lang="pt-BR" sz="4000" b="1" dirty="0">
                <a:solidFill>
                  <a:srgbClr val="292C2F"/>
                </a:solidFill>
              </a:rPr>
              <a:t> Courses </a:t>
            </a:r>
            <a:r>
              <a:rPr lang="pt-BR" sz="4000" b="1" dirty="0" err="1">
                <a:solidFill>
                  <a:srgbClr val="292C2F"/>
                </a:solidFill>
              </a:rPr>
              <a:t>by</a:t>
            </a:r>
            <a:r>
              <a:rPr lang="pt-BR" sz="4000" b="1" dirty="0">
                <a:solidFill>
                  <a:srgbClr val="292C2F"/>
                </a:solidFill>
              </a:rPr>
              <a:t>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821BD-C31B-BB5A-7B75-664710FE3750}"/>
              </a:ext>
            </a:extLst>
          </p:cNvPr>
          <p:cNvSpPr txBox="1"/>
          <p:nvPr/>
        </p:nvSpPr>
        <p:spPr>
          <a:xfrm>
            <a:off x="1184381" y="2420213"/>
            <a:ext cx="2516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 err="1">
                <a:solidFill>
                  <a:srgbClr val="9FA4AB"/>
                </a:solidFill>
              </a:rPr>
              <a:t>Subject</a:t>
            </a:r>
            <a:endParaRPr lang="pt-BR" sz="2400" dirty="0">
              <a:solidFill>
                <a:srgbClr val="9FA4AB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2400" dirty="0" err="1">
                <a:solidFill>
                  <a:srgbClr val="9FA4AB"/>
                </a:solidFill>
              </a:rPr>
              <a:t>Level</a:t>
            </a:r>
            <a:endParaRPr lang="pt-BR" sz="2400" dirty="0">
              <a:solidFill>
                <a:srgbClr val="9FA4AB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2400" dirty="0">
                <a:solidFill>
                  <a:srgbClr val="9FA4AB"/>
                </a:solidFill>
              </a:rPr>
              <a:t>Kind </a:t>
            </a:r>
            <a:r>
              <a:rPr lang="pt-BR" sz="2400" dirty="0" err="1">
                <a:solidFill>
                  <a:srgbClr val="9FA4AB"/>
                </a:solidFill>
              </a:rPr>
              <a:t>of</a:t>
            </a:r>
            <a:r>
              <a:rPr lang="pt-BR" sz="2400" dirty="0">
                <a:solidFill>
                  <a:srgbClr val="9FA4AB"/>
                </a:solidFill>
              </a:rPr>
              <a:t> </a:t>
            </a:r>
            <a:r>
              <a:rPr lang="pt-BR" sz="2400" dirty="0" err="1">
                <a:solidFill>
                  <a:srgbClr val="9FA4AB"/>
                </a:solidFill>
              </a:rPr>
              <a:t>Payment</a:t>
            </a:r>
            <a:endParaRPr lang="pt-BR" sz="2400" dirty="0">
              <a:solidFill>
                <a:srgbClr val="9FA4AB"/>
              </a:solidFill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580D3BF3-6515-DED1-4B9E-034FF2B45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1373" y="4132540"/>
            <a:ext cx="3898961" cy="38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1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WS 2 - SAC">
      <a:dk1>
        <a:srgbClr val="23132E"/>
      </a:dk1>
      <a:lt1>
        <a:srgbClr val="F6F1FB"/>
      </a:lt1>
      <a:dk2>
        <a:srgbClr val="9DA2B7"/>
      </a:dk2>
      <a:lt2>
        <a:srgbClr val="FFFFFF"/>
      </a:lt2>
      <a:accent1>
        <a:srgbClr val="6B32D9"/>
      </a:accent1>
      <a:accent2>
        <a:srgbClr val="25D498"/>
      </a:accent2>
      <a:accent3>
        <a:srgbClr val="30B1FE"/>
      </a:accent3>
      <a:accent4>
        <a:srgbClr val="FF8248"/>
      </a:accent4>
      <a:accent5>
        <a:srgbClr val="FC4B7C"/>
      </a:accent5>
      <a:accent6>
        <a:srgbClr val="FFBF11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12</Words>
  <Application>Microsoft Office PowerPoint</Application>
  <PresentationFormat>Personalizar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Alef Rodrigo Pereira</cp:lastModifiedBy>
  <cp:revision>51</cp:revision>
  <dcterms:created xsi:type="dcterms:W3CDTF">2020-03-11T21:18:57Z</dcterms:created>
  <dcterms:modified xsi:type="dcterms:W3CDTF">2024-07-08T17:11:22Z</dcterms:modified>
</cp:coreProperties>
</file>