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7921625" cx="15122525"/>
  <p:notesSz cx="6858000" cy="9144000"/>
  <p:embeddedFontLst>
    <p:embeddedFont>
      <p:font typeface="Montserrat SemiBold"/>
      <p:regular r:id="rId37"/>
      <p:bold r:id="rId38"/>
      <p:italic r:id="rId39"/>
      <p:boldItalic r:id="rId40"/>
    </p:embeddedFont>
    <p:embeddedFont>
      <p:font typeface="Montserrat"/>
      <p:regular r:id="rId41"/>
      <p:bold r:id="rId42"/>
      <p:italic r:id="rId43"/>
      <p:boldItalic r:id="rId44"/>
    </p:embeddedFont>
    <p:embeddedFont>
      <p:font typeface="Montserrat Medium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21">
          <p15:clr>
            <a:srgbClr val="000000"/>
          </p15:clr>
        </p15:guide>
        <p15:guide id="2" pos="4763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21" orient="horz"/>
        <p:guide pos="476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SemiBold-boldItalic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7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19.xml"/><Relationship Id="rId46" Type="http://schemas.openxmlformats.org/officeDocument/2006/relationships/font" Target="fonts/MontserratMedium-bold.fntdata"/><Relationship Id="rId23" Type="http://schemas.openxmlformats.org/officeDocument/2006/relationships/slide" Target="slides/slide18.xml"/><Relationship Id="rId45" Type="http://schemas.openxmlformats.org/officeDocument/2006/relationships/font" Target="fonts/Montserrat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MontserratMedium-boldItalic.fntdata"/><Relationship Id="rId25" Type="http://schemas.openxmlformats.org/officeDocument/2006/relationships/slide" Target="slides/slide20.xml"/><Relationship Id="rId47" Type="http://schemas.openxmlformats.org/officeDocument/2006/relationships/font" Target="fonts/MontserratMedium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SemiBold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SemiBold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SemiBo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57163" y="685800"/>
            <a:ext cx="65436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0ed0b2170_2_0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g80ed0b217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8072d2428_1_58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98072d2428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8072d2428_1_81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98072d2428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148f40e0d_1_0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8148f40e0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ed7eb645d_0_749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7ed7eb645d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Frase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ed7eb645d_0_566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7ed7eb645d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>
                <a:solidFill>
                  <a:schemeClr val="dk1"/>
                </a:solidFill>
              </a:rPr>
              <a:t>Bullet points</a:t>
            </a:r>
            <a:br>
              <a:rPr b="1" lang="es-MX">
                <a:solidFill>
                  <a:schemeClr val="dk1"/>
                </a:solidFill>
              </a:rPr>
            </a:br>
            <a:r>
              <a:rPr b="1" lang="es-MX">
                <a:solidFill>
                  <a:schemeClr val="dk1"/>
                </a:solidFill>
              </a:rPr>
              <a:t>colocar </a:t>
            </a:r>
            <a:r>
              <a:rPr b="1" lang="es-MX"/>
              <a:t>icono</a:t>
            </a:r>
            <a:r>
              <a:rPr b="1" lang="es-MX">
                <a:solidFill>
                  <a:schemeClr val="dk1"/>
                </a:solidFill>
              </a:rPr>
              <a:t> acorde al tema al lado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ed7eb645d_0_695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7ed7eb645d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#2 con fotografía</a:t>
            </a:r>
            <a:b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imagen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ed7eb645d_0_820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7ed7eb645d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ed7eb645d_0_804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7ed7eb645d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ed7eb645d_0_815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7ed7eb645d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Colocar como fondo para que los elementos sobresalgan encima de la imagen.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ed7eb645d_0_548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7ed7eb645d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ed7eb645d_0_758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7ed7eb645d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ed7eb645d_0_1093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7ed7eb645d_0_1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Mostrar porcentajes de resultados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ed7eb645d_0_912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7ed7eb645d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f1de177aa6_0_10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f1de177aa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Copia el elemento: CTRL 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Pega en la diapositiva que lo necesites: CTRL V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ed7eb645d_0_932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7ed7eb645d_0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Copia el elemento: CTRL 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Pega en la diapositiva que lo necesites: CTRL V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Copia el elemento: CTRL 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Pega en la diapositiva que lo necesites: CTRL 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CTRL ALT 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CTRL ALT V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Copia el elemento: CTRL 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Pega en la diapositiva que lo necesites: CTRL V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Copia el elemento: CTRL 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Pega en la diapositiva que lo necesites: CTRL 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ea2c1ca49e_0_4:notes"/>
          <p:cNvSpPr/>
          <p:nvPr>
            <p:ph idx="2" type="sldImg"/>
          </p:nvPr>
        </p:nvSpPr>
        <p:spPr>
          <a:xfrm>
            <a:off x="155989" y="685800"/>
            <a:ext cx="654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gea2c1ca49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a2c1ca49e_0_32:notes"/>
          <p:cNvSpPr/>
          <p:nvPr>
            <p:ph idx="2" type="sldImg"/>
          </p:nvPr>
        </p:nvSpPr>
        <p:spPr>
          <a:xfrm>
            <a:off x="156289" y="685800"/>
            <a:ext cx="654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a2c1ca49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ea2c1ca49e_0_60:notes"/>
          <p:cNvSpPr/>
          <p:nvPr>
            <p:ph idx="2" type="sldImg"/>
          </p:nvPr>
        </p:nvSpPr>
        <p:spPr>
          <a:xfrm>
            <a:off x="156289" y="685800"/>
            <a:ext cx="654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ea2c1ca49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3526b9688_0_0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53526b96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>
                <a:solidFill>
                  <a:schemeClr val="dk1"/>
                </a:solidFill>
              </a:rPr>
              <a:t>Bullet points</a:t>
            </a:r>
            <a:br>
              <a:rPr b="1" lang="es-MX">
                <a:solidFill>
                  <a:schemeClr val="dk1"/>
                </a:solidFill>
              </a:rPr>
            </a:br>
            <a:r>
              <a:rPr b="1" lang="es-MX">
                <a:solidFill>
                  <a:schemeClr val="dk1"/>
                </a:solidFill>
              </a:rPr>
              <a:t>colocar </a:t>
            </a:r>
            <a:r>
              <a:rPr b="1" lang="es-MX"/>
              <a:t>icono</a:t>
            </a:r>
            <a:r>
              <a:rPr b="1" lang="es-MX">
                <a:solidFill>
                  <a:schemeClr val="dk1"/>
                </a:solidFill>
              </a:rPr>
              <a:t> acorde al tema al lado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8072d2428_1_0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98072d242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8072d2428_1_10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98072d242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8072d2428_1_22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98072d2428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8072d2428_1_34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98072d2428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8072d2428_1_46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98072d2428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515509" y="1146737"/>
            <a:ext cx="14091599" cy="316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515496" y="4364902"/>
            <a:ext cx="14091599" cy="1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515496" y="1703569"/>
            <a:ext cx="14091599" cy="30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515496" y="4854816"/>
            <a:ext cx="14091599" cy="20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4127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74650" lvl="1" marL="9144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 algn="ctr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412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74650" lvl="1" marL="914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515496" y="3312575"/>
            <a:ext cx="14091599" cy="12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515496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3746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49250" lvl="1" marL="914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7991917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3746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49250" lvl="1" marL="914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515496" y="855693"/>
            <a:ext cx="4644000" cy="11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147725" lIns="147725" spcFirstLastPara="1" rIns="147725" wrap="square" tIns="147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515496" y="2140156"/>
            <a:ext cx="4644000" cy="48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10785" y="693287"/>
            <a:ext cx="10531200" cy="6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7561263" y="-193"/>
            <a:ext cx="7561200" cy="79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439089" y="1899242"/>
            <a:ext cx="6690000" cy="22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439089" y="4317082"/>
            <a:ext cx="6690000" cy="19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8169041" y="1115165"/>
            <a:ext cx="6345600" cy="56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-412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74650" lvl="1" marL="914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515496" y="6515608"/>
            <a:ext cx="9921000" cy="9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●"/>
              <a:defRPr b="0" i="0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9144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74650" lvl="3" marL="18288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74650" lvl="4" marL="22860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74650" lvl="6" marL="32004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74650" lvl="7" marL="36576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74650" lvl="8" marL="4114800" marR="0" rtl="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300"/>
              <a:buFont typeface="Arial"/>
              <a:buChar char="■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5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26.png"/><Relationship Id="rId9" Type="http://schemas.openxmlformats.org/officeDocument/2006/relationships/image" Target="../media/image27.png"/><Relationship Id="rId5" Type="http://schemas.openxmlformats.org/officeDocument/2006/relationships/image" Target="../media/image29.png"/><Relationship Id="rId6" Type="http://schemas.openxmlformats.org/officeDocument/2006/relationships/image" Target="../media/image25.png"/><Relationship Id="rId7" Type="http://schemas.openxmlformats.org/officeDocument/2006/relationships/image" Target="../media/image38.png"/><Relationship Id="rId8" Type="http://schemas.openxmlformats.org/officeDocument/2006/relationships/image" Target="../media/image3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8.png"/><Relationship Id="rId6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3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44.png"/><Relationship Id="rId5" Type="http://schemas.openxmlformats.org/officeDocument/2006/relationships/image" Target="../media/image36.png"/><Relationship Id="rId6" Type="http://schemas.openxmlformats.org/officeDocument/2006/relationships/image" Target="../media/image31.png"/><Relationship Id="rId7" Type="http://schemas.openxmlformats.org/officeDocument/2006/relationships/image" Target="../media/image34.png"/><Relationship Id="rId8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0.png"/><Relationship Id="rId4" Type="http://schemas.openxmlformats.org/officeDocument/2006/relationships/image" Target="../media/image32.png"/><Relationship Id="rId9" Type="http://schemas.openxmlformats.org/officeDocument/2006/relationships/image" Target="../media/image53.png"/><Relationship Id="rId5" Type="http://schemas.openxmlformats.org/officeDocument/2006/relationships/image" Target="../media/image39.png"/><Relationship Id="rId6" Type="http://schemas.openxmlformats.org/officeDocument/2006/relationships/image" Target="../media/image42.png"/><Relationship Id="rId7" Type="http://schemas.openxmlformats.org/officeDocument/2006/relationships/image" Target="../media/image3.png"/><Relationship Id="rId8" Type="http://schemas.openxmlformats.org/officeDocument/2006/relationships/image" Target="../media/image4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47.png"/><Relationship Id="rId9" Type="http://schemas.openxmlformats.org/officeDocument/2006/relationships/image" Target="../media/image58.png"/><Relationship Id="rId5" Type="http://schemas.openxmlformats.org/officeDocument/2006/relationships/image" Target="../media/image51.png"/><Relationship Id="rId6" Type="http://schemas.openxmlformats.org/officeDocument/2006/relationships/image" Target="../media/image45.png"/><Relationship Id="rId7" Type="http://schemas.openxmlformats.org/officeDocument/2006/relationships/image" Target="../media/image3.png"/><Relationship Id="rId8" Type="http://schemas.openxmlformats.org/officeDocument/2006/relationships/image" Target="../media/image54.png"/></Relationships>
</file>

<file path=ppt/slides/_rels/slide29.xml.rels><?xml version="1.0" encoding="UTF-8" standalone="yes"?><Relationships xmlns="http://schemas.openxmlformats.org/package/2006/relationships"><Relationship Id="rId20" Type="http://schemas.openxmlformats.org/officeDocument/2006/relationships/image" Target="../media/image74.png"/><Relationship Id="rId22" Type="http://schemas.openxmlformats.org/officeDocument/2006/relationships/image" Target="../media/image66.png"/><Relationship Id="rId21" Type="http://schemas.openxmlformats.org/officeDocument/2006/relationships/image" Target="../media/image76.png"/><Relationship Id="rId24" Type="http://schemas.openxmlformats.org/officeDocument/2006/relationships/image" Target="../media/image79.png"/><Relationship Id="rId23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3.png"/><Relationship Id="rId4" Type="http://schemas.openxmlformats.org/officeDocument/2006/relationships/image" Target="../media/image49.png"/><Relationship Id="rId9" Type="http://schemas.openxmlformats.org/officeDocument/2006/relationships/image" Target="../media/image52.png"/><Relationship Id="rId26" Type="http://schemas.openxmlformats.org/officeDocument/2006/relationships/image" Target="../media/image67.png"/><Relationship Id="rId25" Type="http://schemas.openxmlformats.org/officeDocument/2006/relationships/image" Target="../media/image69.png"/><Relationship Id="rId5" Type="http://schemas.openxmlformats.org/officeDocument/2006/relationships/image" Target="../media/image48.png"/><Relationship Id="rId6" Type="http://schemas.openxmlformats.org/officeDocument/2006/relationships/image" Target="../media/image57.png"/><Relationship Id="rId7" Type="http://schemas.openxmlformats.org/officeDocument/2006/relationships/image" Target="../media/image46.png"/><Relationship Id="rId8" Type="http://schemas.openxmlformats.org/officeDocument/2006/relationships/image" Target="../media/image50.png"/><Relationship Id="rId11" Type="http://schemas.openxmlformats.org/officeDocument/2006/relationships/image" Target="../media/image59.png"/><Relationship Id="rId10" Type="http://schemas.openxmlformats.org/officeDocument/2006/relationships/image" Target="../media/image61.png"/><Relationship Id="rId13" Type="http://schemas.openxmlformats.org/officeDocument/2006/relationships/image" Target="../media/image64.png"/><Relationship Id="rId12" Type="http://schemas.openxmlformats.org/officeDocument/2006/relationships/image" Target="../media/image60.png"/><Relationship Id="rId15" Type="http://schemas.openxmlformats.org/officeDocument/2006/relationships/image" Target="../media/image56.png"/><Relationship Id="rId14" Type="http://schemas.openxmlformats.org/officeDocument/2006/relationships/image" Target="../media/image65.png"/><Relationship Id="rId17" Type="http://schemas.openxmlformats.org/officeDocument/2006/relationships/image" Target="../media/image62.png"/><Relationship Id="rId16" Type="http://schemas.openxmlformats.org/officeDocument/2006/relationships/image" Target="../media/image55.png"/><Relationship Id="rId19" Type="http://schemas.openxmlformats.org/officeDocument/2006/relationships/image" Target="../media/image68.png"/><Relationship Id="rId18" Type="http://schemas.openxmlformats.org/officeDocument/2006/relationships/image" Target="../media/image6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20" Type="http://schemas.openxmlformats.org/officeDocument/2006/relationships/image" Target="../media/image89.png"/><Relationship Id="rId22" Type="http://schemas.openxmlformats.org/officeDocument/2006/relationships/image" Target="../media/image98.png"/><Relationship Id="rId21" Type="http://schemas.openxmlformats.org/officeDocument/2006/relationships/image" Target="../media/image94.png"/><Relationship Id="rId24" Type="http://schemas.openxmlformats.org/officeDocument/2006/relationships/image" Target="../media/image96.png"/><Relationship Id="rId23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1.png"/><Relationship Id="rId4" Type="http://schemas.openxmlformats.org/officeDocument/2006/relationships/image" Target="../media/image78.png"/><Relationship Id="rId9" Type="http://schemas.openxmlformats.org/officeDocument/2006/relationships/image" Target="../media/image86.png"/><Relationship Id="rId26" Type="http://schemas.openxmlformats.org/officeDocument/2006/relationships/image" Target="../media/image95.png"/><Relationship Id="rId25" Type="http://schemas.openxmlformats.org/officeDocument/2006/relationships/image" Target="../media/image90.png"/><Relationship Id="rId5" Type="http://schemas.openxmlformats.org/officeDocument/2006/relationships/image" Target="../media/image70.png"/><Relationship Id="rId6" Type="http://schemas.openxmlformats.org/officeDocument/2006/relationships/image" Target="../media/image81.png"/><Relationship Id="rId7" Type="http://schemas.openxmlformats.org/officeDocument/2006/relationships/image" Target="../media/image73.png"/><Relationship Id="rId8" Type="http://schemas.openxmlformats.org/officeDocument/2006/relationships/image" Target="../media/image75.png"/><Relationship Id="rId11" Type="http://schemas.openxmlformats.org/officeDocument/2006/relationships/image" Target="../media/image82.png"/><Relationship Id="rId10" Type="http://schemas.openxmlformats.org/officeDocument/2006/relationships/image" Target="../media/image77.png"/><Relationship Id="rId13" Type="http://schemas.openxmlformats.org/officeDocument/2006/relationships/image" Target="../media/image80.png"/><Relationship Id="rId12" Type="http://schemas.openxmlformats.org/officeDocument/2006/relationships/image" Target="../media/image85.png"/><Relationship Id="rId15" Type="http://schemas.openxmlformats.org/officeDocument/2006/relationships/image" Target="../media/image83.png"/><Relationship Id="rId14" Type="http://schemas.openxmlformats.org/officeDocument/2006/relationships/image" Target="../media/image92.png"/><Relationship Id="rId17" Type="http://schemas.openxmlformats.org/officeDocument/2006/relationships/image" Target="../media/image84.png"/><Relationship Id="rId16" Type="http://schemas.openxmlformats.org/officeDocument/2006/relationships/image" Target="../media/image87.png"/><Relationship Id="rId19" Type="http://schemas.openxmlformats.org/officeDocument/2006/relationships/image" Target="../media/image88.png"/><Relationship Id="rId18" Type="http://schemas.openxmlformats.org/officeDocument/2006/relationships/image" Target="../media/image9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1.png"/><Relationship Id="rId4" Type="http://schemas.openxmlformats.org/officeDocument/2006/relationships/image" Target="../media/image100.png"/><Relationship Id="rId9" Type="http://schemas.openxmlformats.org/officeDocument/2006/relationships/image" Target="../media/image104.png"/><Relationship Id="rId5" Type="http://schemas.openxmlformats.org/officeDocument/2006/relationships/image" Target="../media/image97.png"/><Relationship Id="rId6" Type="http://schemas.openxmlformats.org/officeDocument/2006/relationships/image" Target="../media/image101.png"/><Relationship Id="rId7" Type="http://schemas.openxmlformats.org/officeDocument/2006/relationships/image" Target="../media/image107.png"/><Relationship Id="rId8" Type="http://schemas.openxmlformats.org/officeDocument/2006/relationships/image" Target="../media/image106.png"/><Relationship Id="rId11" Type="http://schemas.openxmlformats.org/officeDocument/2006/relationships/image" Target="../media/image102.png"/><Relationship Id="rId10" Type="http://schemas.openxmlformats.org/officeDocument/2006/relationships/image" Target="../media/image105.png"/><Relationship Id="rId13" Type="http://schemas.openxmlformats.org/officeDocument/2006/relationships/image" Target="../media/image109.png"/><Relationship Id="rId12" Type="http://schemas.openxmlformats.org/officeDocument/2006/relationships/image" Target="../media/image103.png"/><Relationship Id="rId15" Type="http://schemas.openxmlformats.org/officeDocument/2006/relationships/image" Target="../media/image110.png"/><Relationship Id="rId14" Type="http://schemas.openxmlformats.org/officeDocument/2006/relationships/image" Target="../media/image99.png"/><Relationship Id="rId17" Type="http://schemas.openxmlformats.org/officeDocument/2006/relationships/image" Target="../media/image112.png"/><Relationship Id="rId16" Type="http://schemas.openxmlformats.org/officeDocument/2006/relationships/image" Target="../media/image10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slideshare.net/PitchDeckExamples/airbnb-pitch-deck-redesign" TargetMode="External"/><Relationship Id="rId4" Type="http://schemas.openxmlformats.org/officeDocument/2006/relationships/hyperlink" Target="https://www.slideshare.net/kambosu/uber-pitch-deck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C1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/>
        </p:nvSpPr>
        <p:spPr>
          <a:xfrm>
            <a:off x="1131995" y="3307387"/>
            <a:ext cx="11401800" cy="13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i="0" lang="es-MX" sz="6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Copia esta presentación</a:t>
            </a:r>
            <a:endParaRPr b="1" i="0" sz="6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109172" y="4680169"/>
            <a:ext cx="64851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MX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Antes de editarla.</a:t>
            </a:r>
            <a:endParaRPr b="0" i="0" sz="3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138749" y="2599684"/>
            <a:ext cx="88149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s-MX" sz="2900" u="none" cap="none" strike="noStrike">
                <a:solidFill>
                  <a:srgbClr val="FF6A3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TEMPLATE PRESENTACIONES PROTOTYPE</a:t>
            </a:r>
            <a:endParaRPr b="0" i="0" sz="2900" u="none" cap="none" strike="noStrike">
              <a:solidFill>
                <a:srgbClr val="FF6A3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07160" y="4925971"/>
            <a:ext cx="182144" cy="2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86526" y="773525"/>
            <a:ext cx="2369774" cy="126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3"/>
          <p:cNvCxnSpPr/>
          <p:nvPr/>
        </p:nvCxnSpPr>
        <p:spPr>
          <a:xfrm>
            <a:off x="1298678" y="4648152"/>
            <a:ext cx="2896800" cy="0"/>
          </a:xfrm>
          <a:prstGeom prst="straightConnector1">
            <a:avLst/>
          </a:prstGeom>
          <a:noFill/>
          <a:ln cap="flat" cmpd="sng" w="28575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Google Shape;166;p22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22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8" name="Google Shape;16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6944563" y="2433325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Objetivo: </a:t>
            </a:r>
            <a:r>
              <a:rPr lang="es-MX" sz="260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Dar a</a:t>
            </a:r>
            <a:r>
              <a:rPr lang="es-MX" sz="260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conocer el trabajo que falta por hacer para llegar a una versión alpha, beta o MVP de tu solución.</a:t>
            </a:r>
            <a:endParaRPr b="0" i="0" sz="26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-MX" sz="40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Próximos pasos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6A39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1700950" y="1398900"/>
            <a:ext cx="7214400" cy="21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1" lang="es-MX" sz="6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Recursos</a:t>
            </a:r>
            <a:endParaRPr b="1" i="0" sz="6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07160" y="4411099"/>
            <a:ext cx="182144" cy="255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23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3" name="Google Shape;18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3"/>
          <p:cNvCxnSpPr/>
          <p:nvPr/>
        </p:nvCxnSpPr>
        <p:spPr>
          <a:xfrm>
            <a:off x="14475844" y="-11"/>
            <a:ext cx="0" cy="2549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p23"/>
          <p:cNvSpPr txBox="1"/>
          <p:nvPr/>
        </p:nvSpPr>
        <p:spPr>
          <a:xfrm>
            <a:off x="1700950" y="3577800"/>
            <a:ext cx="7214400" cy="3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1" lang="es-MX" sz="2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Las siguientes diapositivas contienen recursos útiles para hacer tu presentación. Estas diapositivas son solamente de referencia, y no deben formar parte de la presentación final.</a:t>
            </a:r>
            <a:endParaRPr b="1" sz="2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1" lang="es-MX" sz="2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Borra las dispositivas que no utilices.</a:t>
            </a:r>
            <a:endParaRPr b="1" sz="2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/>
          <p:nvPr/>
        </p:nvSpPr>
        <p:spPr>
          <a:xfrm>
            <a:off x="-25" y="7002150"/>
            <a:ext cx="15122400" cy="932700"/>
          </a:xfrm>
          <a:prstGeom prst="rect">
            <a:avLst/>
          </a:prstGeom>
          <a:solidFill>
            <a:srgbClr val="FF6A39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5400000">
            <a:off x="1569468" y="6187608"/>
            <a:ext cx="182144" cy="2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99952" y="7183473"/>
            <a:ext cx="970174" cy="51607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4"/>
          <p:cNvSpPr/>
          <p:nvPr/>
        </p:nvSpPr>
        <p:spPr>
          <a:xfrm>
            <a:off x="341775" y="319175"/>
            <a:ext cx="14438700" cy="63858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3238737" y="2871407"/>
            <a:ext cx="86451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b="1" i="0" lang="es-MX" sz="7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</a:t>
            </a:r>
            <a:endParaRPr b="1" i="0" sz="7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6A39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5"/>
          <p:cNvPicPr preferRelativeResize="0"/>
          <p:nvPr/>
        </p:nvPicPr>
        <p:blipFill rotWithShape="1">
          <a:blip r:embed="rId3">
            <a:alphaModFix amt="50000"/>
          </a:blip>
          <a:srcRect b="208" l="0" r="0" t="199"/>
          <a:stretch/>
        </p:blipFill>
        <p:spPr>
          <a:xfrm>
            <a:off x="4194263" y="798681"/>
            <a:ext cx="6734005" cy="6324258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5"/>
          <p:cNvSpPr txBox="1"/>
          <p:nvPr/>
        </p:nvSpPr>
        <p:spPr>
          <a:xfrm>
            <a:off x="2911275" y="2064663"/>
            <a:ext cx="9300000" cy="3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MX" sz="45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“The next big thing is the one that makes the last big thing usable.”</a:t>
            </a:r>
            <a:endParaRPr b="0" i="1" sz="4500" u="none" cap="none" strike="noStrik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7561275" y="5255825"/>
            <a:ext cx="47895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MX" sz="3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— Blake Ross</a:t>
            </a:r>
            <a:endParaRPr b="0" i="1" sz="3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3" name="Google Shape;20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0700" y="6904567"/>
            <a:ext cx="1430575" cy="12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350777" y="615238"/>
            <a:ext cx="1620000" cy="6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/>
        </p:nvSpPr>
        <p:spPr>
          <a:xfrm>
            <a:off x="4838332" y="1762448"/>
            <a:ext cx="7149000" cy="48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-533400" lvl="0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b="0" i="0" lang="es-MX" sz="2600" u="none" cap="none" strike="noStrike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Lorem ipsum dolor sit amet, consectetuer adipiscing elit, sed diam nonummy nibh euismod tincidunt ut laoreet dolore magna. </a:t>
            </a:r>
            <a:endParaRPr b="0" i="0" sz="2600" u="none" cap="none" strike="noStrike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533400" lvl="0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b="0" i="0" lang="es-MX" sz="2600" u="none" cap="none" strike="noStrike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Duis autem vel eum iriure dolor in hendrerit in vulputate velit esse molestie consequat.</a:t>
            </a:r>
            <a:endParaRPr b="0" i="0" sz="2600" u="none" cap="none" strike="noStrike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533400" lvl="0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b="0" i="0" lang="es-MX" sz="2600" u="none" cap="none" strike="noStrike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Praesent luptatum zzril delenit augue duis dolore te feugait nulla facilisi.</a:t>
            </a:r>
            <a:endParaRPr b="0" i="0" sz="2600" u="none" cap="none" strike="noStrike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0" name="Google Shape;210;p26"/>
          <p:cNvSpPr/>
          <p:nvPr/>
        </p:nvSpPr>
        <p:spPr>
          <a:xfrm>
            <a:off x="0" y="7716827"/>
            <a:ext cx="15122400" cy="205200"/>
          </a:xfrm>
          <a:prstGeom prst="rect">
            <a:avLst/>
          </a:prstGeom>
          <a:solidFill>
            <a:srgbClr val="1B1C1F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6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MX" sz="4000" u="none" cap="none" strike="noStrik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Bullets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3" name="Google Shape;213;p26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26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5" name="Google Shape;21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0417" y="2574991"/>
            <a:ext cx="3402760" cy="340279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6A39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1" i="0" lang="es-MX" sz="6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Tema / Separador</a:t>
            </a:r>
            <a:endParaRPr b="1" i="0" sz="6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3" name="Google Shape;22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27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5" name="Google Shape;22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27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6A39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1700960" y="22371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1" i="0" lang="es-MX" sz="6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Tema / Separador</a:t>
            </a:r>
            <a:endParaRPr b="1" i="0" sz="6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4" name="Google Shape;234;p28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5" name="Google Shape;235;p28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6" name="Google Shape;23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460" y="3741297"/>
            <a:ext cx="2784389" cy="2791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64110" y="885741"/>
            <a:ext cx="2165350" cy="48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28"/>
          <p:cNvCxnSpPr/>
          <p:nvPr/>
        </p:nvCxnSpPr>
        <p:spPr>
          <a:xfrm rot="10800000">
            <a:off x="646680" y="3031958"/>
            <a:ext cx="0" cy="488966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A person holding a sign posing for the camera&#10;&#10;Description automatically generated" id="239" name="Google Shape;239;p28"/>
          <p:cNvPicPr preferRelativeResize="0"/>
          <p:nvPr/>
        </p:nvPicPr>
        <p:blipFill rotWithShape="1">
          <a:blip r:embed="rId5">
            <a:alphaModFix/>
          </a:blip>
          <a:srcRect b="0" l="16667" r="16666" t="0"/>
          <a:stretch/>
        </p:blipFill>
        <p:spPr>
          <a:xfrm>
            <a:off x="8934836" y="2235250"/>
            <a:ext cx="4708971" cy="470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Google Shape;244;p29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5" name="Google Shape;245;p29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6" name="Google Shape;24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9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29"/>
          <p:cNvSpPr txBox="1"/>
          <p:nvPr/>
        </p:nvSpPr>
        <p:spPr>
          <a:xfrm>
            <a:off x="6944563" y="2433325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600" u="none" cap="none" strike="noStrike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Lorem ipsum dolor sit amet, consectetuer adipiscing elit, sed diam.</a:t>
            </a:r>
            <a:endParaRPr b="0" i="0" sz="2600" u="none" cap="none" strike="noStrike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600" u="none" cap="none" strike="noStrike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b="0" i="0" sz="2600" u="none" cap="none" strike="noStrike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6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Praesent luptatum zzril delenit augue duis dolore te nulla facilisi.</a:t>
            </a:r>
            <a:endParaRPr b="0" i="0" sz="26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29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MX" sz="4000" u="none" cap="none" strike="noStrik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Título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0" name="Google Shape;25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/>
          <p:nvPr/>
        </p:nvSpPr>
        <p:spPr>
          <a:xfrm>
            <a:off x="5967662" y="1366676"/>
            <a:ext cx="8644931" cy="6128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5967662" y="3734257"/>
            <a:ext cx="86452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b="1" i="0" lang="es-MX" sz="7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</a:t>
            </a:r>
            <a:endParaRPr b="1" i="0" sz="7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509026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MX" sz="4000" u="none" cap="none" strike="noStrik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Texto simple con imagen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0"/>
          <p:cNvSpPr txBox="1"/>
          <p:nvPr/>
        </p:nvSpPr>
        <p:spPr>
          <a:xfrm>
            <a:off x="509026" y="2194175"/>
            <a:ext cx="4977374" cy="52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6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Lorem ipsum dolor sit amet, consectetuer adipiscing elit, sed diam.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6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6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Praesent luptatum zzril delenit augue duis dolore te nulla facilisi.</a:t>
            </a:r>
            <a:endParaRPr b="0" i="0" sz="26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1" name="Google Shape;261;p30"/>
          <p:cNvCxnSpPr/>
          <p:nvPr/>
        </p:nvCxnSpPr>
        <p:spPr>
          <a:xfrm>
            <a:off x="14001733" y="0"/>
            <a:ext cx="0" cy="3469942"/>
          </a:xfrm>
          <a:prstGeom prst="straightConnector1">
            <a:avLst/>
          </a:prstGeom>
          <a:noFill/>
          <a:ln cap="flat" cmpd="sng" w="9525">
            <a:solidFill>
              <a:srgbClr val="FF6A39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62" name="Google Shape;262;p30"/>
          <p:cNvPicPr preferRelativeResize="0"/>
          <p:nvPr/>
        </p:nvPicPr>
        <p:blipFill rotWithShape="1">
          <a:blip r:embed="rId3">
            <a:alphaModFix/>
          </a:blip>
          <a:srcRect b="0" l="189" r="199" t="0"/>
          <a:stretch/>
        </p:blipFill>
        <p:spPr>
          <a:xfrm>
            <a:off x="2877127" y="6078229"/>
            <a:ext cx="3829048" cy="953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/>
        </p:nvSpPr>
        <p:spPr>
          <a:xfrm>
            <a:off x="509562" y="3310723"/>
            <a:ext cx="141033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b="1" i="0" lang="es-MX" sz="7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 completa</a:t>
            </a:r>
            <a:endParaRPr b="1" i="0" sz="7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130" y="536223"/>
            <a:ext cx="3918059" cy="974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29882" y="6665495"/>
            <a:ext cx="2982980" cy="664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6A39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6948" l="18" r="9866" t="12445"/>
          <a:stretch/>
        </p:blipFill>
        <p:spPr>
          <a:xfrm>
            <a:off x="5728925" y="0"/>
            <a:ext cx="9393597" cy="792162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1131995" y="3307387"/>
            <a:ext cx="11401892" cy="13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lang="es-MX" sz="6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Rainbow House</a:t>
            </a:r>
            <a:endParaRPr b="1" i="0" sz="6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109172" y="4680169"/>
            <a:ext cx="64851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“Estamos contigo”</a:t>
            </a:r>
            <a:endParaRPr b="0" i="0" sz="3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" name="Google Shape;71;p14"/>
          <p:cNvCxnSpPr/>
          <p:nvPr/>
        </p:nvCxnSpPr>
        <p:spPr>
          <a:xfrm>
            <a:off x="5655525" y="4722365"/>
            <a:ext cx="2398800" cy="0"/>
          </a:xfrm>
          <a:prstGeom prst="straightConnector1">
            <a:avLst/>
          </a:prstGeom>
          <a:noFill/>
          <a:ln cap="flat" cmpd="sng" w="28575">
            <a:solidFill>
              <a:srgbClr val="18222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2" name="Google Shape;7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607160" y="4925971"/>
            <a:ext cx="182144" cy="2553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362039" y="6850732"/>
            <a:ext cx="1541818" cy="8201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4"/>
          <p:cNvCxnSpPr/>
          <p:nvPr/>
        </p:nvCxnSpPr>
        <p:spPr>
          <a:xfrm>
            <a:off x="1298678" y="4648152"/>
            <a:ext cx="2896804" cy="0"/>
          </a:xfrm>
          <a:prstGeom prst="straightConnector1">
            <a:avLst/>
          </a:prstGeom>
          <a:noFill/>
          <a:ln cap="flat" cmpd="sng" w="28575">
            <a:solidFill>
              <a:srgbClr val="18222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32"/>
          <p:cNvGrpSpPr/>
          <p:nvPr/>
        </p:nvGrpSpPr>
        <p:grpSpPr>
          <a:xfrm>
            <a:off x="8039545" y="884794"/>
            <a:ext cx="5781606" cy="5163746"/>
            <a:chOff x="8411934" y="753404"/>
            <a:chExt cx="5781606" cy="5163746"/>
          </a:xfrm>
        </p:grpSpPr>
        <p:sp>
          <p:nvSpPr>
            <p:cNvPr id="275" name="Google Shape;275;p32"/>
            <p:cNvSpPr/>
            <p:nvPr/>
          </p:nvSpPr>
          <p:spPr>
            <a:xfrm>
              <a:off x="9216189" y="753404"/>
              <a:ext cx="2693803" cy="2693803"/>
            </a:xfrm>
            <a:prstGeom prst="ellipse">
              <a:avLst/>
            </a:prstGeom>
            <a:noFill/>
            <a:ln cap="flat" cmpd="sng" w="25400">
              <a:solidFill>
                <a:srgbClr val="FF6A3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10302755" y="1802504"/>
              <a:ext cx="3890786" cy="3890786"/>
            </a:xfrm>
            <a:prstGeom prst="ellipse">
              <a:avLst/>
            </a:prstGeom>
            <a:noFill/>
            <a:ln cap="flat" cmpd="sng" w="25400">
              <a:solidFill>
                <a:srgbClr val="FF6A3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8411934" y="3223347"/>
              <a:ext cx="2693803" cy="2693803"/>
            </a:xfrm>
            <a:prstGeom prst="ellipse">
              <a:avLst/>
            </a:prstGeom>
            <a:noFill/>
            <a:ln cap="flat" cmpd="sng" w="25400">
              <a:solidFill>
                <a:srgbClr val="FF6A3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32"/>
          <p:cNvSpPr/>
          <p:nvPr/>
        </p:nvSpPr>
        <p:spPr>
          <a:xfrm>
            <a:off x="0" y="0"/>
            <a:ext cx="6012900" cy="7938300"/>
          </a:xfrm>
          <a:prstGeom prst="rect">
            <a:avLst/>
          </a:prstGeom>
          <a:solidFill>
            <a:srgbClr val="182227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E3C87F"/>
              </a:solidFill>
              <a:highlight>
                <a:srgbClr val="FF5D6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2"/>
          <p:cNvSpPr txBox="1"/>
          <p:nvPr/>
        </p:nvSpPr>
        <p:spPr>
          <a:xfrm>
            <a:off x="342217" y="2615525"/>
            <a:ext cx="5328600" cy="53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Lorem ipsum dolor sit amet, consectetuer adipiscing elit, sed diam.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Praesent luptatum zzril delenit augue duis dolore te nulla facilisi.</a:t>
            </a:r>
            <a:endParaRPr b="0" i="0" sz="2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2"/>
          <p:cNvSpPr txBox="1"/>
          <p:nvPr/>
        </p:nvSpPr>
        <p:spPr>
          <a:xfrm>
            <a:off x="342217" y="296204"/>
            <a:ext cx="53286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MX" sz="4000" u="none" cap="none" strike="noStrik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Presentación de datos</a:t>
            </a:r>
            <a:endParaRPr b="1" i="0" sz="4000" u="none" cap="none" strike="noStrik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1" name="Google Shape;281;p32"/>
          <p:cNvPicPr preferRelativeResize="0"/>
          <p:nvPr/>
        </p:nvPicPr>
        <p:blipFill rotWithShape="1">
          <a:blip r:embed="rId3">
            <a:alphaModFix/>
          </a:blip>
          <a:srcRect b="0" l="69" r="59" t="0"/>
          <a:stretch/>
        </p:blipFill>
        <p:spPr>
          <a:xfrm>
            <a:off x="12560969" y="6307537"/>
            <a:ext cx="1854596" cy="986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9184" y="6800813"/>
            <a:ext cx="216535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2"/>
          <p:cNvSpPr/>
          <p:nvPr/>
        </p:nvSpPr>
        <p:spPr>
          <a:xfrm>
            <a:off x="8638673" y="801530"/>
            <a:ext cx="2693803" cy="2693803"/>
          </a:xfrm>
          <a:prstGeom prst="ellipse">
            <a:avLst/>
          </a:prstGeom>
          <a:solidFill>
            <a:srgbClr val="FF6A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2"/>
          <p:cNvSpPr/>
          <p:nvPr/>
        </p:nvSpPr>
        <p:spPr>
          <a:xfrm>
            <a:off x="9725239" y="1850630"/>
            <a:ext cx="3890786" cy="3890786"/>
          </a:xfrm>
          <a:prstGeom prst="ellipse">
            <a:avLst/>
          </a:prstGeom>
          <a:solidFill>
            <a:srgbClr val="1822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2"/>
          <p:cNvSpPr/>
          <p:nvPr/>
        </p:nvSpPr>
        <p:spPr>
          <a:xfrm>
            <a:off x="7834418" y="3271473"/>
            <a:ext cx="2693803" cy="2693803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7834418" y="3271473"/>
            <a:ext cx="2693803" cy="2623505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MX" sz="5400" u="none" cap="none" strike="noStrike">
                <a:solidFill>
                  <a:srgbClr val="182227"/>
                </a:solidFill>
                <a:latin typeface="Montserrat"/>
                <a:ea typeface="Montserrat"/>
                <a:cs typeface="Montserrat"/>
                <a:sym typeface="Montserrat"/>
              </a:rPr>
              <a:t>22%</a:t>
            </a:r>
            <a:endParaRPr b="0" i="0" sz="5400" u="none" cap="none" strike="noStrike">
              <a:solidFill>
                <a:srgbClr val="18222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2"/>
          <p:cNvSpPr txBox="1"/>
          <p:nvPr/>
        </p:nvSpPr>
        <p:spPr>
          <a:xfrm>
            <a:off x="10448743" y="3024598"/>
            <a:ext cx="2791333" cy="2365549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MX" sz="2000" u="none" cap="none" strike="noStrik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Praesent luptatum zzril delenit augue duis dolore te nulla facilisi.</a:t>
            </a:r>
            <a:endParaRPr b="0" i="0" sz="2000" u="none" cap="none" strike="noStrik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8" name="Google Shape;288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02578" y="1408072"/>
            <a:ext cx="1255576" cy="1255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900737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3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MX" sz="4000" u="none" cap="none" strike="noStrik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Título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6" name="Google Shape;296;p33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7" name="Google Shape;297;p33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8" name="Google Shape;298;p33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Datos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2133174" y="3046346"/>
            <a:ext cx="3206600" cy="2705739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s-MX" sz="8000" u="none" cap="none" strike="noStrik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22%</a:t>
            </a:r>
            <a:endParaRPr b="0" i="0" sz="8000" u="none" cap="none" strike="noStrik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0" name="Google Shape;300;p33"/>
          <p:cNvCxnSpPr/>
          <p:nvPr/>
        </p:nvCxnSpPr>
        <p:spPr>
          <a:xfrm>
            <a:off x="5668729" y="3194397"/>
            <a:ext cx="0" cy="2409636"/>
          </a:xfrm>
          <a:prstGeom prst="straightConnector1">
            <a:avLst/>
          </a:prstGeom>
          <a:noFill/>
          <a:ln cap="flat" cmpd="sng" w="2857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1" name="Google Shape;301;p33"/>
          <p:cNvCxnSpPr/>
          <p:nvPr/>
        </p:nvCxnSpPr>
        <p:spPr>
          <a:xfrm>
            <a:off x="9216190" y="3194397"/>
            <a:ext cx="0" cy="2409636"/>
          </a:xfrm>
          <a:prstGeom prst="straightConnector1">
            <a:avLst/>
          </a:prstGeom>
          <a:noFill/>
          <a:ln cap="flat" cmpd="sng" w="2857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2" name="Google Shape;302;p33"/>
          <p:cNvSpPr txBox="1"/>
          <p:nvPr/>
        </p:nvSpPr>
        <p:spPr>
          <a:xfrm>
            <a:off x="5839160" y="3046346"/>
            <a:ext cx="3206600" cy="2705739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s-MX" sz="8000" u="none" cap="none" strike="noStrik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36%</a:t>
            </a:r>
            <a:endParaRPr b="0" i="0" sz="8000" u="none" cap="none" strike="noStrik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33"/>
          <p:cNvSpPr txBox="1"/>
          <p:nvPr/>
        </p:nvSpPr>
        <p:spPr>
          <a:xfrm>
            <a:off x="9587921" y="3046346"/>
            <a:ext cx="3206600" cy="2705739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s-MX" sz="8000" u="none" cap="none" strike="noStrik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19%</a:t>
            </a:r>
            <a:endParaRPr b="0" i="0" sz="8000" u="none" cap="none" strike="noStrik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3"/>
          <p:cNvSpPr txBox="1"/>
          <p:nvPr/>
        </p:nvSpPr>
        <p:spPr>
          <a:xfrm>
            <a:off x="2450478" y="5285661"/>
            <a:ext cx="2550691" cy="1908465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Lorem ipsum dolor sit amet, adipiscing elit, sed diam.</a:t>
            </a:r>
            <a:endParaRPr b="0" i="0" sz="1800" u="none" cap="none" strike="noStrike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3"/>
          <p:cNvSpPr txBox="1"/>
          <p:nvPr/>
        </p:nvSpPr>
        <p:spPr>
          <a:xfrm>
            <a:off x="6183969" y="5285661"/>
            <a:ext cx="2550692" cy="1908465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Praesent luptatum zzril delenit augue duis dolore te feugait nulla facilisi.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3"/>
          <p:cNvSpPr txBox="1"/>
          <p:nvPr/>
        </p:nvSpPr>
        <p:spPr>
          <a:xfrm>
            <a:off x="9809146" y="5285661"/>
            <a:ext cx="2550691" cy="1908465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Lorem ipsum dolor sit amet, adipiscing elit, sed diam.</a:t>
            </a:r>
            <a:endParaRPr b="0" i="0" sz="1800" u="none" cap="none" strike="noStrike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33"/>
          <p:cNvSpPr txBox="1"/>
          <p:nvPr/>
        </p:nvSpPr>
        <p:spPr>
          <a:xfrm>
            <a:off x="1474339" y="2032770"/>
            <a:ext cx="11969951" cy="1732853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600" u="none" cap="none" strike="noStrike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Lorem ipsum dolor sit amet, consectetuer adipiscing elit, sed diam.</a:t>
            </a:r>
            <a:endParaRPr b="0" i="0" sz="2600" u="none" cap="none" strike="noStrike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"/>
          <p:cNvSpPr/>
          <p:nvPr/>
        </p:nvSpPr>
        <p:spPr>
          <a:xfrm>
            <a:off x="1150273" y="2464319"/>
            <a:ext cx="4259400" cy="572100"/>
          </a:xfrm>
          <a:prstGeom prst="rect">
            <a:avLst/>
          </a:prstGeom>
          <a:solidFill>
            <a:srgbClr val="FF6A39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FF6A3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3" name="Google Shape;313;p34"/>
          <p:cNvSpPr/>
          <p:nvPr/>
        </p:nvSpPr>
        <p:spPr>
          <a:xfrm>
            <a:off x="5397261" y="2464319"/>
            <a:ext cx="4259400" cy="572100"/>
          </a:xfrm>
          <a:prstGeom prst="rect">
            <a:avLst/>
          </a:prstGeom>
          <a:solidFill>
            <a:srgbClr val="182227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4" name="Google Shape;314;p34"/>
          <p:cNvSpPr txBox="1"/>
          <p:nvPr/>
        </p:nvSpPr>
        <p:spPr>
          <a:xfrm>
            <a:off x="1012134" y="1529849"/>
            <a:ext cx="64743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MX" sz="28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Primarios</a:t>
            </a:r>
            <a:endParaRPr b="0" i="0" sz="28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5" name="Google Shape;315;p34"/>
          <p:cNvSpPr/>
          <p:nvPr/>
        </p:nvSpPr>
        <p:spPr>
          <a:xfrm>
            <a:off x="9656673" y="2464319"/>
            <a:ext cx="4259400" cy="572100"/>
          </a:xfrm>
          <a:prstGeom prst="rect">
            <a:avLst/>
          </a:prstGeom>
          <a:solidFill>
            <a:srgbClr val="D2D7DB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/>
          <p:nvPr/>
        </p:nvSpPr>
        <p:spPr>
          <a:xfrm>
            <a:off x="1197572" y="2390855"/>
            <a:ext cx="20376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ff6a39</a:t>
            </a:r>
            <a:endParaRPr b="0" i="0" sz="29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7" name="Google Shape;317;p34"/>
          <p:cNvSpPr txBox="1"/>
          <p:nvPr/>
        </p:nvSpPr>
        <p:spPr>
          <a:xfrm>
            <a:off x="5364101" y="2390855"/>
            <a:ext cx="24414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182227</a:t>
            </a:r>
            <a:endParaRPr b="0" i="0" sz="29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8" name="Google Shape;318;p34"/>
          <p:cNvSpPr txBox="1"/>
          <p:nvPr/>
        </p:nvSpPr>
        <p:spPr>
          <a:xfrm>
            <a:off x="9656693" y="2390855"/>
            <a:ext cx="24414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d2d7db</a:t>
            </a:r>
            <a:endParaRPr b="0" i="0" sz="29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19" name="Google Shape;319;p34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0" name="Google Shape;320;p34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1" name="Google Shape;321;p34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Colores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2" name="Google Shape;32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4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MX" sz="4000" u="none" cap="none" strike="noStrik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Colores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8" name="Google Shape;328;p35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9" name="Google Shape;329;p35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0" name="Google Shape;330;p35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Decorativo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1" name="Google Shape;33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5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MX" sz="4000" u="none" cap="none" strike="noStrik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Elementos disponibles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3" name="Google Shape;33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9078" y="1926335"/>
            <a:ext cx="1807243" cy="2076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6713" y="1925463"/>
            <a:ext cx="1807250" cy="2078639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5"/>
          <p:cNvSpPr/>
          <p:nvPr/>
        </p:nvSpPr>
        <p:spPr>
          <a:xfrm>
            <a:off x="8723925" y="0"/>
            <a:ext cx="3400500" cy="7986300"/>
          </a:xfrm>
          <a:prstGeom prst="rect">
            <a:avLst/>
          </a:prstGeom>
          <a:solidFill>
            <a:srgbClr val="18222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61013" y="1925475"/>
            <a:ext cx="1726326" cy="198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67600" y="4579863"/>
            <a:ext cx="2195876" cy="252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95763" y="4579883"/>
            <a:ext cx="2195876" cy="2525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430975" y="4690706"/>
            <a:ext cx="2003124" cy="2303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4" name="Google Shape;344;p36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5" name="Google Shape;345;p36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6" name="Google Shape;346;p36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Decorativo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7" name="Google Shape;34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6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MX" sz="4000" u="none" cap="none" strike="noStrik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Elementos disponibles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9" name="Google Shape;34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3788" y="3705677"/>
            <a:ext cx="3384331" cy="841873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6"/>
          <p:cNvSpPr txBox="1"/>
          <p:nvPr/>
        </p:nvSpPr>
        <p:spPr>
          <a:xfrm>
            <a:off x="4598125" y="3285525"/>
            <a:ext cx="6579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600" u="none" cap="none" strike="noStrik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b="0" i="0" sz="2600" u="none" cap="none" strike="noStrik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36"/>
          <p:cNvSpPr/>
          <p:nvPr/>
        </p:nvSpPr>
        <p:spPr>
          <a:xfrm>
            <a:off x="498500" y="7105328"/>
            <a:ext cx="4938280" cy="447444"/>
          </a:xfrm>
          <a:prstGeom prst="rect">
            <a:avLst/>
          </a:prstGeom>
          <a:solidFill>
            <a:srgbClr val="FF6A39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2" name="Google Shape;352;p36"/>
          <p:cNvSpPr txBox="1"/>
          <p:nvPr/>
        </p:nvSpPr>
        <p:spPr>
          <a:xfrm>
            <a:off x="704874" y="7115442"/>
            <a:ext cx="45465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EDEDED"/>
                </a:solidFill>
                <a:latin typeface="Montserrat"/>
                <a:ea typeface="Montserrat"/>
                <a:cs typeface="Montserrat"/>
                <a:sym typeface="Montserrat"/>
              </a:rPr>
              <a:t>* Recuerda usar múltiplos de 2</a:t>
            </a:r>
            <a:endParaRPr b="0" i="0" sz="1800" u="none" cap="none" strike="noStrike">
              <a:solidFill>
                <a:srgbClr val="EDEDE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3" name="Google Shape;353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6619228" y="2273775"/>
            <a:ext cx="240704" cy="337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82450" y="3719512"/>
            <a:ext cx="216535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40672" y="3870854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6"/>
          <p:cNvSpPr txBox="1"/>
          <p:nvPr/>
        </p:nvSpPr>
        <p:spPr>
          <a:xfrm>
            <a:off x="12644050" y="3285525"/>
            <a:ext cx="6072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600" u="none" cap="none" strike="noStrik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b="0" i="0" sz="2600" u="none" cap="none" strike="noStrik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36"/>
          <p:cNvSpPr txBox="1"/>
          <p:nvPr/>
        </p:nvSpPr>
        <p:spPr>
          <a:xfrm>
            <a:off x="9979175" y="3285525"/>
            <a:ext cx="6072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600" u="none" cap="none" strike="noStrik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b="0" i="0" sz="2600" u="none" cap="none" strike="noStrik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6181C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MX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Elementos disponibles</a:t>
            </a:r>
            <a:endParaRPr b="0" i="0" sz="4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37"/>
          <p:cNvSpPr txBox="1"/>
          <p:nvPr/>
        </p:nvSpPr>
        <p:spPr>
          <a:xfrm>
            <a:off x="4470825" y="3285525"/>
            <a:ext cx="9126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600" u="none" cap="none" strike="noStrik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b="0" i="0" sz="2600" u="none" cap="none" strike="noStrik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37"/>
          <p:cNvSpPr/>
          <p:nvPr/>
        </p:nvSpPr>
        <p:spPr>
          <a:xfrm>
            <a:off x="498500" y="7105328"/>
            <a:ext cx="4938280" cy="447444"/>
          </a:xfrm>
          <a:prstGeom prst="rect">
            <a:avLst/>
          </a:prstGeom>
          <a:solidFill>
            <a:srgbClr val="FF6A39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5" name="Google Shape;365;p37"/>
          <p:cNvSpPr txBox="1"/>
          <p:nvPr/>
        </p:nvSpPr>
        <p:spPr>
          <a:xfrm>
            <a:off x="704874" y="7075748"/>
            <a:ext cx="4546390" cy="447444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EDEDED"/>
                </a:solidFill>
                <a:latin typeface="Montserrat"/>
                <a:ea typeface="Montserrat"/>
                <a:cs typeface="Montserrat"/>
                <a:sym typeface="Montserrat"/>
              </a:rPr>
              <a:t>* Recuerda usar múltiplos de 2</a:t>
            </a:r>
            <a:endParaRPr b="0" i="0" sz="1800" u="none" cap="none" strike="noStrike">
              <a:solidFill>
                <a:srgbClr val="EDEDE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6" name="Google Shape;366;p37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7" name="Google Shape;367;p37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8" name="Google Shape;368;p37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Decorativos</a:t>
            </a:r>
            <a:endParaRPr b="0" i="0" sz="2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9" name="Google Shape;36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3788" y="3699823"/>
            <a:ext cx="3384330" cy="841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6603688" y="2273776"/>
            <a:ext cx="240703" cy="337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4881" y="3719512"/>
            <a:ext cx="2165351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40672" y="3891337"/>
            <a:ext cx="1430575" cy="82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498499" y="731301"/>
            <a:ext cx="1430575" cy="82989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7"/>
          <p:cNvSpPr txBox="1"/>
          <p:nvPr/>
        </p:nvSpPr>
        <p:spPr>
          <a:xfrm>
            <a:off x="12618700" y="3285525"/>
            <a:ext cx="657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600" u="none" cap="none" strike="noStrik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b="0" i="0" sz="2600" u="none" cap="none" strike="noStrik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37"/>
          <p:cNvSpPr txBox="1"/>
          <p:nvPr/>
        </p:nvSpPr>
        <p:spPr>
          <a:xfrm>
            <a:off x="9826525" y="3285525"/>
            <a:ext cx="9126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600" u="none" cap="none" strike="noStrik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b="0" i="0" sz="2600" u="none" cap="none" strike="noStrik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6A39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9667" y="2503988"/>
            <a:ext cx="1653053" cy="164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6994" y="2564262"/>
            <a:ext cx="2858959" cy="15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1990" y="5009439"/>
            <a:ext cx="1653053" cy="109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97249" y="5261983"/>
            <a:ext cx="2634132" cy="503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4" name="Google Shape;384;p38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5" name="Google Shape;385;p38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6" name="Google Shape;386;p38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Blanco</a:t>
            </a:r>
            <a:endParaRPr b="0" i="0" sz="2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7" name="Google Shape;387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498499" y="731301"/>
            <a:ext cx="1430575" cy="82989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8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MX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Logos</a:t>
            </a:r>
            <a:endParaRPr b="0" i="0" sz="4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9" name="Google Shape;389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69797" y="3157850"/>
            <a:ext cx="2548060" cy="10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801750" y="2719592"/>
            <a:ext cx="3124926" cy="1841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994" y="2556455"/>
            <a:ext cx="2858959" cy="15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9666" y="2503988"/>
            <a:ext cx="1653053" cy="164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1990" y="5008081"/>
            <a:ext cx="1653053" cy="1096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97249" y="5263003"/>
            <a:ext cx="2634132" cy="5014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9" name="Google Shape;399;p39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0" name="Google Shape;400;p39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1" name="Google Shape;401;p39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Negro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2" name="Google Shape;402;p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9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MX" sz="4000" u="none" cap="none" strike="noStrik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Logos</a:t>
            </a:r>
            <a:endParaRPr b="0" i="0" sz="4000" u="none" cap="none" strike="noStrik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4" name="Google Shape;404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04497" y="3005446"/>
            <a:ext cx="2548089" cy="10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801746" y="2615450"/>
            <a:ext cx="3124929" cy="18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40"/>
          <p:cNvPicPr preferRelativeResize="0"/>
          <p:nvPr/>
        </p:nvPicPr>
        <p:blipFill rotWithShape="1">
          <a:blip r:embed="rId3">
            <a:alphaModFix/>
          </a:blip>
          <a:srcRect b="0" l="69" r="59" t="0"/>
          <a:stretch/>
        </p:blipFill>
        <p:spPr>
          <a:xfrm>
            <a:off x="976993" y="2564262"/>
            <a:ext cx="2858959" cy="15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40"/>
          <p:cNvPicPr preferRelativeResize="0"/>
          <p:nvPr/>
        </p:nvPicPr>
        <p:blipFill rotWithShape="1">
          <a:blip r:embed="rId4">
            <a:alphaModFix/>
          </a:blip>
          <a:srcRect b="59" l="0" r="0" t="59"/>
          <a:stretch/>
        </p:blipFill>
        <p:spPr>
          <a:xfrm>
            <a:off x="4759667" y="2503987"/>
            <a:ext cx="1653053" cy="164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40"/>
          <p:cNvPicPr preferRelativeResize="0"/>
          <p:nvPr/>
        </p:nvPicPr>
        <p:blipFill rotWithShape="1">
          <a:blip r:embed="rId5">
            <a:alphaModFix/>
          </a:blip>
          <a:srcRect b="0" l="59" r="49" t="0"/>
          <a:stretch/>
        </p:blipFill>
        <p:spPr>
          <a:xfrm>
            <a:off x="4991989" y="5008208"/>
            <a:ext cx="1653053" cy="1095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40"/>
          <p:cNvPicPr preferRelativeResize="0"/>
          <p:nvPr/>
        </p:nvPicPr>
        <p:blipFill rotWithShape="1">
          <a:blip r:embed="rId6">
            <a:alphaModFix/>
          </a:blip>
          <a:srcRect b="0" l="238" r="228" t="0"/>
          <a:stretch/>
        </p:blipFill>
        <p:spPr>
          <a:xfrm>
            <a:off x="7897249" y="5261983"/>
            <a:ext cx="2634132" cy="5014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4" name="Google Shape;414;p40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5" name="Google Shape;415;p40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6" name="Google Shape;416;p40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Naranja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7" name="Google Shape;417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0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MX" sz="4000" u="none" cap="none" strike="noStrik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Logos</a:t>
            </a:r>
            <a:endParaRPr b="0" i="0" sz="4000" u="none" cap="none" strike="noStrik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9" name="Google Shape;419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04498" y="2987524"/>
            <a:ext cx="2634125" cy="109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123478" y="2661200"/>
            <a:ext cx="2969674" cy="17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1"/>
          <p:cNvSpPr txBox="1"/>
          <p:nvPr/>
        </p:nvSpPr>
        <p:spPr>
          <a:xfrm>
            <a:off x="1012136" y="342369"/>
            <a:ext cx="33357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900">
                <a:latin typeface="Montserrat"/>
                <a:ea typeface="Montserrat"/>
                <a:cs typeface="Montserrat"/>
                <a:sym typeface="Montserrat"/>
              </a:rPr>
              <a:t>Íconos</a:t>
            </a:r>
            <a:endParaRPr b="1"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6" name="Google Shape;42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369" y="1816845"/>
            <a:ext cx="1111239" cy="106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1389" y="1866168"/>
            <a:ext cx="1089212" cy="1008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4758" y="1883532"/>
            <a:ext cx="985527" cy="1016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56787" y="1883532"/>
            <a:ext cx="1221241" cy="1016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90157" y="1883532"/>
            <a:ext cx="912375" cy="1016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590303" y="1871751"/>
            <a:ext cx="1180601" cy="1016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54550" y="3301084"/>
            <a:ext cx="1089213" cy="1057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36351" y="3360737"/>
            <a:ext cx="758725" cy="1030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168338" y="3456584"/>
            <a:ext cx="1089214" cy="827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4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500224" y="3334954"/>
            <a:ext cx="849225" cy="989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4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2768243" y="3325564"/>
            <a:ext cx="849199" cy="100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4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947816" y="3360753"/>
            <a:ext cx="985525" cy="1030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4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396965" y="4783400"/>
            <a:ext cx="1010218" cy="1030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4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668498" y="4784988"/>
            <a:ext cx="1017463" cy="1027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947776" y="4754856"/>
            <a:ext cx="1077125" cy="1088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175642" y="4771850"/>
            <a:ext cx="1077136" cy="105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1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0460643" y="4760088"/>
            <a:ext cx="986496" cy="1053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41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2648312" y="4771870"/>
            <a:ext cx="1018114" cy="105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41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1441634" y="6368256"/>
            <a:ext cx="927077" cy="102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41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701932" y="6368256"/>
            <a:ext cx="883909" cy="102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41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5915878" y="6518318"/>
            <a:ext cx="1111237" cy="8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41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8156800" y="6368256"/>
            <a:ext cx="1017523" cy="102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41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10490678" y="6368256"/>
            <a:ext cx="978467" cy="102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41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12782627" y="6368256"/>
            <a:ext cx="834575" cy="102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 amt="50000"/>
          </a:blip>
          <a:srcRect b="6948" l="18" r="9867" t="12445"/>
          <a:stretch/>
        </p:blipFill>
        <p:spPr>
          <a:xfrm>
            <a:off x="5728925" y="0"/>
            <a:ext cx="9393594" cy="792162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1131995" y="3256848"/>
            <a:ext cx="9131700" cy="13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i="0" lang="es-MX" sz="6500" u="none" cap="none" strike="noStrike">
                <a:solidFill>
                  <a:srgbClr val="0C0C0C"/>
                </a:solidFill>
                <a:latin typeface="Montserrat"/>
                <a:ea typeface="Montserrat"/>
                <a:cs typeface="Montserrat"/>
                <a:sym typeface="Montserrat"/>
              </a:rPr>
              <a:t>Título largo de </a:t>
            </a:r>
            <a:br>
              <a:rPr b="1" i="0" lang="es-MX" sz="6500" u="none" cap="none" strike="noStrike">
                <a:solidFill>
                  <a:srgbClr val="0C0C0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s-MX" sz="6500" u="none" cap="none" strike="noStrike">
                <a:solidFill>
                  <a:srgbClr val="0C0C0C"/>
                </a:solidFill>
                <a:latin typeface="Montserrat"/>
                <a:ea typeface="Montserrat"/>
                <a:cs typeface="Montserrat"/>
                <a:sym typeface="Montserrat"/>
              </a:rPr>
              <a:t>presentación</a:t>
            </a:r>
            <a:endParaRPr b="1" i="0" sz="6500" u="none" cap="none" strike="noStrike">
              <a:solidFill>
                <a:srgbClr val="0C0C0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109172" y="5280284"/>
            <a:ext cx="64851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MX" sz="3200" u="none" cap="none" strike="noStrik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Sesión 01</a:t>
            </a:r>
            <a:endParaRPr b="0" i="0" sz="3200" u="none" cap="none" strike="noStrik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2" name="Google Shape;82;p15"/>
          <p:cNvCxnSpPr/>
          <p:nvPr/>
        </p:nvCxnSpPr>
        <p:spPr>
          <a:xfrm>
            <a:off x="1298678" y="5042007"/>
            <a:ext cx="2896800" cy="0"/>
          </a:xfrm>
          <a:prstGeom prst="straightConnector1">
            <a:avLst/>
          </a:prstGeom>
          <a:noFill/>
          <a:ln cap="flat" cmpd="sng" w="28575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15"/>
          <p:cNvSpPr txBox="1"/>
          <p:nvPr/>
        </p:nvSpPr>
        <p:spPr>
          <a:xfrm>
            <a:off x="1138749" y="2223166"/>
            <a:ext cx="88149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s-MX" sz="2900" u="none" cap="none" strike="noStrike">
                <a:solidFill>
                  <a:srgbClr val="FF6A3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Módulo: Nombre de módulo</a:t>
            </a:r>
            <a:endParaRPr b="0" i="0" sz="2900" u="none" cap="none" strike="noStrike">
              <a:solidFill>
                <a:srgbClr val="FF6A3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4">
            <a:alphaModFix/>
          </a:blip>
          <a:srcRect b="0" l="49" r="39" t="0"/>
          <a:stretch/>
        </p:blipFill>
        <p:spPr>
          <a:xfrm>
            <a:off x="13362039" y="6850902"/>
            <a:ext cx="1541816" cy="819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3390" y="7129922"/>
            <a:ext cx="1430575" cy="126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2"/>
          <p:cNvSpPr txBox="1"/>
          <p:nvPr/>
        </p:nvSpPr>
        <p:spPr>
          <a:xfrm>
            <a:off x="1012136" y="342369"/>
            <a:ext cx="33357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900">
                <a:latin typeface="Montserrat"/>
                <a:ea typeface="Montserrat"/>
                <a:cs typeface="Montserrat"/>
                <a:sym typeface="Montserrat"/>
              </a:rPr>
              <a:t>Íconos</a:t>
            </a:r>
            <a:endParaRPr b="1"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5" name="Google Shape;45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355" y="1816851"/>
            <a:ext cx="912369" cy="1022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9332" y="1959845"/>
            <a:ext cx="1089213" cy="879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0429" y="2017586"/>
            <a:ext cx="1080551" cy="821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81542" y="1884419"/>
            <a:ext cx="988490" cy="988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34133" y="1875120"/>
            <a:ext cx="1007086" cy="1007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606673" y="1855630"/>
            <a:ext cx="1089214" cy="1089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04455" y="3350455"/>
            <a:ext cx="969951" cy="102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4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94814" y="3391006"/>
            <a:ext cx="912369" cy="912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4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58082" y="3361741"/>
            <a:ext cx="1007106" cy="1007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4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256528" y="3350653"/>
            <a:ext cx="912368" cy="101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4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0453253" y="3409102"/>
            <a:ext cx="912369" cy="912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4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2606694" y="3531597"/>
            <a:ext cx="1172881" cy="873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4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310285" y="4791006"/>
            <a:ext cx="988495" cy="1029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42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622154" y="4854661"/>
            <a:ext cx="1089213" cy="878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42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916560" y="4817005"/>
            <a:ext cx="1089215" cy="947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42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210966" y="4908913"/>
            <a:ext cx="988491" cy="799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42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0407008" y="4791016"/>
            <a:ext cx="999129" cy="999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42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2611345" y="4952536"/>
            <a:ext cx="1080551" cy="798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42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1340418" y="6454827"/>
            <a:ext cx="1089213" cy="897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42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703377" y="6468114"/>
            <a:ext cx="969931" cy="870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42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6048017" y="6407337"/>
            <a:ext cx="912369" cy="912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42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8205300" y="6448455"/>
            <a:ext cx="999155" cy="909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42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10394669" y="6392398"/>
            <a:ext cx="1022102" cy="1022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42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12651615" y="6392398"/>
            <a:ext cx="1089214" cy="942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812" y="2025406"/>
            <a:ext cx="1009858" cy="70327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43"/>
          <p:cNvSpPr txBox="1"/>
          <p:nvPr/>
        </p:nvSpPr>
        <p:spPr>
          <a:xfrm>
            <a:off x="1012136" y="342369"/>
            <a:ext cx="33357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900">
                <a:latin typeface="Montserrat"/>
                <a:ea typeface="Montserrat"/>
                <a:cs typeface="Montserrat"/>
                <a:sym typeface="Montserrat"/>
              </a:rPr>
              <a:t>Íconos</a:t>
            </a:r>
            <a:endParaRPr b="1"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5" name="Google Shape;48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1465" y="2056487"/>
            <a:ext cx="1077933" cy="771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7644" y="2094297"/>
            <a:ext cx="875716" cy="669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27843" y="2097109"/>
            <a:ext cx="1186432" cy="689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76250" y="1967201"/>
            <a:ext cx="777066" cy="819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736401" y="1967201"/>
            <a:ext cx="1009858" cy="819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4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46113" y="3457254"/>
            <a:ext cx="950025" cy="841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4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31795" y="3514013"/>
            <a:ext cx="940345" cy="837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4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36881" y="3552449"/>
            <a:ext cx="1157507" cy="540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4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156787" y="3401673"/>
            <a:ext cx="833348" cy="84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4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0456291" y="3457253"/>
            <a:ext cx="980017" cy="84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4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2779423" y="3457253"/>
            <a:ext cx="998350" cy="84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4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244375" y="4992753"/>
            <a:ext cx="1009859" cy="713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4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678920" y="4992753"/>
            <a:ext cx="1009859" cy="713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4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113468" y="4914036"/>
            <a:ext cx="749134" cy="791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/>
        </p:nvSpPr>
        <p:spPr>
          <a:xfrm>
            <a:off x="4838325" y="1533850"/>
            <a:ext cx="7149000" cy="59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300"/>
              <a:buFont typeface="Montserrat Medium"/>
              <a:buAutoNum type="arabicPeriod"/>
            </a:pPr>
            <a:r>
              <a:rPr lang="es-MX" sz="230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Descripción del problema que se pretende solucionar.</a:t>
            </a:r>
            <a:endParaRPr sz="230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B303C"/>
              </a:buClr>
              <a:buSzPts val="2300"/>
              <a:buFont typeface="Montserrat Medium"/>
              <a:buAutoNum type="arabicPeriod"/>
            </a:pPr>
            <a:r>
              <a:rPr lang="es-MX" sz="230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Descripción de la solución realizada.</a:t>
            </a:r>
            <a:endParaRPr sz="230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B303C"/>
              </a:buClr>
              <a:buSzPts val="2300"/>
              <a:buFont typeface="Montserrat Medium"/>
              <a:buAutoNum type="arabicPeriod"/>
            </a:pPr>
            <a:r>
              <a:rPr lang="es-MX" sz="230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Pantallas, walkthrough de tu producto/solución.</a:t>
            </a:r>
            <a:endParaRPr sz="230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B303C"/>
              </a:buClr>
              <a:buSzPts val="2300"/>
              <a:buFont typeface="Montserrat Medium"/>
              <a:buAutoNum type="arabicPeriod"/>
            </a:pPr>
            <a:r>
              <a:rPr lang="es-MX" sz="230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Demo de tu producto</a:t>
            </a:r>
            <a:endParaRPr sz="230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MX" sz="230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Recuerda que todo lo anterior debe ser realizado en </a:t>
            </a:r>
            <a:r>
              <a:rPr b="1" lang="es-MX" sz="23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5 minutos</a:t>
            </a:r>
            <a:r>
              <a:rPr lang="es-MX" sz="230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El </a:t>
            </a:r>
            <a:r>
              <a:rPr b="1" lang="es-MX" sz="23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demo</a:t>
            </a:r>
            <a:r>
              <a:rPr lang="es-MX" sz="230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de tu producto/solución es la parte más atractiva de la presentación.</a:t>
            </a:r>
            <a:endParaRPr sz="230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-MX" sz="230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Puedes ver, como ejemplo, el pitch deck de compañías como </a:t>
            </a:r>
            <a:r>
              <a:rPr lang="es-MX" sz="2300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3"/>
              </a:rPr>
              <a:t>AirBnB</a:t>
            </a:r>
            <a:r>
              <a:rPr lang="es-MX" sz="230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o </a:t>
            </a:r>
            <a:r>
              <a:rPr lang="es-MX" sz="2300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4"/>
              </a:rPr>
              <a:t>Uber</a:t>
            </a:r>
            <a:r>
              <a:rPr lang="es-MX" sz="230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para inspirarte.</a:t>
            </a:r>
            <a:endParaRPr sz="230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0" y="7716827"/>
            <a:ext cx="15122400" cy="205200"/>
          </a:xfrm>
          <a:prstGeom prst="rect">
            <a:avLst/>
          </a:prstGeom>
          <a:solidFill>
            <a:srgbClr val="1B1C1F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-MX" sz="40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Componentes recomendados de un pitch de 5 minutos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" name="Google Shape;94;p16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16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16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8495" y="2556370"/>
            <a:ext cx="3735225" cy="373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6A39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1700960" y="13989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1" lang="es-MX" sz="6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Ejemplo de pitch de 5 minutos</a:t>
            </a:r>
            <a:endParaRPr b="1" i="0" sz="6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07160" y="4411099"/>
            <a:ext cx="182144" cy="255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7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6" name="Google Shape;10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7"/>
          <p:cNvCxnSpPr/>
          <p:nvPr/>
        </p:nvCxnSpPr>
        <p:spPr>
          <a:xfrm>
            <a:off x="14475844" y="-11"/>
            <a:ext cx="0" cy="2549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17"/>
          <p:cNvSpPr txBox="1"/>
          <p:nvPr/>
        </p:nvSpPr>
        <p:spPr>
          <a:xfrm>
            <a:off x="1700950" y="4925700"/>
            <a:ext cx="7214400" cy="23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1" lang="es-MX" sz="3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Utiliza las siguientes diapositivas como estructura para tu presentación.</a:t>
            </a:r>
            <a:endParaRPr b="1" i="0" sz="33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18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8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6944563" y="2433325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Objetivo:</a:t>
            </a:r>
            <a:r>
              <a:rPr b="1"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 Transmite el valor de tu idea/proyecto en menos de 30 segundos.</a:t>
            </a:r>
            <a:endParaRPr b="1" i="0" sz="26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600" u="none" cap="none" strike="noStrike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b="0" i="0" sz="2600" u="none" cap="none" strike="noStrike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Por ejemplo:</a:t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Una plataforma web donde los usuarios pueden rentar una habitación para sus vacaciones, viajes u hospedaje.</a:t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-MX" sz="40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INTRO: Elevator pitch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Google Shape;127;p19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p19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6944563" y="2433325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Objetivo: Mostrar que el producto es comercializable.</a:t>
            </a:r>
            <a:endParaRPr b="1" i="0" sz="26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600" u="none" cap="none" strike="noStrike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b="0" i="0" sz="2600" u="none" cap="none" strike="noStrike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Tamaño del mercado.</a:t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Cliente objetivo.</a:t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Demanda y necesidades actuales.</a:t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-MX" sz="40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Oportunidad de mercado (OPCIONAL)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0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20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2" name="Google Shape;14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6944563" y="2433325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Objetivo:</a:t>
            </a:r>
            <a:r>
              <a:rPr lang="es-MX" sz="260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Explicar qué problema estás resolviendo (lo que justifica tu proyecto)</a:t>
            </a:r>
            <a:endParaRPr i="0" sz="2600" u="none" cap="none" strike="noStrike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-MX" sz="40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Problema a solucionar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p21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21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5" name="Google Shape;15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6944563" y="2433325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Objetivo:</a:t>
            </a:r>
            <a:r>
              <a:rPr lang="es-MX" sz="260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mostrar en qué consiste tu solución.</a:t>
            </a:r>
            <a:endParaRPr i="0" sz="2600" u="none" cap="none" strike="noStrike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600" u="none" cap="none" strike="noStrike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b="0" i="0" sz="2600" u="none" cap="none" strike="noStrike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Muestra tu prototipo y explica sus características.</a:t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Demuestra su viabilidad técnica y de desarrollo.</a:t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Puedes mencionar el stack utilizado.</a:t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-MX" sz="40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Solución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