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SemiBold"/>
      <p:regular r:id="rId16"/>
      <p:bold r:id="rId17"/>
      <p:italic r:id="rId18"/>
      <p:boldItalic r:id="rId19"/>
    </p:embeddedFont>
    <p:embeddedFont>
      <p:font typeface="Nunito"/>
      <p:regular r:id="rId20"/>
      <p:bold r:id="rId21"/>
      <p:italic r:id="rId22"/>
      <p:boldItalic r:id="rId23"/>
    </p:embeddedFont>
    <p:embeddedFont>
      <p:font typeface="Montserrat"/>
      <p:regular r:id="rId24"/>
      <p:bold r:id="rId25"/>
      <p:italic r:id="rId26"/>
      <p:boldItalic r:id="rId27"/>
    </p:embeddedFont>
    <p:embeddedFont>
      <p:font typeface="Montserrat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83">
          <p15:clr>
            <a:srgbClr val="A4A3A4"/>
          </p15:clr>
        </p15:guide>
        <p15:guide id="2" pos="2880">
          <p15:clr>
            <a:srgbClr val="A4A3A4"/>
          </p15:clr>
        </p15:guide>
        <p15:guide id="3" pos="2494">
          <p15:clr>
            <a:srgbClr val="9AA0A6"/>
          </p15:clr>
        </p15:guide>
        <p15:guide id="4" orient="horz" pos="624">
          <p15:clr>
            <a:srgbClr val="9AA0A6"/>
          </p15:clr>
        </p15:guide>
        <p15:guide id="5" orient="horz" pos="1757">
          <p15:clr>
            <a:srgbClr val="9AA0A6"/>
          </p15:clr>
        </p15:guide>
        <p15:guide id="6" pos="449">
          <p15:clr>
            <a:srgbClr val="9AA0A6"/>
          </p15:clr>
        </p15:guide>
        <p15:guide id="7" pos="5598">
          <p15:clr>
            <a:srgbClr val="9AA0A6"/>
          </p15:clr>
        </p15:guide>
        <p15:guide id="8" orient="horz" pos="3132">
          <p15:clr>
            <a:srgbClr val="9AA0A6"/>
          </p15:clr>
        </p15:guide>
        <p15:guide id="9" pos="13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FD7677-0BCC-4485-8017-241ACA4AF2EA}">
  <a:tblStyle styleId="{DDFD7677-0BCC-4485-8017-241ACA4AF2E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 orient="horz"/>
        <p:guide pos="2880"/>
        <p:guide pos="2494"/>
        <p:guide pos="624" orient="horz"/>
        <p:guide pos="1757" orient="horz"/>
        <p:guide pos="449"/>
        <p:guide pos="5598"/>
        <p:guide pos="3132" orient="horz"/>
        <p:guide pos="13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ontserrat-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ExtraBold-bold.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ExtraBold-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e668bdd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e668bdd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0f410d8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0f410d8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00e4bb9c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00e4bb9c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00e4bb9c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00e4bb9c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f410d892_0_1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20f410d892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0f410d89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0f410d89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0f410d892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0f410d892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983191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83191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s">
                <a:solidFill>
                  <a:schemeClr val="dk1"/>
                </a:solidFill>
              </a:rPr>
              <a:t>Duración:</a:t>
            </a:r>
            <a:r>
              <a:rPr lang="e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b="1" lang="es">
                <a:solidFill>
                  <a:schemeClr val="dk1"/>
                </a:solidFill>
              </a:rPr>
              <a:t>Objetivo:</a:t>
            </a:r>
            <a:r>
              <a:rPr lang="e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es">
                <a:solidFill>
                  <a:schemeClr val="dk1"/>
                </a:solidFill>
              </a:rPr>
              <a:t>Actividades (HANDOUTS)</a:t>
            </a:r>
            <a:endParaRPr>
              <a:solidFill>
                <a:schemeClr val="dk1"/>
              </a:solidFill>
            </a:endParaRPr>
          </a:p>
          <a:p>
            <a:pPr indent="0" lvl="0" marL="0" rtl="0" algn="l">
              <a:spcBef>
                <a:spcPts val="0"/>
              </a:spcBef>
              <a:spcAft>
                <a:spcPts val="0"/>
              </a:spcAft>
              <a:buClr>
                <a:schemeClr val="dk1"/>
              </a:buClr>
              <a:buFont typeface="Arial"/>
              <a:buNone/>
            </a:pPr>
            <a:r>
              <a:rPr lang="es">
                <a:solidFill>
                  <a:schemeClr val="dk1"/>
                </a:solidFill>
              </a:rPr>
              <a:t>no aplica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1">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Autofit/>
          </a:bodyPr>
          <a:lstStyle>
            <a:lvl1pPr lvl="0" rtl="0" algn="l">
              <a:lnSpc>
                <a:spcPct val="100000"/>
              </a:lnSpc>
              <a:spcBef>
                <a:spcPts val="0"/>
              </a:spcBef>
              <a:spcAft>
                <a:spcPts val="0"/>
              </a:spcAft>
              <a:buClr>
                <a:srgbClr val="000000"/>
              </a:buClr>
              <a:buSzPts val="1800"/>
              <a:buNone/>
              <a:defRPr/>
            </a:lvl1pPr>
            <a:lvl2pPr lvl="1" rtl="0" algn="l">
              <a:lnSpc>
                <a:spcPct val="100000"/>
              </a:lnSpc>
              <a:spcBef>
                <a:spcPts val="0"/>
              </a:spcBef>
              <a:spcAft>
                <a:spcPts val="0"/>
              </a:spcAft>
              <a:buClr>
                <a:srgbClr val="000000"/>
              </a:buClr>
              <a:buSzPts val="1800"/>
              <a:buNone/>
              <a:defRPr/>
            </a:lvl2pPr>
            <a:lvl3pPr lvl="2" rtl="0" algn="l">
              <a:lnSpc>
                <a:spcPct val="100000"/>
              </a:lnSpc>
              <a:spcBef>
                <a:spcPts val="0"/>
              </a:spcBef>
              <a:spcAft>
                <a:spcPts val="0"/>
              </a:spcAft>
              <a:buClr>
                <a:srgbClr val="000000"/>
              </a:buClr>
              <a:buSzPts val="1800"/>
              <a:buNone/>
              <a:defRPr/>
            </a:lvl3pPr>
            <a:lvl4pPr lvl="3" rtl="0" algn="l">
              <a:lnSpc>
                <a:spcPct val="100000"/>
              </a:lnSpc>
              <a:spcBef>
                <a:spcPts val="0"/>
              </a:spcBef>
              <a:spcAft>
                <a:spcPts val="0"/>
              </a:spcAft>
              <a:buClr>
                <a:srgbClr val="000000"/>
              </a:buClr>
              <a:buSzPts val="1800"/>
              <a:buNone/>
              <a:defRPr/>
            </a:lvl4pPr>
            <a:lvl5pPr lvl="4" rtl="0" algn="l">
              <a:lnSpc>
                <a:spcPct val="100000"/>
              </a:lnSpc>
              <a:spcBef>
                <a:spcPts val="0"/>
              </a:spcBef>
              <a:spcAft>
                <a:spcPts val="0"/>
              </a:spcAft>
              <a:buClr>
                <a:srgbClr val="000000"/>
              </a:buClr>
              <a:buSzPts val="1800"/>
              <a:buNone/>
              <a:defRPr/>
            </a:lvl5pPr>
            <a:lvl6pPr lvl="5" rtl="0" algn="l">
              <a:lnSpc>
                <a:spcPct val="100000"/>
              </a:lnSpc>
              <a:spcBef>
                <a:spcPts val="0"/>
              </a:spcBef>
              <a:spcAft>
                <a:spcPts val="0"/>
              </a:spcAft>
              <a:buClr>
                <a:srgbClr val="000000"/>
              </a:buClr>
              <a:buSzPts val="1800"/>
              <a:buNone/>
              <a:defRPr/>
            </a:lvl6pPr>
            <a:lvl7pPr lvl="6" rtl="0" algn="l">
              <a:lnSpc>
                <a:spcPct val="100000"/>
              </a:lnSpc>
              <a:spcBef>
                <a:spcPts val="0"/>
              </a:spcBef>
              <a:spcAft>
                <a:spcPts val="0"/>
              </a:spcAft>
              <a:buClr>
                <a:srgbClr val="000000"/>
              </a:buClr>
              <a:buSzPts val="1800"/>
              <a:buNone/>
              <a:defRPr/>
            </a:lvl7pPr>
            <a:lvl8pPr lvl="7" rtl="0" algn="l">
              <a:lnSpc>
                <a:spcPct val="100000"/>
              </a:lnSpc>
              <a:spcBef>
                <a:spcPts val="0"/>
              </a:spcBef>
              <a:spcAft>
                <a:spcPts val="0"/>
              </a:spcAft>
              <a:buClr>
                <a:srgbClr val="000000"/>
              </a:buClr>
              <a:buSzPts val="1800"/>
              <a:buNone/>
              <a:defRPr/>
            </a:lvl8pPr>
            <a:lvl9pPr lvl="8" rtl="0" algn="l">
              <a:lnSpc>
                <a:spcPct val="100000"/>
              </a:lnSpc>
              <a:spcBef>
                <a:spcPts val="0"/>
              </a:spcBef>
              <a:spcAft>
                <a:spcPts val="0"/>
              </a:spcAft>
              <a:buClr>
                <a:srgbClr val="000000"/>
              </a:buClr>
              <a:buSzPts val="1800"/>
              <a:buNone/>
              <a:defRPr/>
            </a:lvl9pPr>
          </a:lstStyle>
          <a:p/>
        </p:txBody>
      </p:sp>
      <p:sp>
        <p:nvSpPr>
          <p:cNvPr id="52" name="Google Shape;52;p13"/>
          <p:cNvSpPr txBox="1"/>
          <p:nvPr>
            <p:ph idx="1" type="body"/>
          </p:nvPr>
        </p:nvSpPr>
        <p:spPr>
          <a:xfrm>
            <a:off x="311699" y="1152475"/>
            <a:ext cx="8520600" cy="3416400"/>
          </a:xfrm>
          <a:prstGeom prst="rect">
            <a:avLst/>
          </a:prstGeom>
          <a:noFill/>
          <a:ln>
            <a:noFill/>
          </a:ln>
        </p:spPr>
        <p:txBody>
          <a:bodyPr anchorCtr="0" anchor="t" bIns="91400" lIns="91400" spcFirstLastPara="1" rIns="91400" wrap="square" tIns="91400">
            <a:no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0"/>
              </a:spcBef>
              <a:spcAft>
                <a:spcPts val="0"/>
              </a:spcAft>
              <a:buSzPts val="1800"/>
              <a:buChar char="○"/>
              <a:defRPr/>
            </a:lvl2pPr>
            <a:lvl3pPr indent="-342900" lvl="2" marL="1371600" rtl="0" algn="l">
              <a:lnSpc>
                <a:spcPct val="115000"/>
              </a:lnSpc>
              <a:spcBef>
                <a:spcPts val="0"/>
              </a:spcBef>
              <a:spcAft>
                <a:spcPts val="0"/>
              </a:spcAft>
              <a:buSzPts val="1800"/>
              <a:buChar char="■"/>
              <a:defRPr/>
            </a:lvl3pPr>
            <a:lvl4pPr indent="-342900" lvl="3" marL="1828800" rtl="0" algn="l">
              <a:lnSpc>
                <a:spcPct val="115000"/>
              </a:lnSpc>
              <a:spcBef>
                <a:spcPts val="0"/>
              </a:spcBef>
              <a:spcAft>
                <a:spcPts val="0"/>
              </a:spcAft>
              <a:buSzPts val="1800"/>
              <a:buChar char="●"/>
              <a:defRPr/>
            </a:lvl4pPr>
            <a:lvl5pPr indent="-342900" lvl="4" marL="2286000" rtl="0" algn="l">
              <a:lnSpc>
                <a:spcPct val="115000"/>
              </a:lnSpc>
              <a:spcBef>
                <a:spcPts val="0"/>
              </a:spcBef>
              <a:spcAft>
                <a:spcPts val="0"/>
              </a:spcAft>
              <a:buSzPts val="1800"/>
              <a:buChar char="○"/>
              <a:defRPr/>
            </a:lvl5pPr>
            <a:lvl6pPr indent="-342900" lvl="5" marL="2743200" rtl="0" algn="l">
              <a:lnSpc>
                <a:spcPct val="115000"/>
              </a:lnSpc>
              <a:spcBef>
                <a:spcPts val="0"/>
              </a:spcBef>
              <a:spcAft>
                <a:spcPts val="0"/>
              </a:spcAft>
              <a:buSzPts val="1800"/>
              <a:buChar char="■"/>
              <a:defRPr/>
            </a:lvl6pPr>
            <a:lvl7pPr indent="-342900" lvl="6" marL="3200400" rtl="0" algn="l">
              <a:lnSpc>
                <a:spcPct val="115000"/>
              </a:lnSpc>
              <a:spcBef>
                <a:spcPts val="0"/>
              </a:spcBef>
              <a:spcAft>
                <a:spcPts val="0"/>
              </a:spcAft>
              <a:buSzPts val="1800"/>
              <a:buChar char="●"/>
              <a:defRPr/>
            </a:lvl7pPr>
            <a:lvl8pPr indent="-342900" lvl="7" marL="3657600" rtl="0" algn="l">
              <a:lnSpc>
                <a:spcPct val="115000"/>
              </a:lnSpc>
              <a:spcBef>
                <a:spcPts val="0"/>
              </a:spcBef>
              <a:spcAft>
                <a:spcPts val="0"/>
              </a:spcAft>
              <a:buSzPts val="1800"/>
              <a:buChar char="○"/>
              <a:defRPr/>
            </a:lvl8pPr>
            <a:lvl9pPr indent="-342900" lvl="8" marL="4114800" rtl="0" algn="l">
              <a:lnSpc>
                <a:spcPct val="115000"/>
              </a:lnSpc>
              <a:spcBef>
                <a:spcPts val="0"/>
              </a:spcBef>
              <a:spcAft>
                <a:spcPts val="0"/>
              </a:spcAft>
              <a:buSzPts val="1800"/>
              <a:buChar char="■"/>
              <a:defRPr/>
            </a:lvl9pPr>
          </a:lstStyle>
          <a:p/>
        </p:txBody>
      </p:sp>
      <p:sp>
        <p:nvSpPr>
          <p:cNvPr id="53" name="Google Shape;53;p13"/>
          <p:cNvSpPr txBox="1"/>
          <p:nvPr>
            <p:ph idx="12" type="sldNum"/>
          </p:nvPr>
        </p:nvSpPr>
        <p:spPr>
          <a:xfrm>
            <a:off x="8684345" y="4700819"/>
            <a:ext cx="336900" cy="318300"/>
          </a:xfrm>
          <a:prstGeom prst="rect">
            <a:avLst/>
          </a:prstGeom>
          <a:noFill/>
          <a:ln>
            <a:noFill/>
          </a:ln>
        </p:spPr>
        <p:txBody>
          <a:bodyPr anchorCtr="0" anchor="ctr" bIns="91400" lIns="91400" spcFirstLastPara="1" rIns="91400" wrap="square" tIns="91400">
            <a:noAutofit/>
          </a:bodyPr>
          <a:lstStyle>
            <a:lvl1pPr indent="0" lvl="0" marL="0" rt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rt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rt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rt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rt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rt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rt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rt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rt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s"/>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4" name="Shape 54"/>
        <p:cNvGrpSpPr/>
        <p:nvPr/>
      </p:nvGrpSpPr>
      <p:grpSpPr>
        <a:xfrm>
          <a:off x="0" y="0"/>
          <a:ext cx="0" cy="0"/>
          <a:chOff x="0" y="0"/>
          <a:chExt cx="0" cy="0"/>
        </a:xfrm>
      </p:grpSpPr>
      <p:sp>
        <p:nvSpPr>
          <p:cNvPr id="55" name="Google Shape;55;p14"/>
          <p:cNvSpPr txBox="1"/>
          <p:nvPr>
            <p:ph type="title"/>
          </p:nvPr>
        </p:nvSpPr>
        <p:spPr>
          <a:xfrm>
            <a:off x="1143000" y="841772"/>
            <a:ext cx="6858000" cy="1790700"/>
          </a:xfrm>
          <a:prstGeom prst="rect">
            <a:avLst/>
          </a:prstGeom>
          <a:noFill/>
          <a:ln>
            <a:noFill/>
          </a:ln>
        </p:spPr>
        <p:txBody>
          <a:bodyPr anchorCtr="0" anchor="b" bIns="34250" lIns="34250" spcFirstLastPara="1" rIns="34250" wrap="square" tIns="34250">
            <a:normAutofit/>
          </a:bodyPr>
          <a:lstStyle>
            <a:lvl1pPr lvl="0" rtl="0" algn="ctr">
              <a:lnSpc>
                <a:spcPct val="90000"/>
              </a:lnSpc>
              <a:spcBef>
                <a:spcPts val="0"/>
              </a:spcBef>
              <a:spcAft>
                <a:spcPts val="0"/>
              </a:spcAft>
              <a:buClr>
                <a:srgbClr val="000000"/>
              </a:buClr>
              <a:buSzPts val="4500"/>
              <a:buFont typeface="Calibri"/>
              <a:buNone/>
              <a:defRPr sz="45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6" name="Google Shape;56;p14"/>
          <p:cNvSpPr txBox="1"/>
          <p:nvPr>
            <p:ph idx="1" type="body"/>
          </p:nvPr>
        </p:nvSpPr>
        <p:spPr>
          <a:xfrm>
            <a:off x="1143000" y="2701528"/>
            <a:ext cx="6858000" cy="1241700"/>
          </a:xfrm>
          <a:prstGeom prst="rect">
            <a:avLst/>
          </a:prstGeom>
          <a:noFill/>
          <a:ln>
            <a:noFill/>
          </a:ln>
        </p:spPr>
        <p:txBody>
          <a:bodyPr anchorCtr="0" anchor="t" bIns="34250" lIns="34250" spcFirstLastPara="1" rIns="34250" wrap="square" tIns="34250">
            <a:norm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57" name="Google Shape;57;p14"/>
          <p:cNvSpPr txBox="1"/>
          <p:nvPr>
            <p:ph idx="12" type="sldNum"/>
          </p:nvPr>
        </p:nvSpPr>
        <p:spPr>
          <a:xfrm>
            <a:off x="8317393" y="4803234"/>
            <a:ext cx="198000" cy="207600"/>
          </a:xfrm>
          <a:prstGeom prst="rect">
            <a:avLst/>
          </a:prstGeom>
          <a:noFill/>
          <a:ln>
            <a:noFill/>
          </a:ln>
        </p:spPr>
        <p:txBody>
          <a:bodyPr anchorCtr="0" anchor="ctr" bIns="34250" lIns="34250" spcFirstLastPara="1" rIns="34250" wrap="square" tIns="34250">
            <a:spAutoFit/>
          </a:bodyPr>
          <a:lstStyle>
            <a:lvl1pPr indent="0" lvl="0"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indent="0" lvl="1"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indent="0" lvl="2"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indent="0" lvl="3"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indent="0" lvl="4"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indent="0" lvl="5"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indent="0" lvl="6"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indent="0" lvl="7"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indent="0" lvl="8"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sz="10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spTree>
      <p:nvGrpSpPr>
        <p:cNvPr id="58" name="Shape 58"/>
        <p:cNvGrpSpPr/>
        <p:nvPr/>
      </p:nvGrpSpPr>
      <p:grpSpPr>
        <a:xfrm>
          <a:off x="0" y="0"/>
          <a:ext cx="0" cy="0"/>
          <a:chOff x="0" y="0"/>
          <a:chExt cx="0" cy="0"/>
        </a:xfrm>
      </p:grpSpPr>
      <p:sp>
        <p:nvSpPr>
          <p:cNvPr id="59" name="Google Shape;59;p15"/>
          <p:cNvSpPr txBox="1"/>
          <p:nvPr>
            <p:ph type="title"/>
          </p:nvPr>
        </p:nvSpPr>
        <p:spPr>
          <a:xfrm>
            <a:off x="1143000" y="841772"/>
            <a:ext cx="6858000" cy="1790700"/>
          </a:xfrm>
          <a:prstGeom prst="rect">
            <a:avLst/>
          </a:prstGeom>
          <a:noFill/>
          <a:ln>
            <a:noFill/>
          </a:ln>
        </p:spPr>
        <p:txBody>
          <a:bodyPr anchorCtr="0" anchor="b" bIns="34250" lIns="34250" spcFirstLastPara="1" rIns="34250" wrap="square" tIns="34250">
            <a:normAutofit/>
          </a:bodyPr>
          <a:lstStyle>
            <a:lvl1pPr lvl="0" rtl="0" algn="ctr">
              <a:lnSpc>
                <a:spcPct val="90000"/>
              </a:lnSpc>
              <a:spcBef>
                <a:spcPts val="0"/>
              </a:spcBef>
              <a:spcAft>
                <a:spcPts val="0"/>
              </a:spcAft>
              <a:buClr>
                <a:srgbClr val="000000"/>
              </a:buClr>
              <a:buSzPts val="4500"/>
              <a:buFont typeface="Calibri"/>
              <a:buNone/>
              <a:defRPr sz="45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60" name="Google Shape;60;p15"/>
          <p:cNvSpPr txBox="1"/>
          <p:nvPr>
            <p:ph idx="1" type="body"/>
          </p:nvPr>
        </p:nvSpPr>
        <p:spPr>
          <a:xfrm>
            <a:off x="1143000" y="2701528"/>
            <a:ext cx="6858000" cy="1241700"/>
          </a:xfrm>
          <a:prstGeom prst="rect">
            <a:avLst/>
          </a:prstGeom>
          <a:noFill/>
          <a:ln>
            <a:noFill/>
          </a:ln>
        </p:spPr>
        <p:txBody>
          <a:bodyPr anchorCtr="0" anchor="t" bIns="34250" lIns="34250" spcFirstLastPara="1" rIns="34250" wrap="square" tIns="34250">
            <a:norm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61" name="Google Shape;61;p15"/>
          <p:cNvSpPr txBox="1"/>
          <p:nvPr>
            <p:ph idx="12" type="sldNum"/>
          </p:nvPr>
        </p:nvSpPr>
        <p:spPr>
          <a:xfrm>
            <a:off x="8317393" y="4803234"/>
            <a:ext cx="198000" cy="2076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a:noFill/>
          <a:ln>
            <a:noFill/>
          </a:ln>
        </p:spPr>
        <p:txBody>
          <a:bodyPr anchorCtr="0" anchor="ctr" bIns="34250" lIns="34250" spcFirstLastPara="1" rIns="34250" wrap="square" tIns="34250">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64" name="Google Shape;64;p16"/>
          <p:cNvSpPr txBox="1"/>
          <p:nvPr>
            <p:ph idx="1" type="body"/>
          </p:nvPr>
        </p:nvSpPr>
        <p:spPr>
          <a:xfrm>
            <a:off x="311700" y="1152475"/>
            <a:ext cx="8520600" cy="3416400"/>
          </a:xfrm>
          <a:prstGeom prst="rect">
            <a:avLst/>
          </a:prstGeom>
          <a:noFill/>
          <a:ln>
            <a:noFill/>
          </a:ln>
        </p:spPr>
        <p:txBody>
          <a:bodyPr anchorCtr="0" anchor="t" bIns="34250" lIns="34250" spcFirstLastPara="1" rIns="34250" wrap="square" tIns="34250">
            <a:normAutofit/>
          </a:bodyPr>
          <a:lstStyle>
            <a:lvl1pPr indent="-285750" lvl="0" marL="457200" rtl="0" algn="l">
              <a:lnSpc>
                <a:spcPct val="90000"/>
              </a:lnSpc>
              <a:spcBef>
                <a:spcPts val="800"/>
              </a:spcBef>
              <a:spcAft>
                <a:spcPts val="0"/>
              </a:spcAft>
              <a:buSzPts val="900"/>
              <a:buChar char="•"/>
              <a:defRPr sz="900"/>
            </a:lvl1pPr>
            <a:lvl2pPr indent="-285750" lvl="1" marL="914400" rtl="0" algn="l">
              <a:lnSpc>
                <a:spcPct val="90000"/>
              </a:lnSpc>
              <a:spcBef>
                <a:spcPts val="800"/>
              </a:spcBef>
              <a:spcAft>
                <a:spcPts val="0"/>
              </a:spcAft>
              <a:buSzPts val="900"/>
              <a:buChar char="•"/>
              <a:defRPr sz="900"/>
            </a:lvl2pPr>
            <a:lvl3pPr indent="-285750" lvl="2" marL="1371600" rtl="0" algn="l">
              <a:lnSpc>
                <a:spcPct val="90000"/>
              </a:lnSpc>
              <a:spcBef>
                <a:spcPts val="800"/>
              </a:spcBef>
              <a:spcAft>
                <a:spcPts val="0"/>
              </a:spcAft>
              <a:buSzPts val="900"/>
              <a:buChar char="•"/>
              <a:defRPr sz="900"/>
            </a:lvl3pPr>
            <a:lvl4pPr indent="-285750" lvl="3" marL="1828800" rtl="0" algn="l">
              <a:lnSpc>
                <a:spcPct val="90000"/>
              </a:lnSpc>
              <a:spcBef>
                <a:spcPts val="800"/>
              </a:spcBef>
              <a:spcAft>
                <a:spcPts val="0"/>
              </a:spcAft>
              <a:buSzPts val="900"/>
              <a:buChar char="•"/>
              <a:defRPr sz="900"/>
            </a:lvl4pPr>
            <a:lvl5pPr indent="-285750" lvl="4" marL="2286000" rtl="0" algn="l">
              <a:lnSpc>
                <a:spcPct val="90000"/>
              </a:lnSpc>
              <a:spcBef>
                <a:spcPts val="800"/>
              </a:spcBef>
              <a:spcAft>
                <a:spcPts val="0"/>
              </a:spcAft>
              <a:buSzPts val="900"/>
              <a:buChar char="•"/>
              <a:defRPr sz="900"/>
            </a:lvl5pPr>
            <a:lvl6pPr indent="-285750" lvl="5" marL="2743200" rtl="0" algn="l">
              <a:lnSpc>
                <a:spcPct val="90000"/>
              </a:lnSpc>
              <a:spcBef>
                <a:spcPts val="800"/>
              </a:spcBef>
              <a:spcAft>
                <a:spcPts val="0"/>
              </a:spcAft>
              <a:buSzPts val="900"/>
              <a:buChar char="•"/>
              <a:defRPr sz="900"/>
            </a:lvl6pPr>
            <a:lvl7pPr indent="-285750" lvl="6" marL="3200400" rtl="0" algn="l">
              <a:lnSpc>
                <a:spcPct val="90000"/>
              </a:lnSpc>
              <a:spcBef>
                <a:spcPts val="800"/>
              </a:spcBef>
              <a:spcAft>
                <a:spcPts val="0"/>
              </a:spcAft>
              <a:buSzPts val="900"/>
              <a:buChar char="•"/>
              <a:defRPr sz="900"/>
            </a:lvl7pPr>
            <a:lvl8pPr indent="-285750" lvl="7" marL="3657600" rtl="0" algn="l">
              <a:lnSpc>
                <a:spcPct val="90000"/>
              </a:lnSpc>
              <a:spcBef>
                <a:spcPts val="800"/>
              </a:spcBef>
              <a:spcAft>
                <a:spcPts val="0"/>
              </a:spcAft>
              <a:buSzPts val="900"/>
              <a:buChar char="•"/>
              <a:defRPr sz="900"/>
            </a:lvl8pPr>
            <a:lvl9pPr indent="-285750" lvl="8" marL="4114800" rtl="0" algn="l">
              <a:lnSpc>
                <a:spcPct val="90000"/>
              </a:lnSpc>
              <a:spcBef>
                <a:spcPts val="800"/>
              </a:spcBef>
              <a:spcAft>
                <a:spcPts val="0"/>
              </a:spcAft>
              <a:buSzPts val="900"/>
              <a:buChar char="•"/>
              <a:defRPr sz="900"/>
            </a:lvl9pPr>
          </a:lstStyle>
          <a:p/>
        </p:txBody>
      </p:sp>
      <p:sp>
        <p:nvSpPr>
          <p:cNvPr id="65" name="Google Shape;65;p16"/>
          <p:cNvSpPr txBox="1"/>
          <p:nvPr>
            <p:ph idx="12" type="sldNum"/>
          </p:nvPr>
        </p:nvSpPr>
        <p:spPr>
          <a:xfrm>
            <a:off x="8823276" y="4759029"/>
            <a:ext cx="198000" cy="2076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AND_BODY_2">
    <p:spTree>
      <p:nvGrpSpPr>
        <p:cNvPr id="66" name="Shape 66"/>
        <p:cNvGrpSpPr/>
        <p:nvPr/>
      </p:nvGrpSpPr>
      <p:grpSpPr>
        <a:xfrm>
          <a:off x="0" y="0"/>
          <a:ext cx="0" cy="0"/>
          <a:chOff x="0" y="0"/>
          <a:chExt cx="0" cy="0"/>
        </a:xfrm>
      </p:grpSpPr>
      <p:sp>
        <p:nvSpPr>
          <p:cNvPr id="67" name="Google Shape;67;p17"/>
          <p:cNvSpPr txBox="1"/>
          <p:nvPr>
            <p:ph idx="12" type="sldNum"/>
          </p:nvPr>
        </p:nvSpPr>
        <p:spPr>
          <a:xfrm>
            <a:off x="8317393" y="4803234"/>
            <a:ext cx="198000" cy="2076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zoom.us/signin" TargetMode="External"/><Relationship Id="rId6" Type="http://schemas.openxmlformats.org/officeDocument/2006/relationships/hyperlink" Target="https://zoom.us/signup" TargetMode="External"/><Relationship Id="rId7" Type="http://schemas.openxmlformats.org/officeDocument/2006/relationships/hyperlink" Target="https://zoom.us/download" TargetMode="External"/><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71" name="Shape 71"/>
        <p:cNvGrpSpPr/>
        <p:nvPr/>
      </p:nvGrpSpPr>
      <p:grpSpPr>
        <a:xfrm>
          <a:off x="0" y="0"/>
          <a:ext cx="0" cy="0"/>
          <a:chOff x="0" y="0"/>
          <a:chExt cx="0" cy="0"/>
        </a:xfrm>
      </p:grpSpPr>
      <p:sp>
        <p:nvSpPr>
          <p:cNvPr id="72" name="Google Shape;72;p18"/>
          <p:cNvSpPr txBox="1"/>
          <p:nvPr/>
        </p:nvSpPr>
        <p:spPr>
          <a:xfrm>
            <a:off x="1802023" y="1717475"/>
            <a:ext cx="5521500" cy="89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4100">
                <a:solidFill>
                  <a:schemeClr val="lt1"/>
                </a:solidFill>
                <a:latin typeface="Montserrat SemiBold"/>
                <a:ea typeface="Montserrat SemiBold"/>
                <a:cs typeface="Montserrat SemiBold"/>
                <a:sym typeface="Montserrat SemiBold"/>
              </a:rPr>
              <a:t>Activar Timer en</a:t>
            </a:r>
            <a:r>
              <a:rPr b="1" lang="es" sz="4100">
                <a:solidFill>
                  <a:srgbClr val="FF6A39"/>
                </a:solidFill>
                <a:latin typeface="Montserrat SemiBold"/>
                <a:ea typeface="Montserrat SemiBold"/>
                <a:cs typeface="Montserrat SemiBold"/>
                <a:sym typeface="Montserrat SemiBold"/>
              </a:rPr>
              <a:t> Zoom</a:t>
            </a:r>
            <a:endParaRPr b="1" sz="4100">
              <a:solidFill>
                <a:schemeClr val="lt1"/>
              </a:solidFill>
              <a:latin typeface="Montserrat SemiBold"/>
              <a:ea typeface="Montserrat SemiBold"/>
              <a:cs typeface="Montserrat SemiBold"/>
              <a:sym typeface="Montserrat SemiBold"/>
            </a:endParaRPr>
          </a:p>
        </p:txBody>
      </p:sp>
      <p:sp>
        <p:nvSpPr>
          <p:cNvPr id="73" name="Google Shape;73;p18"/>
          <p:cNvSpPr txBox="1"/>
          <p:nvPr/>
        </p:nvSpPr>
        <p:spPr>
          <a:xfrm>
            <a:off x="2602123" y="3191234"/>
            <a:ext cx="39213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300">
                <a:solidFill>
                  <a:schemeClr val="lt1"/>
                </a:solidFill>
                <a:latin typeface="Montserrat SemiBold"/>
                <a:ea typeface="Montserrat SemiBold"/>
                <a:cs typeface="Montserrat SemiBold"/>
                <a:sym typeface="Montserrat SemiBold"/>
              </a:rPr>
              <a:t>30.05.2022</a:t>
            </a:r>
            <a:endParaRPr sz="2000">
              <a:solidFill>
                <a:schemeClr val="lt1"/>
              </a:solidFill>
              <a:latin typeface="Montserrat"/>
              <a:ea typeface="Montserrat"/>
              <a:cs typeface="Montserrat"/>
              <a:sym typeface="Montserrat"/>
            </a:endParaRPr>
          </a:p>
        </p:txBody>
      </p:sp>
      <p:pic>
        <p:nvPicPr>
          <p:cNvPr descr="Imagen" id="74" name="Google Shape;74;p18"/>
          <p:cNvPicPr preferRelativeResize="0"/>
          <p:nvPr/>
        </p:nvPicPr>
        <p:blipFill rotWithShape="1">
          <a:blip r:embed="rId3">
            <a:alphaModFix/>
          </a:blip>
          <a:srcRect b="0" l="0" r="0" t="0"/>
          <a:stretch/>
        </p:blipFill>
        <p:spPr>
          <a:xfrm>
            <a:off x="257403" y="4813300"/>
            <a:ext cx="8629193" cy="38100"/>
          </a:xfrm>
          <a:prstGeom prst="rect">
            <a:avLst/>
          </a:prstGeom>
          <a:noFill/>
          <a:ln>
            <a:noFill/>
          </a:ln>
        </p:spPr>
      </p:pic>
      <p:pic>
        <p:nvPicPr>
          <p:cNvPr descr="Imagen" id="75" name="Google Shape;75;p18"/>
          <p:cNvPicPr preferRelativeResize="0"/>
          <p:nvPr/>
        </p:nvPicPr>
        <p:blipFill rotWithShape="1">
          <a:blip r:embed="rId4">
            <a:alphaModFix/>
          </a:blip>
          <a:srcRect b="90327" l="0" r="95142" t="0"/>
          <a:stretch/>
        </p:blipFill>
        <p:spPr>
          <a:xfrm flipH="1">
            <a:off x="257407" y="270075"/>
            <a:ext cx="303167" cy="309289"/>
          </a:xfrm>
          <a:prstGeom prst="rect">
            <a:avLst/>
          </a:prstGeom>
          <a:noFill/>
          <a:ln>
            <a:noFill/>
          </a:ln>
        </p:spPr>
      </p:pic>
      <p:pic>
        <p:nvPicPr>
          <p:cNvPr descr="Imagen" id="76" name="Google Shape;76;p18"/>
          <p:cNvPicPr preferRelativeResize="0"/>
          <p:nvPr/>
        </p:nvPicPr>
        <p:blipFill rotWithShape="1">
          <a:blip r:embed="rId4">
            <a:alphaModFix/>
          </a:blip>
          <a:srcRect b="90327" l="0" r="95142" t="0"/>
          <a:stretch/>
        </p:blipFill>
        <p:spPr>
          <a:xfrm flipH="1">
            <a:off x="8583438" y="4389713"/>
            <a:ext cx="303167" cy="309289"/>
          </a:xfrm>
          <a:prstGeom prst="rect">
            <a:avLst/>
          </a:prstGeom>
          <a:noFill/>
          <a:ln>
            <a:noFill/>
          </a:ln>
        </p:spPr>
      </p:pic>
      <p:sp>
        <p:nvSpPr>
          <p:cNvPr id="77" name="Google Shape;77;p18"/>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81" name="Shape 81"/>
        <p:cNvGrpSpPr/>
        <p:nvPr/>
      </p:nvGrpSpPr>
      <p:grpSpPr>
        <a:xfrm>
          <a:off x="0" y="0"/>
          <a:ext cx="0" cy="0"/>
          <a:chOff x="0" y="0"/>
          <a:chExt cx="0" cy="0"/>
        </a:xfrm>
      </p:grpSpPr>
      <p:pic>
        <p:nvPicPr>
          <p:cNvPr descr="Imagen" id="82" name="Google Shape;82;p19"/>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83" name="Google Shape;83;p19"/>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84" name="Google Shape;84;p19"/>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85" name="Google Shape;85;p19"/>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86" name="Google Shape;86;p19"/>
          <p:cNvGraphicFramePr/>
          <p:nvPr/>
        </p:nvGraphicFramePr>
        <p:xfrm>
          <a:off x="152400" y="152400"/>
          <a:ext cx="3000000" cy="3000000"/>
        </p:xfrm>
        <a:graphic>
          <a:graphicData uri="http://schemas.openxmlformats.org/drawingml/2006/table">
            <a:tbl>
              <a:tblPr>
                <a:noFill/>
                <a:tableStyleId>{DDFD7677-0BCC-4485-8017-241ACA4AF2EA}</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87" name="Google Shape;87;p19"/>
          <p:cNvSpPr txBox="1"/>
          <p:nvPr/>
        </p:nvSpPr>
        <p:spPr>
          <a:xfrm>
            <a:off x="743675" y="198075"/>
            <a:ext cx="7181700" cy="8172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Para activar las Apps en tu cuenta de Zoom</a:t>
            </a:r>
            <a:endParaRPr b="0" i="0" sz="2400" u="none" cap="none" strike="noStrike">
              <a:solidFill>
                <a:schemeClr val="lt1"/>
              </a:solidFill>
              <a:latin typeface="Arial"/>
              <a:ea typeface="Arial"/>
              <a:cs typeface="Arial"/>
              <a:sym typeface="Arial"/>
            </a:endParaRPr>
          </a:p>
        </p:txBody>
      </p:sp>
      <p:sp>
        <p:nvSpPr>
          <p:cNvPr id="88" name="Google Shape;88;p19"/>
          <p:cNvSpPr txBox="1"/>
          <p:nvPr/>
        </p:nvSpPr>
        <p:spPr>
          <a:xfrm>
            <a:off x="543300" y="985200"/>
            <a:ext cx="3247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Montserrat"/>
                <a:ea typeface="Montserrat"/>
                <a:cs typeface="Montserrat"/>
                <a:sym typeface="Montserrat"/>
              </a:rPr>
              <a:t>1.-</a:t>
            </a:r>
            <a:r>
              <a:rPr b="1" lang="es">
                <a:solidFill>
                  <a:schemeClr val="lt1"/>
                </a:solidFill>
                <a:latin typeface="Montserrat"/>
                <a:ea typeface="Montserrat"/>
                <a:cs typeface="Montserrat"/>
                <a:sym typeface="Montserrat"/>
              </a:rPr>
              <a:t> </a:t>
            </a:r>
            <a:r>
              <a:rPr b="1" lang="es" u="sng">
                <a:solidFill>
                  <a:schemeClr val="hlink"/>
                </a:solidFill>
                <a:latin typeface="Montserrat"/>
                <a:ea typeface="Montserrat"/>
                <a:cs typeface="Montserrat"/>
                <a:sym typeface="Montserrat"/>
                <a:hlinkClick r:id="rId5"/>
              </a:rPr>
              <a:t>Inicia sesión</a:t>
            </a:r>
            <a:r>
              <a:rPr b="1" lang="es">
                <a:solidFill>
                  <a:schemeClr val="lt1"/>
                </a:solidFill>
                <a:latin typeface="Montserrat"/>
                <a:ea typeface="Montserrat"/>
                <a:cs typeface="Montserrat"/>
                <a:sym typeface="Montserrat"/>
              </a:rPr>
              <a:t> en el navegador </a:t>
            </a:r>
            <a:r>
              <a:rPr lang="es">
                <a:solidFill>
                  <a:schemeClr val="lt1"/>
                </a:solidFill>
                <a:latin typeface="Montserrat"/>
                <a:ea typeface="Montserrat"/>
                <a:cs typeface="Montserrat"/>
                <a:sym typeface="Montserrat"/>
              </a:rPr>
              <a:t>desde tu cuenta de Zoom o</a:t>
            </a:r>
            <a:r>
              <a:rPr b="1" lang="es">
                <a:solidFill>
                  <a:schemeClr val="lt1"/>
                </a:solidFill>
                <a:latin typeface="Montserrat"/>
                <a:ea typeface="Montserrat"/>
                <a:cs typeface="Montserrat"/>
                <a:sym typeface="Montserrat"/>
              </a:rPr>
              <a:t> </a:t>
            </a:r>
            <a:r>
              <a:rPr b="1" lang="es" u="sng">
                <a:solidFill>
                  <a:schemeClr val="hlink"/>
                </a:solidFill>
                <a:latin typeface="Montserrat"/>
                <a:ea typeface="Montserrat"/>
                <a:cs typeface="Montserrat"/>
                <a:sym typeface="Montserrat"/>
                <a:hlinkClick r:id="rId6"/>
              </a:rPr>
              <a:t>crea una nueva cuenta.</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lang="es">
                <a:solidFill>
                  <a:schemeClr val="lt1"/>
                </a:solidFill>
                <a:latin typeface="Montserrat"/>
                <a:ea typeface="Montserrat"/>
                <a:cs typeface="Montserrat"/>
                <a:sym typeface="Montserrat"/>
              </a:rPr>
              <a:t>2.- Dirígete a la sección de</a:t>
            </a:r>
            <a:r>
              <a:rPr b="1" lang="es">
                <a:solidFill>
                  <a:schemeClr val="lt1"/>
                </a:solidFill>
                <a:latin typeface="Montserrat"/>
                <a:ea typeface="Montserrat"/>
                <a:cs typeface="Montserrat"/>
                <a:sym typeface="Montserrat"/>
              </a:rPr>
              <a:t> configuración</a:t>
            </a:r>
            <a:r>
              <a:rPr lang="es">
                <a:solidFill>
                  <a:schemeClr val="lt1"/>
                </a:solidFill>
                <a:latin typeface="Montserrat"/>
                <a:ea typeface="Montserrat"/>
                <a:cs typeface="Montserrat"/>
                <a:sym typeface="Montserrat"/>
              </a:rPr>
              <a:t> y activa la opción de </a:t>
            </a:r>
            <a:r>
              <a:rPr b="1" lang="es">
                <a:solidFill>
                  <a:schemeClr val="lt1"/>
                </a:solidFill>
                <a:latin typeface="Montserrat"/>
                <a:ea typeface="Montserrat"/>
                <a:cs typeface="Montserrat"/>
                <a:sym typeface="Montserrat"/>
              </a:rPr>
              <a:t>Zoom Apps.</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lang="es">
                <a:solidFill>
                  <a:schemeClr val="lt1"/>
                </a:solidFill>
                <a:latin typeface="Montserrat"/>
                <a:ea typeface="Montserrat"/>
                <a:cs typeface="Montserrat"/>
                <a:sym typeface="Montserrat"/>
              </a:rPr>
              <a:t>Recomendaciones:</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b="1" i="1" lang="es">
                <a:solidFill>
                  <a:schemeClr val="lt1"/>
                </a:solidFill>
                <a:latin typeface="Montserrat"/>
                <a:ea typeface="Montserrat"/>
                <a:cs typeface="Montserrat"/>
                <a:sym typeface="Montserrat"/>
              </a:rPr>
              <a:t>1.- No olvides tener la última </a:t>
            </a:r>
            <a:r>
              <a:rPr b="1" i="1" lang="es" u="sng">
                <a:solidFill>
                  <a:schemeClr val="hlink"/>
                </a:solidFill>
                <a:latin typeface="Montserrat"/>
                <a:ea typeface="Montserrat"/>
                <a:cs typeface="Montserrat"/>
                <a:sym typeface="Montserrat"/>
                <a:hlinkClick r:id="rId7"/>
              </a:rPr>
              <a:t>actualización de zoom</a:t>
            </a:r>
            <a:r>
              <a:rPr b="1" i="1" lang="es">
                <a:solidFill>
                  <a:schemeClr val="lt1"/>
                </a:solidFill>
                <a:latin typeface="Montserrat"/>
                <a:ea typeface="Montserrat"/>
                <a:cs typeface="Montserrat"/>
                <a:sym typeface="Montserrat"/>
              </a:rPr>
              <a:t> de escritorio. (5.10.6)</a:t>
            </a:r>
            <a:br>
              <a:rPr lang="es">
                <a:solidFill>
                  <a:schemeClr val="lt1"/>
                </a:solidFill>
                <a:latin typeface="Montserrat"/>
                <a:ea typeface="Montserrat"/>
                <a:cs typeface="Montserrat"/>
                <a:sym typeface="Montserrat"/>
              </a:rPr>
            </a:br>
            <a:endParaRPr b="1">
              <a:solidFill>
                <a:schemeClr val="lt1"/>
              </a:solidFill>
              <a:highlight>
                <a:srgbClr val="FF6A39"/>
              </a:highlight>
              <a:latin typeface="Montserrat"/>
              <a:ea typeface="Montserrat"/>
              <a:cs typeface="Montserrat"/>
              <a:sym typeface="Montserrat"/>
            </a:endParaRPr>
          </a:p>
          <a:p>
            <a:pPr indent="0" lvl="0" marL="0" rtl="0" algn="l">
              <a:spcBef>
                <a:spcPts val="0"/>
              </a:spcBef>
              <a:spcAft>
                <a:spcPts val="0"/>
              </a:spcAft>
              <a:buNone/>
            </a:pPr>
            <a:r>
              <a:rPr b="1" i="1" lang="es">
                <a:solidFill>
                  <a:schemeClr val="lt1"/>
                </a:solidFill>
                <a:highlight>
                  <a:srgbClr val="FF6A39"/>
                </a:highlight>
                <a:latin typeface="Montserrat"/>
                <a:ea typeface="Montserrat"/>
                <a:cs typeface="Montserrat"/>
                <a:sym typeface="Montserrat"/>
              </a:rPr>
              <a:t>2.- Es muy importante realizar estos pasos con tiempo suficiente antes de tu Demoday.</a:t>
            </a:r>
            <a:endParaRPr b="1" i="1">
              <a:solidFill>
                <a:schemeClr val="lt1"/>
              </a:solidFill>
              <a:highlight>
                <a:srgbClr val="FF6A39"/>
              </a:highlight>
              <a:latin typeface="Montserrat"/>
              <a:ea typeface="Montserrat"/>
              <a:cs typeface="Montserrat"/>
              <a:sym typeface="Montserrat"/>
            </a:endParaRPr>
          </a:p>
        </p:txBody>
      </p:sp>
      <p:pic>
        <p:nvPicPr>
          <p:cNvPr id="89" name="Google Shape;89;p19"/>
          <p:cNvPicPr preferRelativeResize="0"/>
          <p:nvPr/>
        </p:nvPicPr>
        <p:blipFill>
          <a:blip r:embed="rId8">
            <a:alphaModFix/>
          </a:blip>
          <a:stretch>
            <a:fillRect/>
          </a:stretch>
        </p:blipFill>
        <p:spPr>
          <a:xfrm>
            <a:off x="3671475" y="1367150"/>
            <a:ext cx="5450300" cy="2471876"/>
          </a:xfrm>
          <a:prstGeom prst="rect">
            <a:avLst/>
          </a:prstGeom>
          <a:noFill/>
          <a:ln>
            <a:noFill/>
          </a:ln>
        </p:spPr>
      </p:pic>
      <p:sp>
        <p:nvSpPr>
          <p:cNvPr id="90" name="Google Shape;90;p19"/>
          <p:cNvSpPr/>
          <p:nvPr/>
        </p:nvSpPr>
        <p:spPr>
          <a:xfrm>
            <a:off x="7512225" y="260723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94" name="Shape 94"/>
        <p:cNvGrpSpPr/>
        <p:nvPr/>
      </p:nvGrpSpPr>
      <p:grpSpPr>
        <a:xfrm>
          <a:off x="0" y="0"/>
          <a:ext cx="0" cy="0"/>
          <a:chOff x="0" y="0"/>
          <a:chExt cx="0" cy="0"/>
        </a:xfrm>
      </p:grpSpPr>
      <p:pic>
        <p:nvPicPr>
          <p:cNvPr descr="Imagen" id="95" name="Google Shape;95;p20"/>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96" name="Google Shape;96;p20"/>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97" name="Google Shape;97;p20"/>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98" name="Google Shape;98;p20"/>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99" name="Google Shape;99;p20"/>
          <p:cNvGraphicFramePr/>
          <p:nvPr/>
        </p:nvGraphicFramePr>
        <p:xfrm>
          <a:off x="152400" y="152400"/>
          <a:ext cx="3000000" cy="3000000"/>
        </p:xfrm>
        <a:graphic>
          <a:graphicData uri="http://schemas.openxmlformats.org/drawingml/2006/table">
            <a:tbl>
              <a:tblPr>
                <a:noFill/>
                <a:tableStyleId>{DDFD7677-0BCC-4485-8017-241ACA4AF2EA}</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00" name="Google Shape;100;p20"/>
          <p:cNvSpPr txBox="1"/>
          <p:nvPr/>
        </p:nvSpPr>
        <p:spPr>
          <a:xfrm>
            <a:off x="743675" y="198075"/>
            <a:ext cx="7619100" cy="8172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Descarga la aplicación de “Timer” en tu cuenta de Zoom.</a:t>
            </a:r>
            <a:endParaRPr b="0" i="0" sz="2400" u="none" cap="none" strike="noStrike">
              <a:solidFill>
                <a:schemeClr val="lt1"/>
              </a:solidFill>
              <a:latin typeface="Arial"/>
              <a:ea typeface="Arial"/>
              <a:cs typeface="Arial"/>
              <a:sym typeface="Arial"/>
            </a:endParaRPr>
          </a:p>
        </p:txBody>
      </p:sp>
      <p:sp>
        <p:nvSpPr>
          <p:cNvPr id="101" name="Google Shape;101;p20"/>
          <p:cNvSpPr txBox="1"/>
          <p:nvPr/>
        </p:nvSpPr>
        <p:spPr>
          <a:xfrm>
            <a:off x="283650" y="1420425"/>
            <a:ext cx="34758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AutoNum type="arabicPeriod"/>
            </a:pPr>
            <a:r>
              <a:rPr b="1" lang="es" sz="1600">
                <a:solidFill>
                  <a:schemeClr val="lt1"/>
                </a:solidFill>
                <a:latin typeface="Montserrat"/>
                <a:ea typeface="Montserrat"/>
                <a:cs typeface="Montserrat"/>
                <a:sym typeface="Montserrat"/>
              </a:rPr>
              <a:t>Inicia sesión</a:t>
            </a:r>
            <a:r>
              <a:rPr lang="es" sz="1600">
                <a:solidFill>
                  <a:schemeClr val="lt1"/>
                </a:solidFill>
                <a:latin typeface="Montserrat"/>
                <a:ea typeface="Montserrat"/>
                <a:cs typeface="Montserrat"/>
                <a:sym typeface="Montserrat"/>
              </a:rPr>
              <a:t> en tu aplicación de escritorio.</a:t>
            </a: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s" sz="1600">
                <a:solidFill>
                  <a:schemeClr val="lt1"/>
                </a:solidFill>
                <a:latin typeface="Montserrat"/>
                <a:ea typeface="Montserrat"/>
                <a:cs typeface="Montserrat"/>
                <a:sym typeface="Montserrat"/>
              </a:rPr>
              <a:t>Dirígete</a:t>
            </a:r>
            <a:r>
              <a:rPr lang="es" sz="1600">
                <a:solidFill>
                  <a:schemeClr val="lt1"/>
                </a:solidFill>
                <a:latin typeface="Montserrat"/>
                <a:ea typeface="Montserrat"/>
                <a:cs typeface="Montserrat"/>
                <a:sym typeface="Montserrat"/>
              </a:rPr>
              <a:t> a la sección de </a:t>
            </a:r>
            <a:r>
              <a:rPr b="1" lang="es" sz="1600">
                <a:solidFill>
                  <a:schemeClr val="lt1"/>
                </a:solidFill>
                <a:latin typeface="Montserrat"/>
                <a:ea typeface="Montserrat"/>
                <a:cs typeface="Montserrat"/>
                <a:sym typeface="Montserrat"/>
              </a:rPr>
              <a:t>“A</a:t>
            </a:r>
            <a:r>
              <a:rPr b="1" lang="es" sz="1600">
                <a:solidFill>
                  <a:schemeClr val="lt1"/>
                </a:solidFill>
                <a:latin typeface="Montserrat"/>
                <a:ea typeface="Montserrat"/>
                <a:cs typeface="Montserrat"/>
                <a:sym typeface="Montserrat"/>
              </a:rPr>
              <a:t>plicaciones”</a:t>
            </a:r>
            <a:r>
              <a:rPr lang="es" sz="1600">
                <a:solidFill>
                  <a:schemeClr val="lt1"/>
                </a:solidFill>
                <a:latin typeface="Montserrat"/>
                <a:ea typeface="Montserrat"/>
                <a:cs typeface="Montserrat"/>
                <a:sym typeface="Montserrat"/>
              </a:rPr>
              <a:t>.</a:t>
            </a: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s" sz="1600">
                <a:solidFill>
                  <a:schemeClr val="lt1"/>
                </a:solidFill>
                <a:latin typeface="Montserrat"/>
                <a:ea typeface="Montserrat"/>
                <a:cs typeface="Montserrat"/>
                <a:sym typeface="Montserrat"/>
              </a:rPr>
              <a:t>Selecciona la </a:t>
            </a:r>
            <a:r>
              <a:rPr lang="es" sz="1600">
                <a:solidFill>
                  <a:schemeClr val="lt1"/>
                </a:solidFill>
                <a:latin typeface="Montserrat"/>
                <a:ea typeface="Montserrat"/>
                <a:cs typeface="Montserrat"/>
                <a:sym typeface="Montserrat"/>
              </a:rPr>
              <a:t>opción</a:t>
            </a:r>
            <a:r>
              <a:rPr lang="es" sz="1600">
                <a:solidFill>
                  <a:schemeClr val="lt1"/>
                </a:solidFill>
                <a:latin typeface="Montserrat"/>
                <a:ea typeface="Montserrat"/>
                <a:cs typeface="Montserrat"/>
                <a:sym typeface="Montserrat"/>
              </a:rPr>
              <a:t> de “</a:t>
            </a:r>
            <a:r>
              <a:rPr b="1" lang="es" sz="1600">
                <a:solidFill>
                  <a:schemeClr val="lt1"/>
                </a:solidFill>
                <a:latin typeface="Montserrat"/>
                <a:ea typeface="Montserrat"/>
                <a:cs typeface="Montserrat"/>
                <a:sym typeface="Montserrat"/>
              </a:rPr>
              <a:t>Manage/Administrar”.</a:t>
            </a: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5">
            <a:alphaModFix/>
          </a:blip>
          <a:stretch>
            <a:fillRect/>
          </a:stretch>
        </p:blipFill>
        <p:spPr>
          <a:xfrm>
            <a:off x="3604549" y="1091475"/>
            <a:ext cx="5025327" cy="3607525"/>
          </a:xfrm>
          <a:prstGeom prst="rect">
            <a:avLst/>
          </a:prstGeom>
          <a:noFill/>
          <a:ln>
            <a:noFill/>
          </a:ln>
        </p:spPr>
      </p:pic>
      <p:sp>
        <p:nvSpPr>
          <p:cNvPr id="103" name="Google Shape;103;p20"/>
          <p:cNvSpPr/>
          <p:nvPr/>
        </p:nvSpPr>
        <p:spPr>
          <a:xfrm>
            <a:off x="8128650" y="226468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07" name="Shape 107"/>
        <p:cNvGrpSpPr/>
        <p:nvPr/>
      </p:nvGrpSpPr>
      <p:grpSpPr>
        <a:xfrm>
          <a:off x="0" y="0"/>
          <a:ext cx="0" cy="0"/>
          <a:chOff x="0" y="0"/>
          <a:chExt cx="0" cy="0"/>
        </a:xfrm>
      </p:grpSpPr>
      <p:pic>
        <p:nvPicPr>
          <p:cNvPr descr="Imagen" id="108" name="Google Shape;108;p21"/>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109" name="Google Shape;109;p21"/>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110" name="Google Shape;110;p21"/>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111" name="Google Shape;111;p21"/>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112" name="Google Shape;112;p21"/>
          <p:cNvGraphicFramePr/>
          <p:nvPr/>
        </p:nvGraphicFramePr>
        <p:xfrm>
          <a:off x="152400" y="152400"/>
          <a:ext cx="3000000" cy="3000000"/>
        </p:xfrm>
        <a:graphic>
          <a:graphicData uri="http://schemas.openxmlformats.org/drawingml/2006/table">
            <a:tbl>
              <a:tblPr>
                <a:noFill/>
                <a:tableStyleId>{DDFD7677-0BCC-4485-8017-241ACA4AF2EA}</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13" name="Google Shape;113;p21"/>
          <p:cNvSpPr txBox="1"/>
          <p:nvPr/>
        </p:nvSpPr>
        <p:spPr>
          <a:xfrm>
            <a:off x="743675" y="198075"/>
            <a:ext cx="7619100" cy="8172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Descarga la aplicación de “Timer” en tu cuenta.</a:t>
            </a:r>
            <a:endParaRPr b="0" i="0" sz="2400" u="none" cap="none" strike="noStrike">
              <a:solidFill>
                <a:schemeClr val="lt1"/>
              </a:solidFill>
              <a:latin typeface="Arial"/>
              <a:ea typeface="Arial"/>
              <a:cs typeface="Arial"/>
              <a:sym typeface="Arial"/>
            </a:endParaRPr>
          </a:p>
        </p:txBody>
      </p:sp>
      <p:sp>
        <p:nvSpPr>
          <p:cNvPr id="114" name="Google Shape;114;p21"/>
          <p:cNvSpPr txBox="1"/>
          <p:nvPr/>
        </p:nvSpPr>
        <p:spPr>
          <a:xfrm>
            <a:off x="-30575" y="1061400"/>
            <a:ext cx="3777300" cy="2801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AutoNum type="arabicPeriod"/>
            </a:pPr>
            <a:r>
              <a:rPr lang="es" sz="1500">
                <a:solidFill>
                  <a:schemeClr val="lt1"/>
                </a:solidFill>
                <a:latin typeface="Montserrat"/>
                <a:ea typeface="Montserrat"/>
                <a:cs typeface="Montserrat"/>
                <a:sym typeface="Montserrat"/>
              </a:rPr>
              <a:t>Te dirigira a la tienda de </a:t>
            </a:r>
            <a:r>
              <a:rPr b="1" lang="es" sz="1500">
                <a:solidFill>
                  <a:schemeClr val="lt1"/>
                </a:solidFill>
                <a:latin typeface="Montserrat"/>
                <a:ea typeface="Montserrat"/>
                <a:cs typeface="Montserrat"/>
                <a:sym typeface="Montserrat"/>
              </a:rPr>
              <a:t>Apps de Zoom.</a:t>
            </a:r>
            <a:br>
              <a:rPr b="1" lang="es" sz="1500">
                <a:solidFill>
                  <a:schemeClr val="lt1"/>
                </a:solidFill>
                <a:latin typeface="Montserrat"/>
                <a:ea typeface="Montserrat"/>
                <a:cs typeface="Montserrat"/>
                <a:sym typeface="Montserrat"/>
              </a:rPr>
            </a:br>
            <a:br>
              <a:rPr lang="es" sz="1500">
                <a:solidFill>
                  <a:schemeClr val="lt1"/>
                </a:solidFill>
                <a:latin typeface="Montserrat"/>
                <a:ea typeface="Montserrat"/>
                <a:cs typeface="Montserrat"/>
                <a:sym typeface="Montserrat"/>
              </a:rPr>
            </a:br>
            <a:r>
              <a:rPr lang="es" sz="1500">
                <a:solidFill>
                  <a:schemeClr val="lt1"/>
                </a:solidFill>
                <a:latin typeface="Montserrat"/>
                <a:ea typeface="Montserrat"/>
                <a:cs typeface="Montserrat"/>
                <a:sym typeface="Montserrat"/>
              </a:rPr>
              <a:t>1.- Utiliza el buscador para entrar la aplicación de </a:t>
            </a:r>
            <a:r>
              <a:rPr b="1" lang="es" sz="1500">
                <a:solidFill>
                  <a:schemeClr val="lt1"/>
                </a:solidFill>
                <a:latin typeface="Montserrat"/>
                <a:ea typeface="Montserrat"/>
                <a:cs typeface="Montserrat"/>
                <a:sym typeface="Montserrat"/>
              </a:rPr>
              <a:t>Timer </a:t>
            </a:r>
            <a:r>
              <a:rPr lang="es" sz="1500">
                <a:solidFill>
                  <a:schemeClr val="lt1"/>
                </a:solidFill>
                <a:latin typeface="Montserrat"/>
                <a:ea typeface="Montserrat"/>
                <a:cs typeface="Montserrat"/>
                <a:sym typeface="Montserrat"/>
              </a:rPr>
              <a:t>y acepta los permisos para utilizarla dentro de tu cuenta.</a:t>
            </a: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pic>
        <p:nvPicPr>
          <p:cNvPr id="115" name="Google Shape;115;p21"/>
          <p:cNvPicPr preferRelativeResize="0"/>
          <p:nvPr/>
        </p:nvPicPr>
        <p:blipFill rotWithShape="1">
          <a:blip r:embed="rId5">
            <a:alphaModFix/>
          </a:blip>
          <a:srcRect b="0" l="0" r="13352" t="0"/>
          <a:stretch/>
        </p:blipFill>
        <p:spPr>
          <a:xfrm>
            <a:off x="3825370" y="1071849"/>
            <a:ext cx="5204007" cy="2883350"/>
          </a:xfrm>
          <a:prstGeom prst="rect">
            <a:avLst/>
          </a:prstGeom>
          <a:noFill/>
          <a:ln>
            <a:noFill/>
          </a:ln>
        </p:spPr>
      </p:pic>
      <p:pic>
        <p:nvPicPr>
          <p:cNvPr id="116" name="Google Shape;116;p21"/>
          <p:cNvPicPr preferRelativeResize="0"/>
          <p:nvPr/>
        </p:nvPicPr>
        <p:blipFill rotWithShape="1">
          <a:blip r:embed="rId6">
            <a:alphaModFix/>
          </a:blip>
          <a:srcRect b="-5140" l="0" r="0" t="5140"/>
          <a:stretch/>
        </p:blipFill>
        <p:spPr>
          <a:xfrm>
            <a:off x="829975" y="2889775"/>
            <a:ext cx="2676792" cy="1961624"/>
          </a:xfrm>
          <a:prstGeom prst="rect">
            <a:avLst/>
          </a:prstGeom>
          <a:noFill/>
          <a:ln>
            <a:noFill/>
          </a:ln>
        </p:spPr>
      </p:pic>
      <p:sp>
        <p:nvSpPr>
          <p:cNvPr id="117" name="Google Shape;117;p21"/>
          <p:cNvSpPr/>
          <p:nvPr/>
        </p:nvSpPr>
        <p:spPr>
          <a:xfrm>
            <a:off x="6903200" y="136273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rot="5400000">
            <a:off x="1187325" y="415338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22" name="Shape 122"/>
        <p:cNvGrpSpPr/>
        <p:nvPr/>
      </p:nvGrpSpPr>
      <p:grpSpPr>
        <a:xfrm>
          <a:off x="0" y="0"/>
          <a:ext cx="0" cy="0"/>
          <a:chOff x="0" y="0"/>
          <a:chExt cx="0" cy="0"/>
        </a:xfrm>
      </p:grpSpPr>
      <p:pic>
        <p:nvPicPr>
          <p:cNvPr descr="Imagen" id="123" name="Google Shape;123;p22"/>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124" name="Google Shape;124;p22"/>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125" name="Google Shape;125;p22"/>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126" name="Google Shape;126;p22"/>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127" name="Google Shape;127;p22"/>
          <p:cNvGraphicFramePr/>
          <p:nvPr/>
        </p:nvGraphicFramePr>
        <p:xfrm>
          <a:off x="152400" y="152400"/>
          <a:ext cx="3000000" cy="3000000"/>
        </p:xfrm>
        <a:graphic>
          <a:graphicData uri="http://schemas.openxmlformats.org/drawingml/2006/table">
            <a:tbl>
              <a:tblPr>
                <a:noFill/>
                <a:tableStyleId>{DDFD7677-0BCC-4485-8017-241ACA4AF2EA}</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28" name="Google Shape;128;p22"/>
          <p:cNvSpPr txBox="1"/>
          <p:nvPr/>
        </p:nvSpPr>
        <p:spPr>
          <a:xfrm>
            <a:off x="743675" y="198075"/>
            <a:ext cx="7619100" cy="8172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Descarga la aplicación de “Timer” en tu cuenta.</a:t>
            </a:r>
            <a:endParaRPr b="0" i="0" sz="2400" u="none" cap="none" strike="noStrike">
              <a:solidFill>
                <a:schemeClr val="lt1"/>
              </a:solidFill>
              <a:latin typeface="Arial"/>
              <a:ea typeface="Arial"/>
              <a:cs typeface="Arial"/>
              <a:sym typeface="Arial"/>
            </a:endParaRPr>
          </a:p>
        </p:txBody>
      </p:sp>
      <p:sp>
        <p:nvSpPr>
          <p:cNvPr id="129" name="Google Shape;129;p22"/>
          <p:cNvSpPr txBox="1"/>
          <p:nvPr/>
        </p:nvSpPr>
        <p:spPr>
          <a:xfrm>
            <a:off x="514950" y="3740600"/>
            <a:ext cx="5075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Montserrat"/>
                <a:ea typeface="Montserrat"/>
                <a:cs typeface="Montserrat"/>
                <a:sym typeface="Montserrat"/>
              </a:rPr>
              <a:t>3.-</a:t>
            </a:r>
            <a:r>
              <a:rPr lang="es" sz="1600">
                <a:solidFill>
                  <a:schemeClr val="lt1"/>
                </a:solidFill>
                <a:latin typeface="Montserrat"/>
                <a:ea typeface="Montserrat"/>
                <a:cs typeface="Montserrat"/>
                <a:sym typeface="Montserrat"/>
              </a:rPr>
              <a:t>Continúa</a:t>
            </a:r>
            <a:r>
              <a:rPr lang="es" sz="1600">
                <a:solidFill>
                  <a:schemeClr val="lt1"/>
                </a:solidFill>
                <a:latin typeface="Montserrat"/>
                <a:ea typeface="Montserrat"/>
                <a:cs typeface="Montserrat"/>
                <a:sym typeface="Montserrat"/>
              </a:rPr>
              <a:t> aceptando los permisos de la aplicación.</a:t>
            </a:r>
            <a:endParaRPr sz="1600">
              <a:solidFill>
                <a:schemeClr val="lt1"/>
              </a:solidFill>
              <a:latin typeface="Montserrat"/>
              <a:ea typeface="Montserrat"/>
              <a:cs typeface="Montserrat"/>
              <a:sym typeface="Montserrat"/>
            </a:endParaRPr>
          </a:p>
        </p:txBody>
      </p:sp>
      <p:pic>
        <p:nvPicPr>
          <p:cNvPr id="130" name="Google Shape;130;p22"/>
          <p:cNvPicPr preferRelativeResize="0"/>
          <p:nvPr/>
        </p:nvPicPr>
        <p:blipFill rotWithShape="1">
          <a:blip r:embed="rId5">
            <a:alphaModFix/>
          </a:blip>
          <a:srcRect b="0" l="24453" r="22709" t="0"/>
          <a:stretch/>
        </p:blipFill>
        <p:spPr>
          <a:xfrm>
            <a:off x="5613600" y="1015275"/>
            <a:ext cx="3272999" cy="2959834"/>
          </a:xfrm>
          <a:prstGeom prst="rect">
            <a:avLst/>
          </a:prstGeom>
          <a:noFill/>
          <a:ln>
            <a:noFill/>
          </a:ln>
        </p:spPr>
      </p:pic>
      <p:pic>
        <p:nvPicPr>
          <p:cNvPr id="131" name="Google Shape;131;p22"/>
          <p:cNvPicPr preferRelativeResize="0"/>
          <p:nvPr/>
        </p:nvPicPr>
        <p:blipFill rotWithShape="1">
          <a:blip r:embed="rId6">
            <a:alphaModFix/>
          </a:blip>
          <a:srcRect b="19768" l="11573" r="11319" t="0"/>
          <a:stretch/>
        </p:blipFill>
        <p:spPr>
          <a:xfrm>
            <a:off x="438625" y="1142400"/>
            <a:ext cx="5003226" cy="2565332"/>
          </a:xfrm>
          <a:prstGeom prst="rect">
            <a:avLst/>
          </a:prstGeom>
          <a:noFill/>
          <a:ln>
            <a:noFill/>
          </a:ln>
        </p:spPr>
      </p:pic>
      <p:sp>
        <p:nvSpPr>
          <p:cNvPr id="132" name="Google Shape;132;p22"/>
          <p:cNvSpPr/>
          <p:nvPr/>
        </p:nvSpPr>
        <p:spPr>
          <a:xfrm rot="5400000">
            <a:off x="3841825" y="195578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rot="10800000">
            <a:off x="6675200" y="3093613"/>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3"/>
          <p:cNvSpPr/>
          <p:nvPr/>
        </p:nvSpPr>
        <p:spPr>
          <a:xfrm>
            <a:off x="-1" y="0"/>
            <a:ext cx="3635700" cy="5143500"/>
          </a:xfrm>
          <a:prstGeom prst="rect">
            <a:avLst/>
          </a:prstGeom>
          <a:solidFill>
            <a:srgbClr val="22252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39" name="Google Shape;139;p23"/>
          <p:cNvSpPr txBox="1"/>
          <p:nvPr/>
        </p:nvSpPr>
        <p:spPr>
          <a:xfrm>
            <a:off x="257400" y="4876625"/>
            <a:ext cx="427200" cy="9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182227"/>
                </a:solidFill>
                <a:latin typeface="Montserrat"/>
                <a:ea typeface="Montserrat"/>
                <a:cs typeface="Montserrat"/>
                <a:sym typeface="Montserrat"/>
              </a:rPr>
              <a:t>BEDU</a:t>
            </a:r>
            <a:endParaRPr b="0" i="0" sz="1100" u="none" cap="none" strike="noStrike">
              <a:solidFill>
                <a:srgbClr val="182227"/>
              </a:solidFill>
              <a:latin typeface="Arial"/>
              <a:ea typeface="Arial"/>
              <a:cs typeface="Arial"/>
              <a:sym typeface="Arial"/>
            </a:endParaRPr>
          </a:p>
        </p:txBody>
      </p:sp>
      <p:pic>
        <p:nvPicPr>
          <p:cNvPr descr="Imagen" id="140" name="Google Shape;140;p23"/>
          <p:cNvPicPr preferRelativeResize="0"/>
          <p:nvPr/>
        </p:nvPicPr>
        <p:blipFill rotWithShape="1">
          <a:blip r:embed="rId4">
            <a:alphaModFix/>
          </a:blip>
          <a:srcRect b="90327" l="0" r="95142" t="0"/>
          <a:stretch/>
        </p:blipFill>
        <p:spPr>
          <a:xfrm flipH="1">
            <a:off x="257407" y="4389713"/>
            <a:ext cx="303167" cy="309289"/>
          </a:xfrm>
          <a:prstGeom prst="rect">
            <a:avLst/>
          </a:prstGeom>
          <a:noFill/>
          <a:ln>
            <a:noFill/>
          </a:ln>
        </p:spPr>
      </p:pic>
      <p:sp>
        <p:nvSpPr>
          <p:cNvPr id="141" name="Google Shape;141;p23"/>
          <p:cNvSpPr txBox="1"/>
          <p:nvPr/>
        </p:nvSpPr>
        <p:spPr>
          <a:xfrm>
            <a:off x="4110525" y="1668725"/>
            <a:ext cx="4971600" cy="1930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s" sz="4200">
                <a:solidFill>
                  <a:srgbClr val="222529"/>
                </a:solidFill>
                <a:latin typeface="Montserrat"/>
                <a:ea typeface="Montserrat"/>
                <a:cs typeface="Montserrat"/>
                <a:sym typeface="Montserrat"/>
              </a:rPr>
              <a:t>Practica para tu </a:t>
            </a:r>
            <a:r>
              <a:rPr b="1" lang="es" sz="4200">
                <a:solidFill>
                  <a:srgbClr val="FF9900"/>
                </a:solidFill>
                <a:latin typeface="Montserrat"/>
                <a:ea typeface="Montserrat"/>
                <a:cs typeface="Montserrat"/>
                <a:sym typeface="Montserrat"/>
              </a:rPr>
              <a:t>Demo Day</a:t>
            </a:r>
            <a:endParaRPr b="1" sz="4200">
              <a:solidFill>
                <a:srgbClr val="FF9900"/>
              </a:solidFill>
              <a:latin typeface="Montserrat"/>
              <a:ea typeface="Montserrat"/>
              <a:cs typeface="Montserrat"/>
              <a:sym typeface="Montserrat"/>
            </a:endParaRPr>
          </a:p>
        </p:txBody>
      </p:sp>
      <p:pic>
        <p:nvPicPr>
          <p:cNvPr descr="Imagen" id="142" name="Google Shape;142;p23"/>
          <p:cNvPicPr preferRelativeResize="0"/>
          <p:nvPr/>
        </p:nvPicPr>
        <p:blipFill rotWithShape="1">
          <a:blip r:embed="rId5">
            <a:alphaModFix/>
          </a:blip>
          <a:srcRect b="0" l="0" r="0" t="0"/>
          <a:stretch/>
        </p:blipFill>
        <p:spPr>
          <a:xfrm>
            <a:off x="257403" y="4813300"/>
            <a:ext cx="8629193" cy="38100"/>
          </a:xfrm>
          <a:prstGeom prst="rect">
            <a:avLst/>
          </a:prstGeom>
          <a:noFill/>
          <a:ln>
            <a:noFill/>
          </a:ln>
        </p:spPr>
      </p:pic>
      <p:sp>
        <p:nvSpPr>
          <p:cNvPr id="143" name="Google Shape;143;p23"/>
          <p:cNvSpPr txBox="1"/>
          <p:nvPr/>
        </p:nvSpPr>
        <p:spPr>
          <a:xfrm>
            <a:off x="257400" y="4876625"/>
            <a:ext cx="427200" cy="9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pic>
        <p:nvPicPr>
          <p:cNvPr id="144" name="Google Shape;144;p23"/>
          <p:cNvPicPr preferRelativeResize="0"/>
          <p:nvPr/>
        </p:nvPicPr>
        <p:blipFill rotWithShape="1">
          <a:blip r:embed="rId6">
            <a:alphaModFix/>
          </a:blip>
          <a:srcRect b="0" l="0" r="0" t="0"/>
          <a:stretch/>
        </p:blipFill>
        <p:spPr>
          <a:xfrm>
            <a:off x="937883" y="1507255"/>
            <a:ext cx="2042874" cy="204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48" name="Shape 148"/>
        <p:cNvGrpSpPr/>
        <p:nvPr/>
      </p:nvGrpSpPr>
      <p:grpSpPr>
        <a:xfrm>
          <a:off x="0" y="0"/>
          <a:ext cx="0" cy="0"/>
          <a:chOff x="0" y="0"/>
          <a:chExt cx="0" cy="0"/>
        </a:xfrm>
      </p:grpSpPr>
      <p:pic>
        <p:nvPicPr>
          <p:cNvPr descr="Imagen" id="149" name="Google Shape;149;p24"/>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150" name="Google Shape;150;p24"/>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151" name="Google Shape;151;p24"/>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152" name="Google Shape;152;p24"/>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153" name="Google Shape;153;p24"/>
          <p:cNvGraphicFramePr/>
          <p:nvPr/>
        </p:nvGraphicFramePr>
        <p:xfrm>
          <a:off x="152400" y="152400"/>
          <a:ext cx="3000000" cy="3000000"/>
        </p:xfrm>
        <a:graphic>
          <a:graphicData uri="http://schemas.openxmlformats.org/drawingml/2006/table">
            <a:tbl>
              <a:tblPr>
                <a:noFill/>
                <a:tableStyleId>{DDFD7677-0BCC-4485-8017-241ACA4AF2EA}</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54" name="Google Shape;154;p24"/>
          <p:cNvSpPr txBox="1"/>
          <p:nvPr/>
        </p:nvSpPr>
        <p:spPr>
          <a:xfrm>
            <a:off x="743675" y="198075"/>
            <a:ext cx="8298300" cy="4431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Haz la prueba</a:t>
            </a:r>
            <a:endParaRPr b="0" i="1" sz="2400" u="none" cap="none" strike="noStrike">
              <a:solidFill>
                <a:schemeClr val="lt1"/>
              </a:solidFill>
              <a:latin typeface="Arial"/>
              <a:ea typeface="Arial"/>
              <a:cs typeface="Arial"/>
              <a:sym typeface="Arial"/>
            </a:endParaRPr>
          </a:p>
        </p:txBody>
      </p:sp>
      <p:sp>
        <p:nvSpPr>
          <p:cNvPr id="155" name="Google Shape;155;p24"/>
          <p:cNvSpPr txBox="1"/>
          <p:nvPr/>
        </p:nvSpPr>
        <p:spPr>
          <a:xfrm>
            <a:off x="353850" y="916500"/>
            <a:ext cx="6182100" cy="16623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chemeClr val="lt1"/>
              </a:buClr>
              <a:buSzPts val="1400"/>
              <a:buFont typeface="Montserrat"/>
              <a:buAutoNum type="arabicPeriod"/>
            </a:pPr>
            <a:r>
              <a:rPr lang="es">
                <a:solidFill>
                  <a:schemeClr val="lt1"/>
                </a:solidFill>
                <a:latin typeface="Montserrat"/>
                <a:ea typeface="Montserrat"/>
                <a:cs typeface="Montserrat"/>
                <a:sym typeface="Montserrat"/>
              </a:rPr>
              <a:t>Dentro de una reunión, </a:t>
            </a:r>
            <a:r>
              <a:rPr lang="es">
                <a:solidFill>
                  <a:schemeClr val="lt1"/>
                </a:solidFill>
                <a:latin typeface="Montserrat"/>
                <a:ea typeface="Montserrat"/>
                <a:cs typeface="Montserrat"/>
                <a:sym typeface="Montserrat"/>
              </a:rPr>
              <a:t>dirígete</a:t>
            </a:r>
            <a:r>
              <a:rPr lang="es">
                <a:solidFill>
                  <a:schemeClr val="lt1"/>
                </a:solidFill>
                <a:latin typeface="Montserrat"/>
                <a:ea typeface="Montserrat"/>
                <a:cs typeface="Montserrat"/>
                <a:sym typeface="Montserrat"/>
              </a:rPr>
              <a:t> a la sección de “</a:t>
            </a:r>
            <a:r>
              <a:rPr b="1" lang="es">
                <a:solidFill>
                  <a:schemeClr val="lt1"/>
                </a:solidFill>
                <a:latin typeface="Montserrat"/>
                <a:ea typeface="Montserrat"/>
                <a:cs typeface="Montserrat"/>
                <a:sym typeface="Montserrat"/>
              </a:rPr>
              <a:t>Aplicaciones”</a:t>
            </a:r>
            <a:r>
              <a:rPr lang="es">
                <a:solidFill>
                  <a:schemeClr val="lt1"/>
                </a:solidFill>
                <a:latin typeface="Montserrat"/>
                <a:ea typeface="Montserrat"/>
                <a:cs typeface="Montserrat"/>
                <a:sym typeface="Montserrat"/>
              </a:rPr>
              <a:t> en la barra inferior de la pantalla.</a:t>
            </a:r>
            <a:endParaRPr>
              <a:solidFill>
                <a:schemeClr val="lt1"/>
              </a:solidFill>
              <a:latin typeface="Montserrat"/>
              <a:ea typeface="Montserrat"/>
              <a:cs typeface="Montserrat"/>
              <a:sym typeface="Montserrat"/>
            </a:endParaRPr>
          </a:p>
          <a:p>
            <a:pPr indent="-317500" lvl="0" marL="457200" marR="38100" rtl="0" algn="l">
              <a:lnSpc>
                <a:spcPct val="128571"/>
              </a:lnSpc>
              <a:spcBef>
                <a:spcPts val="0"/>
              </a:spcBef>
              <a:spcAft>
                <a:spcPts val="0"/>
              </a:spcAft>
              <a:buClr>
                <a:schemeClr val="lt1"/>
              </a:buClr>
              <a:buSzPts val="1400"/>
              <a:buFont typeface="Montserrat"/>
              <a:buAutoNum type="arabicPeriod"/>
            </a:pPr>
            <a:r>
              <a:rPr b="1" lang="es">
                <a:solidFill>
                  <a:schemeClr val="lt1"/>
                </a:solidFill>
                <a:latin typeface="Montserrat"/>
                <a:ea typeface="Montserrat"/>
                <a:cs typeface="Montserrat"/>
                <a:sym typeface="Montserrat"/>
              </a:rPr>
              <a:t>Selecciona el timer</a:t>
            </a:r>
            <a:r>
              <a:rPr lang="es">
                <a:solidFill>
                  <a:schemeClr val="lt1"/>
                </a:solidFill>
                <a:latin typeface="Montserrat"/>
                <a:ea typeface="Montserrat"/>
                <a:cs typeface="Montserrat"/>
                <a:sym typeface="Montserrat"/>
              </a:rPr>
              <a:t> y </a:t>
            </a:r>
            <a:r>
              <a:rPr lang="es">
                <a:solidFill>
                  <a:schemeClr val="lt1"/>
                </a:solidFill>
                <a:latin typeface="Montserrat"/>
                <a:ea typeface="Montserrat"/>
                <a:cs typeface="Montserrat"/>
                <a:sym typeface="Montserrat"/>
              </a:rPr>
              <a:t>configura</a:t>
            </a:r>
            <a:r>
              <a:rPr lang="es">
                <a:solidFill>
                  <a:schemeClr val="lt1"/>
                </a:solidFill>
                <a:latin typeface="Montserrat"/>
                <a:ea typeface="Montserrat"/>
                <a:cs typeface="Montserrat"/>
                <a:sym typeface="Montserrat"/>
              </a:rPr>
              <a:t> el tiempo en 5 min.</a:t>
            </a:r>
            <a:endParaRPr b="1" i="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pic>
        <p:nvPicPr>
          <p:cNvPr id="156" name="Google Shape;156;p24"/>
          <p:cNvPicPr preferRelativeResize="0"/>
          <p:nvPr/>
        </p:nvPicPr>
        <p:blipFill rotWithShape="1">
          <a:blip r:embed="rId5">
            <a:alphaModFix/>
          </a:blip>
          <a:srcRect b="24556" l="0" r="0" t="0"/>
          <a:stretch/>
        </p:blipFill>
        <p:spPr>
          <a:xfrm>
            <a:off x="6387425" y="784462"/>
            <a:ext cx="1993250" cy="3358225"/>
          </a:xfrm>
          <a:prstGeom prst="rect">
            <a:avLst/>
          </a:prstGeom>
          <a:noFill/>
          <a:ln>
            <a:noFill/>
          </a:ln>
        </p:spPr>
      </p:pic>
      <p:pic>
        <p:nvPicPr>
          <p:cNvPr id="157" name="Google Shape;157;p24"/>
          <p:cNvPicPr preferRelativeResize="0"/>
          <p:nvPr/>
        </p:nvPicPr>
        <p:blipFill>
          <a:blip r:embed="rId6">
            <a:alphaModFix/>
          </a:blip>
          <a:stretch>
            <a:fillRect/>
          </a:stretch>
        </p:blipFill>
        <p:spPr>
          <a:xfrm>
            <a:off x="1027900" y="1994500"/>
            <a:ext cx="4970300" cy="255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61" name="Shape 161"/>
        <p:cNvGrpSpPr/>
        <p:nvPr/>
      </p:nvGrpSpPr>
      <p:grpSpPr>
        <a:xfrm>
          <a:off x="0" y="0"/>
          <a:ext cx="0" cy="0"/>
          <a:chOff x="0" y="0"/>
          <a:chExt cx="0" cy="0"/>
        </a:xfrm>
      </p:grpSpPr>
      <p:pic>
        <p:nvPicPr>
          <p:cNvPr descr="Imagen" id="162" name="Google Shape;162;p25"/>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163" name="Google Shape;163;p25"/>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164" name="Google Shape;164;p25"/>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165" name="Google Shape;165;p25"/>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166" name="Google Shape;166;p25"/>
          <p:cNvGraphicFramePr/>
          <p:nvPr/>
        </p:nvGraphicFramePr>
        <p:xfrm>
          <a:off x="152400" y="152400"/>
          <a:ext cx="3000000" cy="3000000"/>
        </p:xfrm>
        <a:graphic>
          <a:graphicData uri="http://schemas.openxmlformats.org/drawingml/2006/table">
            <a:tbl>
              <a:tblPr>
                <a:noFill/>
                <a:tableStyleId>{DDFD7677-0BCC-4485-8017-241ACA4AF2EA}</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67" name="Google Shape;167;p25"/>
          <p:cNvSpPr txBox="1"/>
          <p:nvPr/>
        </p:nvSpPr>
        <p:spPr>
          <a:xfrm>
            <a:off x="743675" y="198075"/>
            <a:ext cx="5515200" cy="4431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Comparte tu presentación. </a:t>
            </a:r>
            <a:endParaRPr b="0" i="1" sz="2400" u="none" cap="none" strike="noStrike">
              <a:solidFill>
                <a:schemeClr val="lt1"/>
              </a:solidFill>
              <a:latin typeface="Arial"/>
              <a:ea typeface="Arial"/>
              <a:cs typeface="Arial"/>
              <a:sym typeface="Arial"/>
            </a:endParaRPr>
          </a:p>
        </p:txBody>
      </p:sp>
      <p:sp>
        <p:nvSpPr>
          <p:cNvPr id="168" name="Google Shape;168;p25"/>
          <p:cNvSpPr txBox="1"/>
          <p:nvPr/>
        </p:nvSpPr>
        <p:spPr>
          <a:xfrm>
            <a:off x="344875" y="1027888"/>
            <a:ext cx="3828900" cy="3447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s">
                <a:solidFill>
                  <a:schemeClr val="lt1"/>
                </a:solidFill>
                <a:latin typeface="Montserrat"/>
                <a:ea typeface="Montserrat"/>
                <a:cs typeface="Montserrat"/>
                <a:sym typeface="Montserrat"/>
              </a:rPr>
              <a:t>1.- En tu archivo, da clic en </a:t>
            </a:r>
            <a:r>
              <a:rPr b="1" i="1" lang="es">
                <a:solidFill>
                  <a:schemeClr val="lt1"/>
                </a:solidFill>
                <a:latin typeface="Montserrat"/>
                <a:ea typeface="Montserrat"/>
                <a:cs typeface="Montserrat"/>
                <a:sym typeface="Montserrat"/>
              </a:rPr>
              <a:t>“</a:t>
            </a:r>
            <a:r>
              <a:rPr b="1" i="1" lang="es">
                <a:solidFill>
                  <a:schemeClr val="lt1"/>
                </a:solidFill>
                <a:latin typeface="Montserrat"/>
                <a:ea typeface="Montserrat"/>
                <a:cs typeface="Montserrat"/>
                <a:sym typeface="Montserrat"/>
              </a:rPr>
              <a:t>Presentación</a:t>
            </a:r>
            <a:r>
              <a:rPr b="1" i="1" lang="es">
                <a:solidFill>
                  <a:schemeClr val="lt1"/>
                </a:solidFill>
                <a:latin typeface="Montserrat"/>
                <a:ea typeface="Montserrat"/>
                <a:cs typeface="Montserrat"/>
                <a:sym typeface="Montserrat"/>
              </a:rPr>
              <a:t> de </a:t>
            </a:r>
            <a:r>
              <a:rPr b="1" i="1" lang="es">
                <a:solidFill>
                  <a:schemeClr val="lt1"/>
                </a:solidFill>
                <a:latin typeface="Montserrat"/>
                <a:ea typeface="Montserrat"/>
                <a:cs typeface="Montserrat"/>
                <a:sym typeface="Montserrat"/>
              </a:rPr>
              <a:t>Diapositivas</a:t>
            </a:r>
            <a:r>
              <a:rPr b="1" i="1" lang="es">
                <a:solidFill>
                  <a:schemeClr val="lt1"/>
                </a:solidFill>
                <a:latin typeface="Montserrat"/>
                <a:ea typeface="Montserrat"/>
                <a:cs typeface="Montserrat"/>
                <a:sym typeface="Montserrat"/>
              </a:rPr>
              <a:t>”</a:t>
            </a:r>
            <a:r>
              <a:rPr lang="es">
                <a:solidFill>
                  <a:schemeClr val="lt1"/>
                </a:solidFill>
                <a:latin typeface="Montserrat"/>
                <a:ea typeface="Montserrat"/>
                <a:cs typeface="Montserrat"/>
                <a:sym typeface="Montserrat"/>
              </a:rPr>
              <a:t> para que se comparta tu pantalla completa.</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lang="es">
                <a:solidFill>
                  <a:schemeClr val="lt1"/>
                </a:solidFill>
                <a:latin typeface="Montserrat"/>
                <a:ea typeface="Montserrat"/>
                <a:cs typeface="Montserrat"/>
                <a:sym typeface="Montserrat"/>
              </a:rPr>
              <a:t>2.- </a:t>
            </a:r>
            <a:r>
              <a:rPr b="1" lang="es">
                <a:solidFill>
                  <a:schemeClr val="lt1"/>
                </a:solidFill>
                <a:latin typeface="Montserrat"/>
                <a:ea typeface="Montserrat"/>
                <a:cs typeface="Montserrat"/>
                <a:sym typeface="Montserrat"/>
              </a:rPr>
              <a:t>Da clic en </a:t>
            </a:r>
            <a:r>
              <a:rPr b="1" lang="es">
                <a:solidFill>
                  <a:schemeClr val="lt1"/>
                </a:solidFill>
                <a:latin typeface="Montserrat"/>
                <a:ea typeface="Montserrat"/>
                <a:cs typeface="Montserrat"/>
                <a:sym typeface="Montserrat"/>
              </a:rPr>
              <a:t>Start</a:t>
            </a:r>
            <a:r>
              <a:rPr lang="es">
                <a:solidFill>
                  <a:schemeClr val="lt1"/>
                </a:solidFill>
                <a:latin typeface="Montserrat"/>
                <a:ea typeface="Montserrat"/>
                <a:cs typeface="Montserrat"/>
                <a:sym typeface="Montserrat"/>
              </a:rPr>
              <a:t>, para que inicie la cuenta regresiva.</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b="1" lang="es">
                <a:solidFill>
                  <a:schemeClr val="lt1"/>
                </a:solidFill>
                <a:latin typeface="Montserrat"/>
                <a:ea typeface="Montserrat"/>
                <a:cs typeface="Montserrat"/>
                <a:sym typeface="Montserrat"/>
              </a:rPr>
              <a:t>¡No te preocupes! </a:t>
            </a:r>
            <a:r>
              <a:rPr lang="es">
                <a:solidFill>
                  <a:schemeClr val="lt1"/>
                </a:solidFill>
                <a:latin typeface="Montserrat"/>
                <a:ea typeface="Montserrat"/>
                <a:cs typeface="Montserrat"/>
                <a:sym typeface="Montserrat"/>
              </a:rPr>
              <a:t>La audiencia </a:t>
            </a:r>
            <a:r>
              <a:rPr lang="es">
                <a:solidFill>
                  <a:schemeClr val="lt1"/>
                </a:solidFill>
                <a:latin typeface="Montserrat"/>
                <a:ea typeface="Montserrat"/>
                <a:cs typeface="Montserrat"/>
                <a:sym typeface="Montserrat"/>
              </a:rPr>
              <a:t>verá</a:t>
            </a:r>
            <a:r>
              <a:rPr lang="es">
                <a:solidFill>
                  <a:schemeClr val="lt1"/>
                </a:solidFill>
                <a:latin typeface="Montserrat"/>
                <a:ea typeface="Montserrat"/>
                <a:cs typeface="Montserrat"/>
                <a:sym typeface="Montserrat"/>
              </a:rPr>
              <a:t> la presentación completa, </a:t>
            </a:r>
            <a:r>
              <a:rPr lang="es">
                <a:solidFill>
                  <a:schemeClr val="lt1"/>
                </a:solidFill>
                <a:latin typeface="Montserrat"/>
                <a:ea typeface="Montserrat"/>
                <a:cs typeface="Montserrat"/>
                <a:sym typeface="Montserrat"/>
              </a:rPr>
              <a:t>tú eres</a:t>
            </a:r>
            <a:r>
              <a:rPr lang="es">
                <a:solidFill>
                  <a:schemeClr val="lt1"/>
                </a:solidFill>
                <a:latin typeface="Montserrat"/>
                <a:ea typeface="Montserrat"/>
                <a:cs typeface="Montserrat"/>
                <a:sym typeface="Montserrat"/>
              </a:rPr>
              <a:t> el único que </a:t>
            </a:r>
            <a:r>
              <a:rPr lang="es">
                <a:solidFill>
                  <a:schemeClr val="lt1"/>
                </a:solidFill>
                <a:latin typeface="Montserrat"/>
                <a:ea typeface="Montserrat"/>
                <a:cs typeface="Montserrat"/>
                <a:sym typeface="Montserrat"/>
              </a:rPr>
              <a:t>podrá ver el cronómetro y</a:t>
            </a:r>
            <a:r>
              <a:rPr lang="es">
                <a:solidFill>
                  <a:schemeClr val="lt1"/>
                </a:solidFill>
                <a:latin typeface="Montserrat"/>
                <a:ea typeface="Montserrat"/>
                <a:cs typeface="Montserrat"/>
                <a:sym typeface="Montserrat"/>
              </a:rPr>
              <a:t> medir el tiempo de tu presentación.</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pic>
        <p:nvPicPr>
          <p:cNvPr id="169" name="Google Shape;169;p25"/>
          <p:cNvPicPr preferRelativeResize="0"/>
          <p:nvPr/>
        </p:nvPicPr>
        <p:blipFill>
          <a:blip r:embed="rId5">
            <a:alphaModFix/>
          </a:blip>
          <a:stretch>
            <a:fillRect/>
          </a:stretch>
        </p:blipFill>
        <p:spPr>
          <a:xfrm>
            <a:off x="4113059" y="1209250"/>
            <a:ext cx="4931640" cy="2616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p:nvPr/>
        </p:nvSpPr>
        <p:spPr>
          <a:xfrm>
            <a:off x="-25" y="-1250"/>
            <a:ext cx="9144000" cy="5143500"/>
          </a:xfrm>
          <a:prstGeom prst="rect">
            <a:avLst/>
          </a:prstGeom>
          <a:solidFill>
            <a:srgbClr val="1822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txBox="1"/>
          <p:nvPr/>
        </p:nvSpPr>
        <p:spPr>
          <a:xfrm>
            <a:off x="790425" y="4143375"/>
            <a:ext cx="76065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s" sz="800">
                <a:solidFill>
                  <a:srgbClr val="FFFFFF"/>
                </a:solidFill>
                <a:latin typeface="Montserrat"/>
                <a:ea typeface="Montserrat"/>
                <a:cs typeface="Montserrat"/>
                <a:sym typeface="Montserrat"/>
              </a:rPr>
              <a:t>"Toda la información contenida en el presente documento es propiedad única, exclusiva y reservada de Exponential Education, S. de R.L. de C.V. y será considerada como Información Confidencial en términos de la legislación de Propiedad Industrial  aplicable. Derivado de lo anterior, cualquier revisión, retransmisión u otros usos distintos sin autorización expresa del remitente, se encuentra prohibida"</a:t>
            </a:r>
            <a:endParaRPr i="1" sz="8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rgbClr val="FFFFFF"/>
              </a:solidFill>
            </a:endParaRPr>
          </a:p>
        </p:txBody>
      </p:sp>
      <p:pic>
        <p:nvPicPr>
          <p:cNvPr descr="Imagen" id="176" name="Google Shape;176;p26"/>
          <p:cNvPicPr preferRelativeResize="0"/>
          <p:nvPr/>
        </p:nvPicPr>
        <p:blipFill rotWithShape="1">
          <a:blip r:embed="rId3">
            <a:alphaModFix/>
          </a:blip>
          <a:srcRect b="0" l="0" r="0" t="0"/>
          <a:stretch/>
        </p:blipFill>
        <p:spPr>
          <a:xfrm>
            <a:off x="257403" y="4813300"/>
            <a:ext cx="8629193" cy="38100"/>
          </a:xfrm>
          <a:prstGeom prst="rect">
            <a:avLst/>
          </a:prstGeom>
          <a:noFill/>
          <a:ln>
            <a:noFill/>
          </a:ln>
        </p:spPr>
      </p:pic>
      <p:sp>
        <p:nvSpPr>
          <p:cNvPr id="177" name="Google Shape;177;p26"/>
          <p:cNvSpPr txBox="1"/>
          <p:nvPr/>
        </p:nvSpPr>
        <p:spPr>
          <a:xfrm>
            <a:off x="257400" y="4876625"/>
            <a:ext cx="427200" cy="9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pic>
        <p:nvPicPr>
          <p:cNvPr descr="Imagen" id="178" name="Google Shape;178;p26"/>
          <p:cNvPicPr preferRelativeResize="0"/>
          <p:nvPr/>
        </p:nvPicPr>
        <p:blipFill rotWithShape="1">
          <a:blip r:embed="rId4">
            <a:alphaModFix/>
          </a:blip>
          <a:srcRect b="0" l="0" r="0" t="0"/>
          <a:stretch/>
        </p:blipFill>
        <p:spPr>
          <a:xfrm>
            <a:off x="2368027" y="1985220"/>
            <a:ext cx="4407947" cy="11730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