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83" r:id="rId4"/>
    <p:sldId id="284" r:id="rId5"/>
    <p:sldId id="260" r:id="rId6"/>
    <p:sldId id="266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9" r:id="rId17"/>
    <p:sldId id="300" r:id="rId18"/>
    <p:sldId id="301" r:id="rId19"/>
    <p:sldId id="302" r:id="rId20"/>
    <p:sldId id="294" r:id="rId21"/>
    <p:sldId id="309" r:id="rId22"/>
    <p:sldId id="298" r:id="rId23"/>
    <p:sldId id="308" r:id="rId24"/>
    <p:sldId id="306" r:id="rId25"/>
    <p:sldId id="30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7200" dirty="0" err="1"/>
              <a:t>Estructuras</a:t>
            </a:r>
            <a:r>
              <a:rPr lang="en-US" sz="7200" dirty="0"/>
              <a:t> de </a:t>
            </a:r>
            <a:r>
              <a:rPr lang="en-US" sz="7200" dirty="0" err="1"/>
              <a:t>datos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Abraham Legorreta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7F4ECF-6625-467E-AD91-D6F2D7B0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s-419" dirty="0"/>
              <a:t>Ejemplo Set</a:t>
            </a:r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70E794A-8627-499B-8499-90E4B4D42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542" y="568712"/>
            <a:ext cx="7552458" cy="4427034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378E4BE-EB90-4EFE-9E0E-9519A957A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5158438"/>
            <a:ext cx="101536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27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F3757-2F25-4263-9A4E-604D2806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Diccionarios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0E7A8-E466-45BB-B683-CF6AE18E8B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Las listas son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Son </a:t>
            </a:r>
            <a:r>
              <a:rPr lang="en-US" dirty="0" err="1"/>
              <a:t>estructuras</a:t>
            </a:r>
            <a:r>
              <a:rPr lang="en-US" dirty="0"/>
              <a:t> </a:t>
            </a:r>
            <a:r>
              <a:rPr lang="en-US" dirty="0" err="1"/>
              <a:t>key:value</a:t>
            </a:r>
            <a:endParaRPr lang="en-US" dirty="0"/>
          </a:p>
          <a:p>
            <a:pPr lvl="1"/>
            <a:r>
              <a:rPr lang="en-US" dirty="0" err="1"/>
              <a:t>Ordenados</a:t>
            </a:r>
            <a:endParaRPr lang="en-US" dirty="0"/>
          </a:p>
          <a:p>
            <a:pPr lvl="1"/>
            <a:r>
              <a:rPr lang="en-US" dirty="0" err="1"/>
              <a:t>Editables</a:t>
            </a:r>
            <a:endParaRPr lang="en-US" dirty="0"/>
          </a:p>
          <a:p>
            <a:pPr lvl="1"/>
            <a:r>
              <a:rPr lang="en-US" dirty="0"/>
              <a:t>No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llaves</a:t>
            </a:r>
            <a:r>
              <a:rPr lang="en-US" dirty="0"/>
              <a:t> </a:t>
            </a:r>
            <a:r>
              <a:rPr lang="en-US" dirty="0" err="1"/>
              <a:t>duplicadas</a:t>
            </a:r>
            <a:endParaRPr lang="en-US" dirty="0"/>
          </a:p>
          <a:p>
            <a:pPr lvl="1"/>
            <a:r>
              <a:rPr lang="en-US" dirty="0"/>
              <a:t>Son </a:t>
            </a:r>
            <a:r>
              <a:rPr lang="en-US" dirty="0" err="1"/>
              <a:t>indexables</a:t>
            </a:r>
            <a:r>
              <a:rPr lang="en-US" dirty="0"/>
              <a:t> por medio de </a:t>
            </a:r>
            <a:r>
              <a:rPr lang="en-US" dirty="0" err="1"/>
              <a:t>su</a:t>
            </a:r>
            <a:r>
              <a:rPr lang="en-US" dirty="0"/>
              <a:t> key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A42CEBB-3E79-4C8D-BD1A-A2D1BAE4E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818" y="2491816"/>
            <a:ext cx="6145315" cy="322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52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7F4ECF-6625-467E-AD91-D6F2D7B0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s-419" dirty="0"/>
              <a:t>Ejemplo </a:t>
            </a:r>
            <a:r>
              <a:rPr lang="es-419" dirty="0" err="1"/>
              <a:t>Dictionario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C596283-4EEB-42FE-A56D-2BA35A8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3173853-6D67-4570-B652-CBCF3DD76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754" y="0"/>
            <a:ext cx="799824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36684D-4D55-403D-AFAF-7A0516633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77" y="5619750"/>
            <a:ext cx="110204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87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2B48-538A-4A47-9875-96FC6298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Tabla Comparativa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A11CC4-D43C-484B-9426-8436A7EA3C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674363"/>
              </p:ext>
            </p:extLst>
          </p:nvPr>
        </p:nvGraphicFramePr>
        <p:xfrm>
          <a:off x="1096963" y="2108200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43590522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12871318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59376497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4405166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58253653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606702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Estructura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Ordenados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Editables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Indexables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Duplicados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Como se crean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000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8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5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62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Dictionary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 </a:t>
                      </a:r>
                      <a:r>
                        <a:rPr lang="es-MX" dirty="0" err="1"/>
                        <a:t>keys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key:value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828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378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8C250-8512-47D7-BC4C-8317B763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Ciclos</a:t>
            </a:r>
            <a:r>
              <a:rPr lang="en-US" dirty="0"/>
              <a:t> 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0556EA-E55C-4943-B68F-D94E0E26A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057400"/>
            <a:ext cx="4639736" cy="3811695"/>
          </a:xfrm>
        </p:spPr>
        <p:txBody>
          <a:bodyPr>
            <a:normAutofit/>
          </a:bodyPr>
          <a:lstStyle/>
          <a:p>
            <a:r>
              <a:rPr lang="en-US" dirty="0"/>
              <a:t>Se </a:t>
            </a:r>
            <a:r>
              <a:rPr lang="en-US" dirty="0" err="1"/>
              <a:t>usan</a:t>
            </a:r>
            <a:r>
              <a:rPr lang="en-US" dirty="0"/>
              <a:t> para </a:t>
            </a:r>
            <a:r>
              <a:rPr lang="en-US" dirty="0" err="1"/>
              <a:t>interar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una </a:t>
            </a:r>
            <a:r>
              <a:rPr lang="en-US" dirty="0" err="1"/>
              <a:t>secuencia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interar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 que </a:t>
            </a:r>
            <a:r>
              <a:rPr lang="en-US" dirty="0" err="1"/>
              <a:t>tenga</a:t>
            </a:r>
            <a:r>
              <a:rPr lang="en-US" dirty="0"/>
              <a:t> </a:t>
            </a:r>
            <a:r>
              <a:rPr lang="en-US" dirty="0" err="1"/>
              <a:t>implementado</a:t>
            </a:r>
            <a:r>
              <a:rPr lang="en-US" dirty="0"/>
              <a:t> la interface Iterators(__</a:t>
            </a:r>
            <a:r>
              <a:rPr lang="en-US" dirty="0" err="1"/>
              <a:t>iter</a:t>
            </a:r>
            <a:r>
              <a:rPr lang="en-US" dirty="0"/>
              <a:t>__ and __next__), </a:t>
            </a:r>
            <a:r>
              <a:rPr lang="en-US" dirty="0" err="1"/>
              <a:t>ejemplos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Listas</a:t>
            </a:r>
            <a:endParaRPr lang="en-US" dirty="0"/>
          </a:p>
          <a:p>
            <a:pPr lvl="1"/>
            <a:r>
              <a:rPr lang="en-US" dirty="0" err="1"/>
              <a:t>Tuplas</a:t>
            </a:r>
            <a:endParaRPr lang="en-US" dirty="0"/>
          </a:p>
          <a:p>
            <a:pPr lvl="1"/>
            <a:r>
              <a:rPr lang="en-US" dirty="0"/>
              <a:t>Sets</a:t>
            </a:r>
          </a:p>
          <a:p>
            <a:pPr lvl="1"/>
            <a:r>
              <a:rPr lang="en-US" dirty="0" err="1"/>
              <a:t>Dictionatios</a:t>
            </a:r>
            <a:endParaRPr lang="en-US" dirty="0"/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857D5C-14D3-452A-9A19-03E644F6C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range(</a:t>
            </a:r>
            <a:r>
              <a:rPr lang="en-US" dirty="0" err="1"/>
              <a:t>start,end,step</a:t>
            </a:r>
            <a:r>
              <a:rPr lang="en-US" dirty="0"/>
              <a:t>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7898DA-FE8B-4B74-8E95-071DA2C6E28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Crea</a:t>
            </a:r>
            <a:r>
              <a:rPr lang="en-US" dirty="0"/>
              <a:t> un </a:t>
            </a:r>
            <a:r>
              <a:rPr lang="en-US" dirty="0" err="1"/>
              <a:t>lista</a:t>
            </a:r>
            <a:r>
              <a:rPr lang="en-US" dirty="0"/>
              <a:t> con los </a:t>
            </a:r>
            <a:r>
              <a:rPr lang="en-US" dirty="0" err="1"/>
              <a:t>integros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inicio</a:t>
            </a:r>
            <a:r>
              <a:rPr lang="en-US" dirty="0"/>
              <a:t> al final, </a:t>
            </a:r>
            <a:r>
              <a:rPr lang="en-US" dirty="0" err="1"/>
              <a:t>siguiendo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step. </a:t>
            </a:r>
          </a:p>
          <a:p>
            <a:r>
              <a:rPr lang="en-US" dirty="0"/>
              <a:t>Se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con </a:t>
            </a:r>
            <a:r>
              <a:rPr lang="en-US" dirty="0" err="1"/>
              <a:t>ciclos</a:t>
            </a:r>
            <a:r>
              <a:rPr lang="en-US" dirty="0"/>
              <a:t> for para </a:t>
            </a:r>
            <a:r>
              <a:rPr lang="en-US" dirty="0" err="1"/>
              <a:t>crear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interable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73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7F4ECF-6625-467E-AD91-D6F2D7B0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s-419" dirty="0"/>
              <a:t>Ejemplo </a:t>
            </a:r>
            <a:r>
              <a:rPr lang="es-419" dirty="0" err="1"/>
              <a:t>For</a:t>
            </a:r>
            <a:r>
              <a:rPr lang="es-419" dirty="0"/>
              <a:t> </a:t>
            </a:r>
            <a:br>
              <a:rPr lang="es-419" dirty="0"/>
            </a:br>
            <a:r>
              <a:rPr lang="es-419" dirty="0" err="1"/>
              <a:t>Range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C596283-4EEB-42FE-A56D-2BA35A8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54C4DD1-C5B0-4BD7-85CE-ECF3ECDA5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80820"/>
            <a:ext cx="4324350" cy="135255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F1D171E-5535-4E1D-88C6-E5A58ACE2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663" y="3689821"/>
            <a:ext cx="100298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3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7F4ECF-6625-467E-AD91-D6F2D7B0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s-419" dirty="0"/>
              <a:t>Ejemplo </a:t>
            </a:r>
            <a:r>
              <a:rPr lang="es-419" dirty="0" err="1"/>
              <a:t>For</a:t>
            </a:r>
            <a:r>
              <a:rPr lang="es-419" dirty="0"/>
              <a:t> Listas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C596283-4EEB-42FE-A56D-2BA35A8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2B6A260-A391-4E36-B05E-030DCBA7D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966" y="491816"/>
            <a:ext cx="6914547" cy="199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73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7F4ECF-6625-467E-AD91-D6F2D7B0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s-419" dirty="0"/>
              <a:t>Ejemplo </a:t>
            </a:r>
            <a:r>
              <a:rPr lang="es-419" dirty="0" err="1"/>
              <a:t>For</a:t>
            </a:r>
            <a:r>
              <a:rPr lang="es-419" dirty="0"/>
              <a:t> </a:t>
            </a:r>
            <a:br>
              <a:rPr lang="es-419" dirty="0"/>
            </a:br>
            <a:r>
              <a:rPr lang="es-419" dirty="0"/>
              <a:t>Tuplas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C596283-4EEB-42FE-A56D-2BA35A8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6ADDE70-BD00-4628-818C-140346087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885" y="1092898"/>
            <a:ext cx="39719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99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7F4ECF-6625-467E-AD91-D6F2D7B0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s-419" dirty="0"/>
              <a:t>Ejemplo </a:t>
            </a:r>
            <a:r>
              <a:rPr lang="es-419" dirty="0" err="1"/>
              <a:t>For</a:t>
            </a:r>
            <a:r>
              <a:rPr lang="es-419" dirty="0"/>
              <a:t> </a:t>
            </a:r>
            <a:br>
              <a:rPr lang="es-419" dirty="0"/>
            </a:br>
            <a:r>
              <a:rPr lang="es-419" dirty="0"/>
              <a:t>Sets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C596283-4EEB-42FE-A56D-2BA35A8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C6DB5DD-515A-4065-B124-49491720F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145" y="786383"/>
            <a:ext cx="38671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91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7F4ECF-6625-467E-AD91-D6F2D7B0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s-419" dirty="0"/>
              <a:t>Ejemplo </a:t>
            </a:r>
            <a:r>
              <a:rPr lang="es-419" dirty="0" err="1"/>
              <a:t>For</a:t>
            </a:r>
            <a:r>
              <a:rPr lang="es-419" dirty="0"/>
              <a:t> </a:t>
            </a:r>
            <a:r>
              <a:rPr lang="es-419" dirty="0" err="1"/>
              <a:t>Dictionarios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C596283-4EEB-42FE-A56D-2BA35A8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C9A048B-E93C-47D8-A7AB-7A486E6D6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37" y="104582"/>
            <a:ext cx="3019425" cy="345757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00A43CF-8000-471C-A387-DB9FCB8CD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468" y="104582"/>
            <a:ext cx="3365580" cy="349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0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7D8D-0D9D-4792-973B-6576307A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722B7-84DC-4769-9F73-0D782F538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estructuras de datos son formas particulares de organizar los datos para ser utilizados de manera eficiente.</a:t>
            </a:r>
          </a:p>
          <a:p>
            <a:r>
              <a:rPr lang="es-MX" dirty="0"/>
              <a:t>Las 4 estructuras de datos de Python son:</a:t>
            </a:r>
          </a:p>
          <a:p>
            <a:pPr lvl="1"/>
            <a:r>
              <a:rPr lang="es-MX" dirty="0"/>
              <a:t>Listas</a:t>
            </a:r>
          </a:p>
          <a:p>
            <a:pPr lvl="1"/>
            <a:r>
              <a:rPr lang="es-MX" dirty="0"/>
              <a:t>Tuplas</a:t>
            </a:r>
          </a:p>
          <a:p>
            <a:pPr lvl="1"/>
            <a:r>
              <a:rPr lang="es-MX" dirty="0"/>
              <a:t>Sets</a:t>
            </a:r>
          </a:p>
          <a:p>
            <a:pPr lvl="1"/>
            <a:r>
              <a:rPr lang="es-MX" dirty="0"/>
              <a:t>Diccionarios</a:t>
            </a:r>
          </a:p>
          <a:p>
            <a:r>
              <a:rPr lang="es-MX" dirty="0"/>
              <a:t>Aunque existen otras estructuras de datos como:</a:t>
            </a:r>
          </a:p>
          <a:p>
            <a:pPr lvl="1"/>
            <a:r>
              <a:rPr lang="es-MX" dirty="0"/>
              <a:t>Arboles binarios</a:t>
            </a:r>
          </a:p>
          <a:p>
            <a:pPr lvl="1"/>
            <a:r>
              <a:rPr lang="es-MX" dirty="0"/>
              <a:t>Diccionarios organizados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1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9831-C3E1-43A0-B7D2-92F7A846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2F2B4-ECAC-4E08-9F32-77D34ECCC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0556EA-E55C-4943-B68F-D94E0E26A2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Se </a:t>
            </a:r>
            <a:r>
              <a:rPr lang="en-US" dirty="0" err="1"/>
              <a:t>usa</a:t>
            </a:r>
            <a:r>
              <a:rPr lang="en-US" dirty="0"/>
              <a:t> para </a:t>
            </a:r>
            <a:r>
              <a:rPr lang="en-US" dirty="0" err="1"/>
              <a:t>continuar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 del for, sin </a:t>
            </a:r>
            <a:r>
              <a:rPr lang="en-US" dirty="0" err="1"/>
              <a:t>terminar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ciclo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C9588A-408E-4096-8A88-E95013710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4E5BEA-7711-4522-9986-FD0F5EB2C5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Se </a:t>
            </a:r>
            <a:r>
              <a:rPr lang="en-US" dirty="0" err="1"/>
              <a:t>utiliza</a:t>
            </a:r>
            <a:r>
              <a:rPr lang="en-US" dirty="0"/>
              <a:t> para </a:t>
            </a:r>
            <a:r>
              <a:rPr lang="en-US" dirty="0" err="1"/>
              <a:t>terminar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ciclo</a:t>
            </a:r>
            <a:r>
              <a:rPr lang="en-US" dirty="0"/>
              <a:t> sin </a:t>
            </a:r>
            <a:r>
              <a:rPr lang="en-US" dirty="0" err="1"/>
              <a:t>evaluar</a:t>
            </a:r>
            <a:r>
              <a:rPr lang="en-US" dirty="0"/>
              <a:t> los </a:t>
            </a:r>
            <a:r>
              <a:rPr lang="en-US" dirty="0" err="1"/>
              <a:t>siguentes</a:t>
            </a:r>
            <a:r>
              <a:rPr lang="en-US" dirty="0"/>
              <a:t> </a:t>
            </a:r>
            <a:r>
              <a:rPr lang="en-US" dirty="0" err="1"/>
              <a:t>objetos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21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7F4ECF-6625-467E-AD91-D6F2D7B0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s-419" dirty="0"/>
              <a:t>Ejemplo</a:t>
            </a:r>
            <a:br>
              <a:rPr lang="es-419" dirty="0"/>
            </a:br>
            <a:r>
              <a:rPr lang="es-419" dirty="0" err="1"/>
              <a:t>Statements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C596283-4EEB-42FE-A56D-2BA35A8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08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95D843-9E7E-4A00-9F91-E2F90147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288A6DB-A50E-482B-BF53-81AE9685C1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4F0B3FF-4360-4FEC-B4D7-4BC91F0F08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utiliza</a:t>
            </a:r>
            <a:r>
              <a:rPr lang="en-US" dirty="0"/>
              <a:t> para corer un </a:t>
            </a:r>
            <a:r>
              <a:rPr lang="en-US" dirty="0" err="1"/>
              <a:t>fragmento</a:t>
            </a:r>
            <a:r>
              <a:rPr lang="en-US" dirty="0"/>
              <a:t> de </a:t>
            </a:r>
            <a:r>
              <a:rPr lang="en-US" dirty="0" err="1"/>
              <a:t>codigo</a:t>
            </a:r>
            <a:r>
              <a:rPr lang="en-US" dirty="0"/>
              <a:t> al </a:t>
            </a:r>
            <a:r>
              <a:rPr lang="en-US" dirty="0" err="1"/>
              <a:t>terminar</a:t>
            </a:r>
            <a:r>
              <a:rPr lang="en-US" dirty="0"/>
              <a:t> un </a:t>
            </a:r>
            <a:r>
              <a:rPr lang="en-US" dirty="0" err="1"/>
              <a:t>ciclo</a:t>
            </a:r>
            <a:r>
              <a:rPr lang="en-US" dirty="0"/>
              <a:t> for.</a:t>
            </a:r>
          </a:p>
          <a:p>
            <a:r>
              <a:rPr lang="en-US" dirty="0"/>
              <a:t>Si se termina </a:t>
            </a:r>
            <a:r>
              <a:rPr lang="en-US" dirty="0" err="1"/>
              <a:t>usando</a:t>
            </a:r>
            <a:r>
              <a:rPr lang="en-US" dirty="0"/>
              <a:t> un break, no </a:t>
            </a:r>
            <a:r>
              <a:rPr lang="en-US" dirty="0" err="1"/>
              <a:t>corre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fragmento</a:t>
            </a:r>
            <a:r>
              <a:rPr lang="en-US" dirty="0"/>
              <a:t> de </a:t>
            </a:r>
            <a:r>
              <a:rPr lang="en-US" dirty="0" err="1"/>
              <a:t>codigo</a:t>
            </a:r>
            <a:endParaRPr lang="en-US" dirty="0"/>
          </a:p>
          <a:p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para romper </a:t>
            </a:r>
            <a:r>
              <a:rPr lang="en-US" dirty="0" err="1"/>
              <a:t>ciclos</a:t>
            </a:r>
            <a:r>
              <a:rPr lang="en-US" dirty="0"/>
              <a:t> for </a:t>
            </a:r>
            <a:r>
              <a:rPr lang="en-US" dirty="0" err="1"/>
              <a:t>anidados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C165BE-20CB-4F77-8461-182A2E8BC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Ciclo</a:t>
            </a:r>
            <a:r>
              <a:rPr lang="en-US" dirty="0"/>
              <a:t> For </a:t>
            </a:r>
            <a:r>
              <a:rPr lang="en-US" dirty="0" err="1"/>
              <a:t>anidado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BB81C01-55A8-49B3-BCD6-3A2561585A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Estos</a:t>
            </a:r>
            <a:r>
              <a:rPr lang="en-US" dirty="0"/>
              <a:t> son </a:t>
            </a:r>
            <a:r>
              <a:rPr lang="en-US" dirty="0" err="1"/>
              <a:t>ciclos</a:t>
            </a:r>
            <a:r>
              <a:rPr lang="en-US" dirty="0"/>
              <a:t> for dentro de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ciclo</a:t>
            </a:r>
            <a:r>
              <a:rPr lang="en-US" dirty="0"/>
              <a:t> for</a:t>
            </a:r>
          </a:p>
          <a:p>
            <a:r>
              <a:rPr lang="en-US" dirty="0"/>
              <a:t>Se </a:t>
            </a:r>
            <a:r>
              <a:rPr lang="en-US" dirty="0" err="1"/>
              <a:t>utilizan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para </a:t>
            </a:r>
            <a:r>
              <a:rPr lang="en-US" dirty="0" err="1"/>
              <a:t>evaluar</a:t>
            </a:r>
            <a:r>
              <a:rPr lang="en-US" dirty="0"/>
              <a:t> matrices</a:t>
            </a:r>
          </a:p>
        </p:txBody>
      </p:sp>
    </p:spTree>
    <p:extLst>
      <p:ext uri="{BB962C8B-B14F-4D97-AF65-F5344CB8AC3E}">
        <p14:creationId xmlns:p14="http://schemas.microsoft.com/office/powerpoint/2010/main" val="285316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7F4ECF-6625-467E-AD91-D6F2D7B0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s-419" dirty="0"/>
              <a:t>Ejemplo</a:t>
            </a:r>
            <a:br>
              <a:rPr lang="es-419" dirty="0"/>
            </a:br>
            <a:r>
              <a:rPr lang="es-419" dirty="0"/>
              <a:t>Ciclo anidado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C596283-4EEB-42FE-A56D-2BA35A8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4D65442-7253-44BF-B9FD-EC6265960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594" y="0"/>
            <a:ext cx="4610100" cy="48006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2C6BC37-1FF0-48FA-AF04-BD858CAA8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477" y="499108"/>
            <a:ext cx="25336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48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1D6177E-E963-4D65-90E4-D82C47E2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Ciclos</a:t>
            </a:r>
            <a:r>
              <a:rPr lang="en-US" dirty="0"/>
              <a:t> While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C795FE-D79D-415E-A6F4-B79743E48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utilizan</a:t>
            </a:r>
            <a:r>
              <a:rPr lang="en-US" dirty="0"/>
              <a:t> para </a:t>
            </a:r>
            <a:r>
              <a:rPr lang="en-US" dirty="0" err="1"/>
              <a:t>correr</a:t>
            </a:r>
            <a:r>
              <a:rPr lang="en-US" dirty="0"/>
              <a:t> un fragment</a:t>
            </a:r>
            <a:r>
              <a:rPr lang="es-MX" dirty="0"/>
              <a:t>o de código hasta que se cumpla una condición.</a:t>
            </a:r>
          </a:p>
          <a:p>
            <a:r>
              <a:rPr lang="es-MX" dirty="0"/>
              <a:t>Puede tener </a:t>
            </a:r>
            <a:r>
              <a:rPr lang="es-MX" dirty="0" err="1"/>
              <a:t>statements</a:t>
            </a:r>
            <a:r>
              <a:rPr lang="es-MX" dirty="0"/>
              <a:t> como:</a:t>
            </a:r>
          </a:p>
          <a:p>
            <a:pPr lvl="1"/>
            <a:r>
              <a:rPr lang="es-MX" dirty="0" err="1"/>
              <a:t>Continue</a:t>
            </a:r>
            <a:endParaRPr lang="es-MX" dirty="0"/>
          </a:p>
          <a:p>
            <a:pPr lvl="1"/>
            <a:r>
              <a:rPr lang="es-MX" dirty="0"/>
              <a:t>Break</a:t>
            </a:r>
          </a:p>
          <a:p>
            <a:pPr lvl="1"/>
            <a:r>
              <a:rPr lang="es-MX" dirty="0" err="1"/>
              <a:t>Else</a:t>
            </a:r>
            <a:endParaRPr lang="es-MX" dirty="0"/>
          </a:p>
          <a:p>
            <a:r>
              <a:rPr lang="en-US" dirty="0"/>
              <a:t> Se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para </a:t>
            </a:r>
            <a:r>
              <a:rPr lang="en-US" dirty="0" err="1"/>
              <a:t>ciclar</a:t>
            </a:r>
            <a:r>
              <a:rPr lang="en-US" dirty="0"/>
              <a:t> un </a:t>
            </a:r>
            <a:r>
              <a:rPr lang="en-US" dirty="0" err="1"/>
              <a:t>codigo</a:t>
            </a:r>
            <a:r>
              <a:rPr lang="en-US" dirty="0"/>
              <a:t> </a:t>
            </a:r>
            <a:r>
              <a:rPr lang="en-US" dirty="0" err="1"/>
              <a:t>infinitamente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17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7F4ECF-6625-467E-AD91-D6F2D7B0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s-419" dirty="0"/>
              <a:t>Ejemplo </a:t>
            </a:r>
            <a:r>
              <a:rPr lang="es-419" dirty="0" err="1"/>
              <a:t>For</a:t>
            </a:r>
            <a:r>
              <a:rPr lang="es-419" dirty="0"/>
              <a:t> </a:t>
            </a:r>
            <a:r>
              <a:rPr lang="es-419" dirty="0" err="1"/>
              <a:t>Dictionarios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C596283-4EEB-42FE-A56D-2BA35A8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AB78881-BF42-42EF-B3B7-DF9A0667E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137" y="1962150"/>
            <a:ext cx="2371725" cy="29337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203ECE6-7297-41D7-BBB0-652DCC863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010" y="1962150"/>
            <a:ext cx="28956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5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6179-BEA8-4163-BBE6-A0EFE08A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 de las estructuras en </a:t>
            </a:r>
            <a:r>
              <a:rPr lang="es-MX" dirty="0" err="1"/>
              <a:t>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AE98D-EF86-4FFC-A7F4-B10DBE924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 se tiene que declarar el tamaño inicial de la estructura de dato</a:t>
            </a:r>
          </a:p>
          <a:p>
            <a:r>
              <a:rPr lang="es-MX" dirty="0"/>
              <a:t>Puede contener cualquier tipo de variable, objeto o función</a:t>
            </a:r>
          </a:p>
          <a:p>
            <a:r>
              <a:rPr lang="es-MX" dirty="0"/>
              <a:t>Tienen métodos propios para su mejor </a:t>
            </a:r>
            <a:r>
              <a:rPr lang="es-MX" dirty="0" err="1"/>
              <a:t>manipulacion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4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6179-BEA8-4163-BBE6-A0EFE08A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 de las estructuras en </a:t>
            </a:r>
            <a:r>
              <a:rPr lang="es-MX" dirty="0" err="1"/>
              <a:t>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AE98D-EF86-4FFC-A7F4-B10DBE924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 se tiene que declarar el tamaño inicial de la estructura de dato</a:t>
            </a:r>
          </a:p>
          <a:p>
            <a:r>
              <a:rPr lang="es-MX" dirty="0"/>
              <a:t>Puede contener cualquier tipo de variable, objeto o función</a:t>
            </a:r>
          </a:p>
          <a:p>
            <a:r>
              <a:rPr lang="es-MX" dirty="0"/>
              <a:t>Tienen métodos propios para su mejor </a:t>
            </a:r>
            <a:r>
              <a:rPr lang="es-MX" dirty="0" err="1"/>
              <a:t>manipulacion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9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F3757-2F25-4263-9A4E-604D2806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Listas</a:t>
            </a:r>
            <a:endParaRPr lang="en-US" dirty="0"/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829036C-E3B1-4297-A357-EF7C744898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38531" y="1994830"/>
            <a:ext cx="7116465" cy="374819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0E7A8-E466-45BB-B683-CF6AE18E8B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Las listas son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Ordenadas</a:t>
            </a:r>
            <a:endParaRPr lang="en-US" dirty="0"/>
          </a:p>
          <a:p>
            <a:pPr lvl="1"/>
            <a:r>
              <a:rPr lang="en-US" dirty="0" err="1"/>
              <a:t>Editables</a:t>
            </a:r>
            <a:endParaRPr lang="en-US" dirty="0"/>
          </a:p>
          <a:p>
            <a:pPr lvl="1"/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duplicados</a:t>
            </a:r>
            <a:endParaRPr lang="en-US" dirty="0"/>
          </a:p>
          <a:p>
            <a:pPr lvl="1"/>
            <a:r>
              <a:rPr lang="en-US" dirty="0"/>
              <a:t>Son indexable, </a:t>
            </a:r>
            <a:r>
              <a:rPr lang="en-US" dirty="0" err="1"/>
              <a:t>empezado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190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7F4ECF-6625-467E-AD91-D6F2D7B0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s-419" dirty="0"/>
              <a:t>Ejemplo Listas</a:t>
            </a:r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EE44B14-2309-4ECC-AAF0-C7E2A6A33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187" y="0"/>
            <a:ext cx="7643813" cy="68580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37B8907-842E-4945-B2EA-CACAB671C7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143"/>
          <a:stretch/>
        </p:blipFill>
        <p:spPr>
          <a:xfrm>
            <a:off x="386851" y="3429000"/>
            <a:ext cx="4030796" cy="157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7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F3757-2F25-4263-9A4E-604D2806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Tupla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0E7A8-E466-45BB-B683-CF6AE18E8B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Las Tuplas son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Ordenadas</a:t>
            </a:r>
            <a:endParaRPr lang="en-US" dirty="0"/>
          </a:p>
          <a:p>
            <a:pPr lvl="1"/>
            <a:r>
              <a:rPr lang="en-US" dirty="0" err="1"/>
              <a:t>Inmutables</a:t>
            </a:r>
            <a:endParaRPr lang="en-US" dirty="0"/>
          </a:p>
          <a:p>
            <a:pPr lvl="1"/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duplicados</a:t>
            </a:r>
            <a:endParaRPr lang="en-US" dirty="0"/>
          </a:p>
          <a:p>
            <a:pPr lvl="1"/>
            <a:r>
              <a:rPr lang="en-US" dirty="0"/>
              <a:t>Son indexable, </a:t>
            </a:r>
            <a:r>
              <a:rPr lang="en-US" dirty="0" err="1"/>
              <a:t>empezado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0</a:t>
            </a:r>
            <a:endParaRPr lang="es-MX" dirty="0"/>
          </a:p>
        </p:txBody>
      </p:sp>
      <p:pic>
        <p:nvPicPr>
          <p:cNvPr id="8" name="Content Placeholder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7C4FE12-5B31-42D4-8789-CFDA15A7A6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7866"/>
          <a:stretch/>
        </p:blipFill>
        <p:spPr>
          <a:xfrm>
            <a:off x="5634380" y="2755382"/>
            <a:ext cx="6442068" cy="874228"/>
          </a:xfrm>
        </p:spPr>
      </p:pic>
    </p:spTree>
    <p:extLst>
      <p:ext uri="{BB962C8B-B14F-4D97-AF65-F5344CB8AC3E}">
        <p14:creationId xmlns:p14="http://schemas.microsoft.com/office/powerpoint/2010/main" val="2170444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7F4ECF-6625-467E-AD91-D6F2D7B0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s-419" dirty="0"/>
              <a:t>Ejemplo Tupla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C596283-4EEB-42FE-A56D-2BA35A8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C9FBA04-DE39-42AA-ABEC-27C9B32956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572"/>
          <a:stretch/>
        </p:blipFill>
        <p:spPr>
          <a:xfrm>
            <a:off x="4619958" y="10726"/>
            <a:ext cx="7572042" cy="6847274"/>
          </a:xfrm>
          <a:prstGeom prst="rect">
            <a:avLst/>
          </a:prstGeom>
        </p:spPr>
      </p:pic>
      <p:pic>
        <p:nvPicPr>
          <p:cNvPr id="5" name="Picture 4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E94EE3A3-0709-42FE-B84C-0A2BA6437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716" y="4558575"/>
            <a:ext cx="53721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8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F3757-2F25-4263-9A4E-604D2806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0E7A8-E466-45BB-B683-CF6AE18E8B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Los sets son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Desordenadas</a:t>
            </a:r>
            <a:endParaRPr lang="en-US" dirty="0"/>
          </a:p>
          <a:p>
            <a:pPr lvl="1"/>
            <a:r>
              <a:rPr lang="en-US" dirty="0" err="1"/>
              <a:t>Inmutables</a:t>
            </a:r>
            <a:endParaRPr lang="en-US" dirty="0"/>
          </a:p>
          <a:p>
            <a:pPr lvl="1"/>
            <a:r>
              <a:rPr lang="en-US" dirty="0"/>
              <a:t>No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duplicados</a:t>
            </a:r>
            <a:endParaRPr lang="en-US" dirty="0"/>
          </a:p>
          <a:p>
            <a:pPr lvl="1"/>
            <a:r>
              <a:rPr lang="en-US" dirty="0"/>
              <a:t>No son </a:t>
            </a:r>
            <a:r>
              <a:rPr lang="en-US" dirty="0" err="1"/>
              <a:t>indexables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AB994-6895-451D-A29D-E6B0A67A85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01A0859-D7DF-4DB5-B811-DABDCA2D6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159" y="1918374"/>
            <a:ext cx="6770914" cy="4380858"/>
          </a:xfrm>
          <a:prstGeom prst="rect">
            <a:avLst/>
          </a:prstGeom>
        </p:spPr>
      </p:pic>
      <p:pic>
        <p:nvPicPr>
          <p:cNvPr id="1026" name="Picture 2" descr="Python Set - Learn By Example">
            <a:extLst>
              <a:ext uri="{FF2B5EF4-FFF2-40B4-BE49-F238E27FC236}">
                <a16:creationId xmlns:a16="http://schemas.microsoft.com/office/drawing/2014/main" id="{565FB9B5-441B-478D-9BDC-F11C97012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629" y="4116760"/>
            <a:ext cx="2305182" cy="17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70131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{7C445A62-6418-4596-892D-B74F8AA22665}tf56160789_win32</Template>
  <TotalTime>342</TotalTime>
  <Words>456</Words>
  <Application>Microsoft Office PowerPoint</Application>
  <PresentationFormat>Widescreen</PresentationFormat>
  <Paragraphs>120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Bookman Old Style</vt:lpstr>
      <vt:lpstr>Calibri</vt:lpstr>
      <vt:lpstr>Franklin Gothic Book</vt:lpstr>
      <vt:lpstr>1_RetrospectVTI</vt:lpstr>
      <vt:lpstr>Estructuras de datos</vt:lpstr>
      <vt:lpstr>Introduccion</vt:lpstr>
      <vt:lpstr>Ventajas de las estructuras en python</vt:lpstr>
      <vt:lpstr>Ventajas de las estructuras en python</vt:lpstr>
      <vt:lpstr>Listas</vt:lpstr>
      <vt:lpstr>Ejemplo Listas</vt:lpstr>
      <vt:lpstr>Tupla</vt:lpstr>
      <vt:lpstr>Ejemplo Tupla</vt:lpstr>
      <vt:lpstr>Set</vt:lpstr>
      <vt:lpstr>Ejemplo Set</vt:lpstr>
      <vt:lpstr>Diccionarios</vt:lpstr>
      <vt:lpstr>Ejemplo Dictionario</vt:lpstr>
      <vt:lpstr>Tabla Comparativa</vt:lpstr>
      <vt:lpstr>Ciclos For</vt:lpstr>
      <vt:lpstr>Ejemplo For  Range</vt:lpstr>
      <vt:lpstr>Ejemplo For Listas</vt:lpstr>
      <vt:lpstr>Ejemplo For  Tuplas</vt:lpstr>
      <vt:lpstr>Ejemplo For  Sets</vt:lpstr>
      <vt:lpstr>Ejemplo For Dictionarios</vt:lpstr>
      <vt:lpstr>Statements</vt:lpstr>
      <vt:lpstr>Ejemplo Statements</vt:lpstr>
      <vt:lpstr>Statements</vt:lpstr>
      <vt:lpstr>Ejemplo Ciclo anidado</vt:lpstr>
      <vt:lpstr>Ciclos While</vt:lpstr>
      <vt:lpstr>Ejemplo For Dictionarios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Python</dc:title>
  <dc:creator>Abraham</dc:creator>
  <cp:lastModifiedBy>Abraham</cp:lastModifiedBy>
  <cp:revision>3</cp:revision>
  <dcterms:created xsi:type="dcterms:W3CDTF">2021-08-14T14:20:58Z</dcterms:created>
  <dcterms:modified xsi:type="dcterms:W3CDTF">2021-08-21T17:19:21Z</dcterms:modified>
</cp:coreProperties>
</file>