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200" dirty="0" err="1"/>
              <a:t>Introduccion</a:t>
            </a:r>
            <a:r>
              <a:rPr lang="en-US" sz="7200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Abraham Legorreta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1C10-023E-4086-B71B-EB294650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Identitation</a:t>
            </a:r>
            <a:r>
              <a:rPr lang="es-419" dirty="0"/>
              <a:t> Error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AA55512-54F1-4B7C-9D6A-0B3828B72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331" y="643812"/>
            <a:ext cx="7474013" cy="56263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C1D8C-1E32-4C51-975A-C407A8031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419" dirty="0"/>
              <a:t>Prestar atención a los saltos de tabulador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3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9BB898-6DB5-49C6-9E67-BDE68C4A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Open </a:t>
            </a:r>
            <a:r>
              <a:rPr lang="es-419" dirty="0" err="1"/>
              <a:t>Source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DA08D-E80B-4B17-9045-260A39C3E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Don´t</a:t>
            </a:r>
            <a:r>
              <a:rPr lang="es-419" dirty="0"/>
              <a:t> </a:t>
            </a:r>
            <a:r>
              <a:rPr lang="es-419" dirty="0" err="1"/>
              <a:t>reinvent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Wheel</a:t>
            </a:r>
          </a:p>
          <a:p>
            <a:r>
              <a:rPr lang="es-419" dirty="0"/>
              <a:t>Es bueno buscar si alguien ya hizo la función que necesito</a:t>
            </a:r>
          </a:p>
          <a:p>
            <a:endParaRPr lang="en-US" dirty="0"/>
          </a:p>
        </p:txBody>
      </p:sp>
      <p:pic>
        <p:nvPicPr>
          <p:cNvPr id="1026" name="Picture 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5A98008C-2134-4333-850A-CC6C0A57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327630"/>
            <a:ext cx="3305078" cy="13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kit-learn - Wikipedia, la enciclopedia libre">
            <a:extLst>
              <a:ext uri="{FF2B5EF4-FFF2-40B4-BE49-F238E27FC236}">
                <a16:creationId xmlns:a16="http://schemas.microsoft.com/office/drawing/2014/main" id="{6CC32149-3A2D-49B7-9A6E-191DF8DC7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87" y="2900559"/>
            <a:ext cx="4042423" cy="21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rn Python Series (#10) - Matplotlib Part 1 — Steemit">
            <a:extLst>
              <a:ext uri="{FF2B5EF4-FFF2-40B4-BE49-F238E27FC236}">
                <a16:creationId xmlns:a16="http://schemas.microsoft.com/office/drawing/2014/main" id="{A0F84099-B2D8-4F15-B5B5-F7574760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499360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imeros pasos con Pandas - Adictos al trabajo Tutoriales">
            <a:extLst>
              <a:ext uri="{FF2B5EF4-FFF2-40B4-BE49-F238E27FC236}">
                <a16:creationId xmlns:a16="http://schemas.microsoft.com/office/drawing/2014/main" id="{3CD73909-0941-472A-B4A6-6BB925DC8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010" y="4585730"/>
            <a:ext cx="2852990" cy="11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FF6FADE-2D9A-4391-B088-8A402554E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955" y="2900559"/>
            <a:ext cx="3467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6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63C95F9-F0DD-468B-9DCF-F59BA356A87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476BC-6F7A-486C-98F0-3B165928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Validar la confianza en una librería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FD9DD36-5EC2-45ED-862E-E39B2ABEB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F8FB94-676E-4D2E-92AC-884A8889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6560"/>
            <a:ext cx="12192000" cy="564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FE2CC0-8E64-4AF7-99BD-5E8017B7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186"/>
            <a:ext cx="12192000" cy="4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F40F99-422A-439D-A32F-30C52C4B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Diferencias de programar con o sin </a:t>
            </a:r>
            <a:r>
              <a:rPr lang="es-419" dirty="0" err="1"/>
              <a:t>librerias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B1EB9-0934-4608-9CF3-FD0F86649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Sin </a:t>
            </a:r>
            <a:r>
              <a:rPr lang="es-419" dirty="0" err="1"/>
              <a:t>Numpy</a:t>
            </a:r>
            <a:endParaRPr lang="en-US" dirty="0"/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963F7DA5-C7CC-4C4B-B862-A89974F1C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3811" y="2963755"/>
            <a:ext cx="3286125" cy="269557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816996-A959-43E2-9C96-5CA4FFE5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419" dirty="0"/>
              <a:t>Con </a:t>
            </a:r>
            <a:r>
              <a:rPr lang="es-419" dirty="0" err="1"/>
              <a:t>Numpy</a:t>
            </a:r>
            <a:endParaRPr lang="en-US" dirty="0"/>
          </a:p>
        </p:txBody>
      </p:sp>
      <p:pic>
        <p:nvPicPr>
          <p:cNvPr id="1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FE9997-5914-48A6-90A2-80F04CF8B2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4325" y="2963755"/>
            <a:ext cx="4343400" cy="1162050"/>
          </a:xfrm>
        </p:spPr>
      </p:pic>
    </p:spTree>
    <p:extLst>
      <p:ext uri="{BB962C8B-B14F-4D97-AF65-F5344CB8AC3E}">
        <p14:creationId xmlns:p14="http://schemas.microsoft.com/office/powerpoint/2010/main" val="89050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02A8-C000-4813-8585-00A7949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Entornos</a:t>
            </a:r>
            <a:r>
              <a:rPr lang="en-US" dirty="0"/>
              <a:t> </a:t>
            </a:r>
            <a:r>
              <a:rPr lang="en-US" dirty="0" err="1"/>
              <a:t>virtuales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14E1E8-1B18-4293-9307-282D2827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conflictos</a:t>
            </a:r>
            <a:r>
              <a:rPr lang="en-US" dirty="0"/>
              <a:t> con </a:t>
            </a:r>
            <a:r>
              <a:rPr lang="en-US" dirty="0" err="1"/>
              <a:t>librerias</a:t>
            </a:r>
            <a:r>
              <a:rPr lang="en-US" dirty="0"/>
              <a:t> se </a:t>
            </a:r>
            <a:r>
              <a:rPr lang="en-US" dirty="0" err="1"/>
              <a:t>trabaja</a:t>
            </a:r>
            <a:r>
              <a:rPr lang="en-US" dirty="0"/>
              <a:t> con </a:t>
            </a:r>
            <a:r>
              <a:rPr lang="en-US" dirty="0" err="1"/>
              <a:t>entornos</a:t>
            </a:r>
            <a:r>
              <a:rPr lang="en-US" dirty="0"/>
              <a:t> </a:t>
            </a:r>
            <a:r>
              <a:rPr lang="en-US" dirty="0" err="1"/>
              <a:t>virtuales</a:t>
            </a:r>
            <a:r>
              <a:rPr lang="en-US" dirty="0"/>
              <a:t>,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Podemos </a:t>
            </a:r>
            <a:r>
              <a:rPr lang="en-US" dirty="0" err="1"/>
              <a:t>mantener</a:t>
            </a:r>
            <a:r>
              <a:rPr lang="en-US" dirty="0"/>
              <a:t> </a:t>
            </a:r>
            <a:r>
              <a:rPr lang="en-US" dirty="0" err="1"/>
              <a:t>separados</a:t>
            </a:r>
            <a:r>
              <a:rPr lang="en-US" dirty="0"/>
              <a:t> los </a:t>
            </a:r>
            <a:r>
              <a:rPr lang="en-US" dirty="0" err="1"/>
              <a:t>proyectos</a:t>
            </a:r>
            <a:r>
              <a:rPr lang="en-US" dirty="0"/>
              <a:t> entre </a:t>
            </a:r>
            <a:r>
              <a:rPr lang="en-US" dirty="0" err="1"/>
              <a:t>ellos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What is a Python Virtual Environment? - DEV Community">
            <a:extLst>
              <a:ext uri="{FF2B5EF4-FFF2-40B4-BE49-F238E27FC236}">
                <a16:creationId xmlns:a16="http://schemas.microsoft.com/office/drawing/2014/main" id="{411EA50C-0F5E-4E6E-8D19-9D314E66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493" y="3151842"/>
            <a:ext cx="3574187" cy="271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A46E1-AF74-431C-87FF-5FE4CBB96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83" y="3988646"/>
            <a:ext cx="20288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1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B31D-C8C5-41D9-A59A-DE9F72D5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Introduccion</a:t>
            </a:r>
            <a:r>
              <a:rPr lang="en-US" dirty="0"/>
              <a:t> a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4AD9D-415C-4876-9FE6-ABB055D2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Usaremos</a:t>
            </a:r>
            <a:r>
              <a:rPr lang="en-US" dirty="0"/>
              <a:t> la IDE de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out-of</a:t>
            </a:r>
            <a:r>
              <a:rPr lang="en-US" dirty="0"/>
              <a:t> box </a:t>
            </a:r>
            <a:r>
              <a:rPr lang="en-US" dirty="0" err="1"/>
              <a:t>muchos</a:t>
            </a:r>
            <a:r>
              <a:rPr lang="en-US" dirty="0"/>
              <a:t> plugins para python </a:t>
            </a:r>
          </a:p>
          <a:p>
            <a:pPr lvl="1"/>
            <a:r>
              <a:rPr lang="en-US" dirty="0"/>
              <a:t>Run</a:t>
            </a:r>
          </a:p>
          <a:p>
            <a:pPr lvl="1"/>
            <a:r>
              <a:rPr lang="en-US" dirty="0"/>
              <a:t>Debug</a:t>
            </a:r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enfocada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 </a:t>
            </a:r>
            <a:r>
              <a:rPr lang="en-US" dirty="0" err="1"/>
              <a:t>prototipado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9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5C7BC135-F0C5-4D1A-9BFE-4ECFB33F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23" y="522515"/>
            <a:ext cx="10150809" cy="55016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7CE985-2C6A-48ED-949B-C0DDC4BB0D3F}"/>
              </a:ext>
            </a:extLst>
          </p:cNvPr>
          <p:cNvSpPr/>
          <p:nvPr/>
        </p:nvSpPr>
        <p:spPr>
          <a:xfrm>
            <a:off x="7977051" y="933061"/>
            <a:ext cx="3340981" cy="291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75807-169E-49FE-80C8-936FE87070A3}"/>
              </a:ext>
            </a:extLst>
          </p:cNvPr>
          <p:cNvSpPr/>
          <p:nvPr/>
        </p:nvSpPr>
        <p:spPr>
          <a:xfrm>
            <a:off x="3261359" y="933060"/>
            <a:ext cx="4715692" cy="291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DA689-ADA5-46C2-AE78-B433C3D9FF2F}"/>
              </a:ext>
            </a:extLst>
          </p:cNvPr>
          <p:cNvSpPr/>
          <p:nvPr/>
        </p:nvSpPr>
        <p:spPr>
          <a:xfrm>
            <a:off x="1167224" y="929806"/>
            <a:ext cx="2094136" cy="291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4D32E-C086-4E29-9FEA-8A3D2DF31977}"/>
              </a:ext>
            </a:extLst>
          </p:cNvPr>
          <p:cNvSpPr/>
          <p:nvPr/>
        </p:nvSpPr>
        <p:spPr>
          <a:xfrm>
            <a:off x="1180284" y="3847466"/>
            <a:ext cx="10137748" cy="2176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7E0E02-E40B-4541-87CE-CC289F242406}"/>
              </a:ext>
            </a:extLst>
          </p:cNvPr>
          <p:cNvSpPr/>
          <p:nvPr/>
        </p:nvSpPr>
        <p:spPr>
          <a:xfrm>
            <a:off x="1167221" y="664483"/>
            <a:ext cx="5433875" cy="265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E1C6F-4FAD-4B07-85F3-A15244D8A839}"/>
              </a:ext>
            </a:extLst>
          </p:cNvPr>
          <p:cNvSpPr txBox="1"/>
          <p:nvPr/>
        </p:nvSpPr>
        <p:spPr>
          <a:xfrm>
            <a:off x="4214950" y="2904015"/>
            <a:ext cx="296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Script Zone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4E34B-31C4-4F5C-8483-0ACB3EF5F838}"/>
              </a:ext>
            </a:extLst>
          </p:cNvPr>
          <p:cNvSpPr txBox="1"/>
          <p:nvPr/>
        </p:nvSpPr>
        <p:spPr>
          <a:xfrm>
            <a:off x="4062546" y="612478"/>
            <a:ext cx="296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Commands Zone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634E4-9E3D-47D3-888F-E40DE16EA2E1}"/>
              </a:ext>
            </a:extLst>
          </p:cNvPr>
          <p:cNvSpPr txBox="1"/>
          <p:nvPr/>
        </p:nvSpPr>
        <p:spPr>
          <a:xfrm>
            <a:off x="1590869" y="2385381"/>
            <a:ext cx="106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Zone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B9BBC-62E4-4F0C-B8D8-26EBB525F5DB}"/>
              </a:ext>
            </a:extLst>
          </p:cNvPr>
          <p:cNvSpPr txBox="1"/>
          <p:nvPr/>
        </p:nvSpPr>
        <p:spPr>
          <a:xfrm>
            <a:off x="9115695" y="1430571"/>
            <a:ext cx="106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SciView</a:t>
            </a:r>
            <a:r>
              <a:rPr lang="en-US" dirty="0">
                <a:solidFill>
                  <a:schemeClr val="bg1"/>
                </a:solidFill>
              </a:rPr>
              <a:t> Zone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FA4A4-E872-4D15-9634-2A6B36DB5A64}"/>
              </a:ext>
            </a:extLst>
          </p:cNvPr>
          <p:cNvSpPr txBox="1"/>
          <p:nvPr/>
        </p:nvSpPr>
        <p:spPr>
          <a:xfrm>
            <a:off x="7977051" y="4612657"/>
            <a:ext cx="106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Debug Zone</a:t>
            </a:r>
          </a:p>
        </p:txBody>
      </p:sp>
    </p:spTree>
    <p:extLst>
      <p:ext uri="{BB962C8B-B14F-4D97-AF65-F5344CB8AC3E}">
        <p14:creationId xmlns:p14="http://schemas.microsoft.com/office/powerpoint/2010/main" val="68399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EC62-2748-41A2-9BBE-49C18259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Hola </a:t>
            </a:r>
            <a:r>
              <a:rPr lang="en-US" dirty="0" err="1"/>
              <a:t>mundo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DA6B-9DAE-4553-AFAB-B486A4A1B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PRIMER EJERCICIO</a:t>
            </a:r>
          </a:p>
        </p:txBody>
      </p:sp>
    </p:spTree>
    <p:extLst>
      <p:ext uri="{BB962C8B-B14F-4D97-AF65-F5344CB8AC3E}">
        <p14:creationId xmlns:p14="http://schemas.microsoft.com/office/powerpoint/2010/main" val="256874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13EE-ACAC-4C50-8E49-9C0D7C4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4945-5504-4392-89A7-89C0513F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171700"/>
            <a:ext cx="4639736" cy="3697395"/>
          </a:xfrm>
        </p:spPr>
        <p:txBody>
          <a:bodyPr>
            <a:normAutofit/>
          </a:bodyPr>
          <a:lstStyle/>
          <a:p>
            <a:r>
              <a:rPr lang="es-MX" dirty="0"/>
              <a:t>Solo se declaran, Python intuirá el tipo de variable</a:t>
            </a:r>
          </a:p>
          <a:p>
            <a:r>
              <a:rPr lang="es-MX" dirty="0"/>
              <a:t>Python vincula las variables con un objeto, por lo cual la variable puede ir cambiando de tipo automáticamente</a:t>
            </a:r>
          </a:p>
          <a:p>
            <a:r>
              <a:rPr lang="es-MX" dirty="0"/>
              <a:t>Esto da una ventaja sobre los lenguajes compilados que la variable debe ser declarada con tipo y espacio desde el principio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47211F24-E6F6-4873-970D-74C1ECCE1D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59965" y="2957513"/>
            <a:ext cx="4552121" cy="291147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3E3B99-D25F-4F21-AE46-3BC56E13A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 variables </a:t>
            </a:r>
            <a:r>
              <a:rPr lang="en-US" dirty="0" err="1"/>
              <a:t>primitivas</a:t>
            </a:r>
            <a:r>
              <a:rPr lang="en-US" dirty="0"/>
              <a:t> mas </a:t>
            </a:r>
            <a:r>
              <a:rPr lang="en-US" dirty="0" err="1"/>
              <a:t>usadas</a:t>
            </a:r>
            <a:r>
              <a:rPr lang="en-US" dirty="0"/>
              <a:t> son:</a:t>
            </a:r>
          </a:p>
        </p:txBody>
      </p:sp>
    </p:spTree>
    <p:extLst>
      <p:ext uri="{BB962C8B-B14F-4D97-AF65-F5344CB8AC3E}">
        <p14:creationId xmlns:p14="http://schemas.microsoft.com/office/powerpoint/2010/main" val="395096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8E2E95-018E-4BB0-BE40-F8E92423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CD0055FA-7024-49AE-AAE7-B83B18BA0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1313" y="160191"/>
            <a:ext cx="5927725" cy="427543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335DF8-6BF3-4B3C-A55A-6FBB633A4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Declaracion</a:t>
            </a:r>
            <a:r>
              <a:rPr lang="en-US" dirty="0"/>
              <a:t> de variables</a:t>
            </a:r>
          </a:p>
          <a:p>
            <a:r>
              <a:rPr lang="en-US" dirty="0" err="1"/>
              <a:t>Prestar</a:t>
            </a:r>
            <a:r>
              <a:rPr lang="en-US" dirty="0"/>
              <a:t> </a:t>
            </a:r>
            <a:r>
              <a:rPr lang="en-US" dirty="0" err="1"/>
              <a:t>atencion</a:t>
            </a:r>
            <a:r>
              <a:rPr lang="en-US" dirty="0"/>
              <a:t> a los </a:t>
            </a:r>
            <a:r>
              <a:rPr lang="en-US" dirty="0" err="1"/>
              <a:t>ValueError</a:t>
            </a:r>
            <a:endParaRPr lang="en-US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0C57F8AB-69E8-494D-8D26-C1C82C10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8" y="4598313"/>
            <a:ext cx="932237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7D8D-0D9D-4792-973B-6576307A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Generalidades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22B7-84DC-4769-9F73-0D782F538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Lenguaje Tipado y no compilado</a:t>
            </a:r>
          </a:p>
          <a:p>
            <a:r>
              <a:rPr lang="es-MX" dirty="0"/>
              <a:t>Sintaxis muy parecido al idioma ingles</a:t>
            </a:r>
          </a:p>
          <a:p>
            <a:r>
              <a:rPr lang="es-MX" dirty="0"/>
              <a:t>Lenguaje multipropósito</a:t>
            </a:r>
          </a:p>
          <a:p>
            <a:r>
              <a:rPr lang="es-MX" dirty="0"/>
              <a:t>Lenguaje que puede seguir una lógica de orientado objetos o orientada a funcional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F41363-264F-4234-BFB5-13602307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y Else If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B3F1EC-A170-4F3E-94D6-B6FF0616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09800"/>
            <a:ext cx="4639736" cy="3659295"/>
          </a:xfrm>
        </p:spPr>
        <p:txBody>
          <a:bodyPr/>
          <a:lstStyle/>
          <a:p>
            <a:r>
              <a:rPr lang="es-MX" dirty="0"/>
              <a:t>Sirven para realizar una </a:t>
            </a:r>
            <a:r>
              <a:rPr lang="es-MX" dirty="0" err="1"/>
              <a:t>accion</a:t>
            </a:r>
            <a:r>
              <a:rPr lang="es-MX" dirty="0"/>
              <a:t> si se cumple una o mas condiciones</a:t>
            </a:r>
          </a:p>
          <a:p>
            <a:r>
              <a:rPr lang="es-MX" dirty="0"/>
              <a:t>Se usa saltos de tabulador para indicar que va dentro del </a:t>
            </a:r>
            <a:r>
              <a:rPr lang="es-MX" dirty="0" err="1"/>
              <a:t>if</a:t>
            </a:r>
            <a:endParaRPr lang="es-MX" dirty="0"/>
          </a:p>
          <a:p>
            <a:r>
              <a:rPr lang="es-MX" dirty="0"/>
              <a:t>Al final de la </a:t>
            </a:r>
            <a:r>
              <a:rPr lang="es-MX" dirty="0" err="1"/>
              <a:t>linea</a:t>
            </a:r>
            <a:r>
              <a:rPr lang="es-MX" dirty="0"/>
              <a:t> del </a:t>
            </a:r>
            <a:r>
              <a:rPr lang="es-MX" dirty="0" err="1"/>
              <a:t>if</a:t>
            </a:r>
            <a:r>
              <a:rPr lang="es-MX" dirty="0"/>
              <a:t> se pone ‘:’</a:t>
            </a:r>
          </a:p>
          <a:p>
            <a:r>
              <a:rPr lang="es-MX" dirty="0"/>
              <a:t>Para anidar una o mas condiciones se usa el operador AND o 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66D178-21B1-4E85-B60B-F9BE29DAF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comparacion</a:t>
            </a:r>
            <a:r>
              <a:rPr lang="en-US" dirty="0"/>
              <a:t>: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FD76E6D2-3AD4-4121-9944-47A5F23D58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35750" y="3217863"/>
            <a:ext cx="4400550" cy="2390775"/>
          </a:xfrm>
        </p:spPr>
      </p:pic>
    </p:spTree>
    <p:extLst>
      <p:ext uri="{BB962C8B-B14F-4D97-AF65-F5344CB8AC3E}">
        <p14:creationId xmlns:p14="http://schemas.microsoft.com/office/powerpoint/2010/main" val="223677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CDC9CC-F2B4-4F83-8D21-3F72632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8534A482-AB42-42A4-916B-56560DA04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1038" y="1016794"/>
            <a:ext cx="5324475" cy="488632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3FFAC4-2C10-4360-882F-6D741E7D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419" dirty="0"/>
              <a:t>Ten cuidado con los </a:t>
            </a:r>
            <a:r>
              <a:rPr lang="es-419" dirty="0" err="1"/>
              <a:t>identention</a:t>
            </a:r>
            <a:r>
              <a:rPr lang="es-419" dirty="0"/>
              <a:t>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3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DE71-A1DD-40AD-99A7-705DBB61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usadas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2E4A87C-BA98-48D3-A86C-0881A29FA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787" y="1833370"/>
            <a:ext cx="5927725" cy="23017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518D-337B-4248-B51E-20D7015EB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A85E6AF-1C62-43D9-B722-B507CBDF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87" y="4405312"/>
            <a:ext cx="6067425" cy="2257425"/>
          </a:xfrm>
          <a:prstGeom prst="rect">
            <a:avLst/>
          </a:prstGeom>
        </p:spPr>
      </p:pic>
      <p:pic>
        <p:nvPicPr>
          <p:cNvPr id="10" name="Picture 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ABBDDFD8-8C16-408A-A3A1-8B27C4A7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786" y="386332"/>
            <a:ext cx="3840163" cy="11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03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9880-5E9D-41B8-8A49-34131350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94E9-8DDD-4BBA-A2B1-EEF69F38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de hello world para que </a:t>
            </a:r>
            <a:r>
              <a:rPr lang="en-US" dirty="0" err="1"/>
              <a:t>pida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e </a:t>
            </a:r>
            <a:r>
              <a:rPr lang="en-US" dirty="0" err="1"/>
              <a:t>imprima</a:t>
            </a:r>
            <a:r>
              <a:rPr lang="en-US" dirty="0"/>
              <a:t> </a:t>
            </a:r>
            <a:r>
              <a:rPr lang="en-US" dirty="0" err="1"/>
              <a:t>hola</a:t>
            </a:r>
            <a:r>
              <a:rPr lang="en-US" dirty="0"/>
              <a:t> &lt;</a:t>
            </a:r>
            <a:r>
              <a:rPr lang="en-US" dirty="0" err="1"/>
              <a:t>Nombre</a:t>
            </a:r>
            <a:r>
              <a:rPr lang="en-US" dirty="0"/>
              <a:t>&gt;, </a:t>
            </a:r>
            <a:r>
              <a:rPr lang="en-US" dirty="0" err="1"/>
              <a:t>ejemplo</a:t>
            </a:r>
            <a:r>
              <a:rPr lang="en-US" dirty="0"/>
              <a:t> Hola Abraham</a:t>
            </a:r>
          </a:p>
          <a:p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de </a:t>
            </a:r>
            <a:r>
              <a:rPr lang="en-US" dirty="0" err="1"/>
              <a:t>condicionales</a:t>
            </a:r>
            <a:r>
              <a:rPr lang="en-US" dirty="0"/>
              <a:t> para que </a:t>
            </a:r>
            <a:r>
              <a:rPr lang="en-US" dirty="0" err="1"/>
              <a:t>acepte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</a:t>
            </a:r>
            <a:r>
              <a:rPr lang="en-US" dirty="0" err="1"/>
              <a:t>a,b,c</a:t>
            </a:r>
            <a:r>
              <a:rPr lang="en-US" dirty="0"/>
              <a:t> y los </a:t>
            </a:r>
            <a:r>
              <a:rPr lang="en-US" dirty="0" err="1"/>
              <a:t>regrese</a:t>
            </a:r>
            <a:r>
              <a:rPr lang="en-US" dirty="0"/>
              <a:t> </a:t>
            </a:r>
            <a:r>
              <a:rPr lang="en-US" dirty="0" err="1"/>
              <a:t>acomodados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a mayor</a:t>
            </a:r>
          </a:p>
        </p:txBody>
      </p:sp>
    </p:spTree>
    <p:extLst>
      <p:ext uri="{BB962C8B-B14F-4D97-AF65-F5344CB8AC3E}">
        <p14:creationId xmlns:p14="http://schemas.microsoft.com/office/powerpoint/2010/main" val="37416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F3757-2F25-4263-9A4E-604D2806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popularity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F0B46C-6D0F-4B34-820F-C56CFC745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967" y="2108200"/>
            <a:ext cx="7910391" cy="3760788"/>
          </a:xfrm>
        </p:spPr>
      </p:pic>
    </p:spTree>
    <p:extLst>
      <p:ext uri="{BB962C8B-B14F-4D97-AF65-F5344CB8AC3E}">
        <p14:creationId xmlns:p14="http://schemas.microsoft.com/office/powerpoint/2010/main" val="306190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4D7D-9DA3-4A08-95E3-B14DC5AA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D053-E4C7-47C3-9790-5B9D0367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Lenguaje rápido de aprender por su sintaxis parecida al ingles</a:t>
            </a:r>
          </a:p>
          <a:p>
            <a:r>
              <a:rPr lang="es-MX" dirty="0"/>
              <a:t>Multiplataforma</a:t>
            </a:r>
          </a:p>
          <a:p>
            <a:r>
              <a:rPr lang="es-MX" dirty="0"/>
              <a:t>Multipropósito</a:t>
            </a:r>
          </a:p>
          <a:p>
            <a:r>
              <a:rPr lang="es-MX" dirty="0"/>
              <a:t>Comunidad Open-</a:t>
            </a:r>
            <a:r>
              <a:rPr lang="es-MX" dirty="0" err="1"/>
              <a:t>Source</a:t>
            </a:r>
            <a:endParaRPr lang="es-MX" dirty="0"/>
          </a:p>
          <a:p>
            <a:r>
              <a:rPr lang="es-MX" dirty="0"/>
              <a:t>Toda variable en Python es un objeto</a:t>
            </a:r>
          </a:p>
          <a:p>
            <a:r>
              <a:rPr lang="es-MX" dirty="0"/>
              <a:t>Posibilidad de ejecutar scripts en otros lenguajes (</a:t>
            </a:r>
            <a:r>
              <a:rPr lang="es-MX" dirty="0" err="1"/>
              <a:t>Cython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111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8D97-822B-494D-864E-E3A9228A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Desventajas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DD8D-4861-4990-AB3E-B0F414D2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tiempo de ejecución es mayor en comparación con otros lenguajes compilados</a:t>
            </a:r>
          </a:p>
          <a:p>
            <a:r>
              <a:rPr lang="es-MX" dirty="0"/>
              <a:t>Las variables al ser todo clasificados por objetos puede llevar a </a:t>
            </a:r>
            <a:r>
              <a:rPr lang="es-MX" dirty="0" err="1"/>
              <a:t>bug's</a:t>
            </a:r>
            <a:r>
              <a:rPr lang="es-MX" dirty="0"/>
              <a:t> que solo pasaran con valores en especifico</a:t>
            </a:r>
          </a:p>
          <a:p>
            <a:r>
              <a:rPr lang="es-MX" dirty="0"/>
              <a:t>Se debe evaluar todo uso de librería, ya que entre ellas tienen relaciones y puede ser </a:t>
            </a:r>
            <a:r>
              <a:rPr lang="es-MX" dirty="0" err="1"/>
              <a:t>dificil</a:t>
            </a:r>
            <a:r>
              <a:rPr lang="es-MX" dirty="0"/>
              <a:t> el </a:t>
            </a:r>
            <a:r>
              <a:rPr lang="es-MX" dirty="0" err="1"/>
              <a:t>gestionamiento</a:t>
            </a:r>
            <a:r>
              <a:rPr lang="es-MX" dirty="0"/>
              <a:t> de versiones.</a:t>
            </a:r>
          </a:p>
        </p:txBody>
      </p:sp>
    </p:spTree>
    <p:extLst>
      <p:ext uri="{BB962C8B-B14F-4D97-AF65-F5344CB8AC3E}">
        <p14:creationId xmlns:p14="http://schemas.microsoft.com/office/powerpoint/2010/main" val="86549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346B8BE-B191-4FEE-B6B7-DEE7394E754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17B913-1697-4498-9AD0-86BD0062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960E1-3882-4C57-89B8-7E321D8AE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56DB1B-69C3-47C2-BA2C-DE29B7B1B15F}"/>
              </a:ext>
            </a:extLst>
          </p:cNvPr>
          <p:cNvSpPr/>
          <p:nvPr/>
        </p:nvSpPr>
        <p:spPr>
          <a:xfrm>
            <a:off x="1524000" y="1314955"/>
            <a:ext cx="939654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Código ideal sera que se </a:t>
            </a:r>
            <a:r>
              <a:rPr lang="es-MX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pueda prototipar como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Python y </a:t>
            </a:r>
            <a:r>
              <a:rPr lang="es-MX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ejecutar como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27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007BE7-F82E-48AB-8786-42BD151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Usos Comunes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6B701-A0AC-490D-A5E9-03B632BA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Desarrollo Web</a:t>
            </a:r>
          </a:p>
          <a:p>
            <a:r>
              <a:rPr lang="es-MX" dirty="0"/>
              <a:t>Desarrollo Software</a:t>
            </a:r>
          </a:p>
          <a:p>
            <a:r>
              <a:rPr lang="es-MX" dirty="0"/>
              <a:t>Análisis de datos</a:t>
            </a:r>
          </a:p>
          <a:p>
            <a:r>
              <a:rPr lang="es-MX" dirty="0"/>
              <a:t>Inteligencia Artificial</a:t>
            </a:r>
          </a:p>
          <a:p>
            <a:r>
              <a:rPr lang="es-MX" dirty="0"/>
              <a:t>Script de </a:t>
            </a:r>
            <a:r>
              <a:rPr lang="es-MX" dirty="0" err="1"/>
              <a:t>Systema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152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DEC6B-92DE-471B-9E8C-AD36C69F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F722B-CBC3-4361-A130-AE0BAFD2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Fue diseñado para leer por lo cual se parece mucho al ingles</a:t>
            </a:r>
          </a:p>
          <a:p>
            <a:r>
              <a:rPr lang="es-MX" dirty="0"/>
              <a:t>Los comandos se separan por líneas</a:t>
            </a:r>
          </a:p>
          <a:p>
            <a:r>
              <a:rPr lang="es-MX" dirty="0"/>
              <a:t>Python uso saltos de tabulador para definir el </a:t>
            </a:r>
            <a:r>
              <a:rPr lang="es-MX" dirty="0" err="1"/>
              <a:t>Scope</a:t>
            </a:r>
            <a:endParaRPr lang="es-MX" dirty="0"/>
          </a:p>
          <a:p>
            <a:r>
              <a:rPr lang="es-MX" dirty="0"/>
              <a:t>Le es indiferente comillas dobles o sencillas</a:t>
            </a:r>
          </a:p>
        </p:txBody>
      </p:sp>
    </p:spTree>
    <p:extLst>
      <p:ext uri="{BB962C8B-B14F-4D97-AF65-F5344CB8AC3E}">
        <p14:creationId xmlns:p14="http://schemas.microsoft.com/office/powerpoint/2010/main" val="110698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7F4ECF-6625-467E-AD91-D6F2D7B0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s-419" dirty="0"/>
              <a:t>Ejemplo sintaxis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C596283-4EEB-42FE-A56D-2BA35A8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520868C4-1E3A-42B3-950E-1F122CFE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803" y="0"/>
            <a:ext cx="7841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782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{7C445A62-6418-4596-892D-B74F8AA22665}tf56160789_win32</Template>
  <TotalTime>177</TotalTime>
  <Words>470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Bookman Old Style</vt:lpstr>
      <vt:lpstr>Calibri</vt:lpstr>
      <vt:lpstr>Franklin Gothic Book</vt:lpstr>
      <vt:lpstr>1_RetrospectVTI</vt:lpstr>
      <vt:lpstr>Introduccion Python</vt:lpstr>
      <vt:lpstr>Generalidades Python</vt:lpstr>
      <vt:lpstr>Python popularity</vt:lpstr>
      <vt:lpstr>Ventajas</vt:lpstr>
      <vt:lpstr>Desventajas</vt:lpstr>
      <vt:lpstr>PowerPoint Presentation</vt:lpstr>
      <vt:lpstr>Usos Comunes</vt:lpstr>
      <vt:lpstr>Sintaxis</vt:lpstr>
      <vt:lpstr>Ejemplo sintaxis</vt:lpstr>
      <vt:lpstr>Identitation Error</vt:lpstr>
      <vt:lpstr>Open Source</vt:lpstr>
      <vt:lpstr>Validar la confianza en una librería</vt:lpstr>
      <vt:lpstr>Diferencias de programar con o sin librerias</vt:lpstr>
      <vt:lpstr>Entornos virtuales</vt:lpstr>
      <vt:lpstr>Introduccion a IDE</vt:lpstr>
      <vt:lpstr>PowerPoint Presentation</vt:lpstr>
      <vt:lpstr>Hola mundo</vt:lpstr>
      <vt:lpstr>Variables</vt:lpstr>
      <vt:lpstr>Ejemplo</vt:lpstr>
      <vt:lpstr>If, Else y Else If</vt:lpstr>
      <vt:lpstr>Ejemplo</vt:lpstr>
      <vt:lpstr>Funciones usadas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Python</dc:title>
  <dc:creator>Abraham</dc:creator>
  <cp:lastModifiedBy>Abraham</cp:lastModifiedBy>
  <cp:revision>2</cp:revision>
  <dcterms:created xsi:type="dcterms:W3CDTF">2021-08-14T14:20:58Z</dcterms:created>
  <dcterms:modified xsi:type="dcterms:W3CDTF">2021-08-14T17:26:38Z</dcterms:modified>
</cp:coreProperties>
</file>