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 err="1"/>
              <a:t>Exceptiones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Abraham Legorreta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1BB5-B683-4140-8B3B-8FF7289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52A0-3282-495E-8E05-6D190546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 exceptions son </a:t>
            </a:r>
            <a:r>
              <a:rPr lang="en-US" dirty="0" err="1"/>
              <a:t>objetos</a:t>
            </a:r>
            <a:r>
              <a:rPr lang="en-US" dirty="0"/>
              <a:t> que llama python </a:t>
            </a:r>
            <a:r>
              <a:rPr lang="en-US" dirty="0" err="1"/>
              <a:t>cuando</a:t>
            </a:r>
            <a:r>
              <a:rPr lang="en-US" dirty="0"/>
              <a:t> algo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no </a:t>
            </a:r>
            <a:r>
              <a:rPr lang="en-US" dirty="0" err="1"/>
              <a:t>funciono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o no sabe </a:t>
            </a:r>
            <a:r>
              <a:rPr lang="en-US" dirty="0" err="1"/>
              <a:t>como</a:t>
            </a:r>
            <a:r>
              <a:rPr lang="en-US" dirty="0"/>
              <a:t> debe </a:t>
            </a:r>
            <a:r>
              <a:rPr lang="en-US" dirty="0" err="1"/>
              <a:t>proceder</a:t>
            </a:r>
            <a:r>
              <a:rPr lang="en-US" dirty="0"/>
              <a:t>.</a:t>
            </a:r>
          </a:p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Excepciones</a:t>
            </a:r>
            <a:r>
              <a:rPr lang="en-US" dirty="0"/>
              <a:t> communes son:</a:t>
            </a:r>
          </a:p>
          <a:p>
            <a:pPr lvl="1"/>
            <a:r>
              <a:rPr lang="en-US" b="0" i="0" dirty="0" err="1">
                <a:effectLst/>
                <a:latin typeface="droid sans mono"/>
              </a:rPr>
              <a:t>FloatingPointError</a:t>
            </a:r>
            <a:endParaRPr lang="en-US" b="0" i="0" dirty="0">
              <a:effectLst/>
              <a:latin typeface="droid sans mono"/>
            </a:endParaRPr>
          </a:p>
          <a:p>
            <a:pPr lvl="1"/>
            <a:r>
              <a:rPr lang="en-US" b="0" i="0" dirty="0" err="1">
                <a:effectLst/>
                <a:latin typeface="droid sans mono"/>
              </a:rPr>
              <a:t>ImportError</a:t>
            </a:r>
            <a:endParaRPr lang="en-US" dirty="0">
              <a:latin typeface="droid sans mono"/>
            </a:endParaRPr>
          </a:p>
          <a:p>
            <a:pPr lvl="1"/>
            <a:r>
              <a:rPr lang="en-US" b="0" i="0" dirty="0" err="1">
                <a:effectLst/>
                <a:latin typeface="droid sans mono"/>
              </a:rPr>
              <a:t>IndexError</a:t>
            </a:r>
            <a:endParaRPr lang="en-US" b="0" i="0" dirty="0">
              <a:effectLst/>
              <a:latin typeface="droid sans mono"/>
            </a:endParaRPr>
          </a:p>
          <a:p>
            <a:pPr lvl="1"/>
            <a:r>
              <a:rPr lang="en-US" b="0" i="0" dirty="0" err="1">
                <a:effectLst/>
                <a:latin typeface="droid sans mono"/>
              </a:rPr>
              <a:t>KeyError</a:t>
            </a:r>
            <a:endParaRPr lang="en-US" b="0" i="0" dirty="0">
              <a:effectLst/>
              <a:latin typeface="droid sans mono"/>
            </a:endParaRPr>
          </a:p>
          <a:p>
            <a:pPr lvl="1"/>
            <a:r>
              <a:rPr lang="en-US" b="0" i="0" dirty="0" err="1">
                <a:effectLst/>
                <a:latin typeface="droid sans mono"/>
              </a:rPr>
              <a:t>NameError</a:t>
            </a:r>
            <a:endParaRPr lang="en-US" dirty="0">
              <a:latin typeface="droid sans mono"/>
            </a:endParaRPr>
          </a:p>
          <a:p>
            <a:pPr lvl="1"/>
            <a:r>
              <a:rPr lang="en-US" b="0" i="0" dirty="0" err="1">
                <a:effectLst/>
                <a:latin typeface="droid sans mono"/>
              </a:rPr>
              <a:t>TabError</a:t>
            </a:r>
            <a:endParaRPr lang="en-US" b="0" i="0" dirty="0">
              <a:effectLst/>
              <a:latin typeface="droid sans mono"/>
            </a:endParaRPr>
          </a:p>
          <a:p>
            <a:pPr lvl="1"/>
            <a:r>
              <a:rPr lang="en-US" b="0" i="0" dirty="0" err="1">
                <a:effectLst/>
                <a:latin typeface="droid sans mono"/>
              </a:rPr>
              <a:t>ValueError</a:t>
            </a:r>
            <a:endParaRPr lang="en-US" dirty="0">
              <a:latin typeface="droid sans mono"/>
            </a:endParaRPr>
          </a:p>
          <a:p>
            <a:pPr lvl="1"/>
            <a:r>
              <a:rPr lang="en-US" b="0" i="0" dirty="0" err="1">
                <a:effectLst/>
                <a:latin typeface="droid sans mono"/>
              </a:rPr>
              <a:t>ZeroDivisionError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9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1385-2DD1-4569-B6FA-14F9F20F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423C-63C4-4DE8-8FA8-47D7CAB2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ocurrir</a:t>
            </a:r>
            <a:r>
              <a:rPr lang="en-US" dirty="0"/>
              <a:t> y se </a:t>
            </a:r>
            <a:r>
              <a:rPr lang="en-US" dirty="0" err="1"/>
              <a:t>puden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con los </a:t>
            </a:r>
            <a:r>
              <a:rPr lang="en-US" dirty="0" err="1"/>
              <a:t>siguientes</a:t>
            </a:r>
            <a:r>
              <a:rPr lang="en-US" dirty="0"/>
              <a:t> statements:</a:t>
            </a:r>
          </a:p>
          <a:p>
            <a:pPr lvl="1"/>
            <a:r>
              <a:rPr lang="en-US" dirty="0"/>
              <a:t>Try,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que se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evaluar</a:t>
            </a:r>
            <a:r>
              <a:rPr lang="en-US" dirty="0"/>
              <a:t> o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salir</a:t>
            </a:r>
            <a:r>
              <a:rPr lang="en-US" dirty="0"/>
              <a:t> la exception</a:t>
            </a:r>
          </a:p>
          <a:p>
            <a:pPr lvl="1"/>
            <a:r>
              <a:rPr lang="en-US" dirty="0"/>
              <a:t>Except,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que </a:t>
            </a:r>
            <a:r>
              <a:rPr lang="en-US" dirty="0" err="1"/>
              <a:t>realizara</a:t>
            </a:r>
            <a:r>
              <a:rPr lang="en-US" dirty="0"/>
              <a:t> a </a:t>
            </a:r>
            <a:r>
              <a:rPr lang="en-US" dirty="0" err="1"/>
              <a:t>encontrar</a:t>
            </a:r>
            <a:r>
              <a:rPr lang="en-US" dirty="0"/>
              <a:t> una exception</a:t>
            </a:r>
          </a:p>
          <a:p>
            <a:pPr lvl="1"/>
            <a:r>
              <a:rPr lang="en-US" dirty="0"/>
              <a:t>Else, es un </a:t>
            </a:r>
            <a:r>
              <a:rPr lang="en-US" dirty="0" err="1"/>
              <a:t>codigo</a:t>
            </a:r>
            <a:r>
              <a:rPr lang="en-US" dirty="0"/>
              <a:t> que </a:t>
            </a:r>
            <a:r>
              <a:rPr lang="en-US" dirty="0" err="1"/>
              <a:t>correra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hubo</a:t>
            </a:r>
            <a:r>
              <a:rPr lang="en-US" dirty="0"/>
              <a:t> exceptions</a:t>
            </a:r>
          </a:p>
          <a:p>
            <a:pPr lvl="1"/>
            <a:r>
              <a:rPr lang="en-US" dirty="0"/>
              <a:t>Finally, es un </a:t>
            </a:r>
            <a:r>
              <a:rPr lang="en-US" dirty="0" err="1"/>
              <a:t>codigo</a:t>
            </a:r>
            <a:r>
              <a:rPr lang="en-US" dirty="0"/>
              <a:t> que </a:t>
            </a:r>
            <a:r>
              <a:rPr lang="en-US" dirty="0" err="1"/>
              <a:t>correra</a:t>
            </a:r>
            <a:r>
              <a:rPr lang="en-US" dirty="0"/>
              <a:t> </a:t>
            </a:r>
            <a:r>
              <a:rPr lang="en-US" dirty="0" err="1"/>
              <a:t>haya</a:t>
            </a:r>
            <a:r>
              <a:rPr lang="en-US" dirty="0"/>
              <a:t> o no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habido</a:t>
            </a:r>
            <a:r>
              <a:rPr lang="en-US" dirty="0"/>
              <a:t> exception</a:t>
            </a:r>
          </a:p>
        </p:txBody>
      </p:sp>
    </p:spTree>
    <p:extLst>
      <p:ext uri="{BB962C8B-B14F-4D97-AF65-F5344CB8AC3E}">
        <p14:creationId xmlns:p14="http://schemas.microsoft.com/office/powerpoint/2010/main" val="367199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6BC660-0E64-4786-97E2-24B35E63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CEBD1-268F-4C4C-9F14-73D76A1B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807215-D8F2-4E31-89DD-E89E46D76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086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{7C445A62-6418-4596-892D-B74F8AA22665}tf56160789_win32</Template>
  <TotalTime>610</TotalTime>
  <Words>106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droid sans mono</vt:lpstr>
      <vt:lpstr>Franklin Gothic Book</vt:lpstr>
      <vt:lpstr>1_RetrospectVTI</vt:lpstr>
      <vt:lpstr>Exceptiones</vt:lpstr>
      <vt:lpstr>Que son</vt:lpstr>
      <vt:lpstr>Handle Exceptions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Python</dc:title>
  <dc:creator>Abraham</dc:creator>
  <cp:lastModifiedBy>Abraham</cp:lastModifiedBy>
  <cp:revision>7</cp:revision>
  <dcterms:created xsi:type="dcterms:W3CDTF">2021-08-14T14:20:58Z</dcterms:created>
  <dcterms:modified xsi:type="dcterms:W3CDTF">2021-09-18T17:19:38Z</dcterms:modified>
</cp:coreProperties>
</file>