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4" r:id="rId4"/>
    <p:sldId id="268" r:id="rId5"/>
    <p:sldId id="266" r:id="rId6"/>
    <p:sldId id="267" r:id="rId7"/>
    <p:sldId id="270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 err="1"/>
              <a:t>Introduccion</a:t>
            </a:r>
            <a:r>
              <a:rPr lang="en-US" sz="7200" dirty="0"/>
              <a:t> a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Abraham Legorreta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E887-A535-4F5A-8388-B140A72D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MATPLOTLIB?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9C2B-0DFA-4C7E-A7E3-B2F7BCF9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Una librería de Python para la creación de graficas de tanto manera dinámica como estática.</a:t>
            </a:r>
          </a:p>
          <a:p>
            <a:r>
              <a:rPr lang="es-MX" b="1" dirty="0"/>
              <a:t>Se basa en el uso de arreglos de </a:t>
            </a:r>
            <a:r>
              <a:rPr lang="es-MX" b="1" dirty="0" err="1"/>
              <a:t>numpy</a:t>
            </a:r>
            <a:r>
              <a:rPr lang="es-MX" b="1" dirty="0"/>
              <a:t> como datos de entradas</a:t>
            </a:r>
          </a:p>
          <a:p>
            <a:r>
              <a:rPr lang="es-MX" b="1" dirty="0"/>
              <a:t>Tiene una variedad de graficas como: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Lineas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Puntos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Barras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Contornos</a:t>
            </a:r>
          </a:p>
        </p:txBody>
      </p:sp>
    </p:spTree>
    <p:extLst>
      <p:ext uri="{BB962C8B-B14F-4D97-AF65-F5344CB8AC3E}">
        <p14:creationId xmlns:p14="http://schemas.microsoft.com/office/powerpoint/2010/main" val="35896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E887-A535-4F5A-8388-B140A72D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MATPLOTLIB?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9C2B-0DFA-4C7E-A7E3-B2F7BCF9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Una librería de Python para la creación de graficas de tanto manera dinámica como estática.</a:t>
            </a:r>
          </a:p>
          <a:p>
            <a:r>
              <a:rPr lang="es-MX" b="1" dirty="0"/>
              <a:t>Se basa en el uso de arreglos de </a:t>
            </a:r>
            <a:r>
              <a:rPr lang="es-MX" b="1" dirty="0" err="1"/>
              <a:t>numpy</a:t>
            </a:r>
            <a:r>
              <a:rPr lang="es-MX" b="1" dirty="0"/>
              <a:t> como datos de entradas</a:t>
            </a:r>
          </a:p>
          <a:p>
            <a:r>
              <a:rPr lang="es-MX" b="1" dirty="0"/>
              <a:t>Tiene una variedad de graficas como: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Lineas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Puntos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Barras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Contornos</a:t>
            </a:r>
          </a:p>
        </p:txBody>
      </p:sp>
    </p:spTree>
    <p:extLst>
      <p:ext uri="{BB962C8B-B14F-4D97-AF65-F5344CB8AC3E}">
        <p14:creationId xmlns:p14="http://schemas.microsoft.com/office/powerpoint/2010/main" val="265027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2627A7C7-BDF8-4C2C-8D00-3E30FDCB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 err="1"/>
              <a:t>Partes</a:t>
            </a:r>
            <a:r>
              <a:rPr lang="en-US" dirty="0"/>
              <a:t> de la </a:t>
            </a:r>
            <a:r>
              <a:rPr lang="en-US" dirty="0" err="1"/>
              <a:t>grafica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58F9B4-A78A-44A7-BC31-95A061D02D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5777" y="812799"/>
            <a:ext cx="5294757" cy="52947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E9E30E6C-5094-475A-A93A-0BBED3DA4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6DC6-B230-4EC0-8635-6446A6D7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mas </a:t>
            </a:r>
            <a:r>
              <a:rPr lang="en-US" dirty="0" err="1"/>
              <a:t>importantes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4DB5-21B9-4044-951C-60F022DD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Figure: Es </a:t>
            </a:r>
            <a:r>
              <a:rPr lang="en-US" dirty="0" err="1"/>
              <a:t>el</a:t>
            </a:r>
            <a:r>
              <a:rPr lang="en-US" dirty="0"/>
              <a:t> contender principal de las </a:t>
            </a:r>
            <a:r>
              <a:rPr lang="en-US" dirty="0" err="1"/>
              <a:t>graficas</a:t>
            </a:r>
            <a:r>
              <a:rPr lang="en-US" dirty="0"/>
              <a:t>(axes)</a:t>
            </a:r>
          </a:p>
          <a:p>
            <a:r>
              <a:rPr lang="en-US" dirty="0"/>
              <a:t>Axes: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de un grid para </a:t>
            </a:r>
            <a:r>
              <a:rPr lang="en-US" dirty="0" err="1"/>
              <a:t>graficar</a:t>
            </a:r>
            <a:r>
              <a:rPr lang="en-US" dirty="0"/>
              <a:t> axis(las </a:t>
            </a:r>
            <a:r>
              <a:rPr lang="en-US" dirty="0" err="1"/>
              <a:t>lineas</a:t>
            </a:r>
            <a:r>
              <a:rPr lang="en-US" dirty="0"/>
              <a:t>), un figure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multiples axes </a:t>
            </a:r>
            <a:r>
              <a:rPr lang="en-US" dirty="0" err="1"/>
              <a:t>pero</a:t>
            </a:r>
            <a:r>
              <a:rPr lang="en-US" dirty="0"/>
              <a:t> un axes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multiples </a:t>
            </a:r>
            <a:r>
              <a:rPr lang="en-US" dirty="0" err="1"/>
              <a:t>figuras</a:t>
            </a:r>
            <a:endParaRPr lang="en-US" dirty="0"/>
          </a:p>
          <a:p>
            <a:r>
              <a:rPr lang="en-US" dirty="0"/>
              <a:t>Axis: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de la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informacion</a:t>
            </a:r>
            <a:r>
              <a:rPr lang="en-US" dirty="0"/>
              <a:t> a </a:t>
            </a:r>
            <a:r>
              <a:rPr lang="en-US" dirty="0" err="1"/>
              <a:t>graficar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6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F48C-372C-4ED1-B6B2-4BB087BE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General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1496B-D19A-47C2-9B20-19A7D749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809" y="165657"/>
            <a:ext cx="5927725" cy="36009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788B-530D-4249-A262-EAF77572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CA71A-B2E7-482A-8EFB-ABD8B816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68" y="4128750"/>
            <a:ext cx="2660006" cy="22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1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F48C-372C-4ED1-B6B2-4BB087BE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Multiple axes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788B-530D-4249-A262-EAF77572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693131-0564-4010-A4C5-487F2603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580" y="1482112"/>
            <a:ext cx="5927725" cy="1006010"/>
          </a:xfrm>
        </p:spPr>
      </p:pic>
    </p:spTree>
    <p:extLst>
      <p:ext uri="{BB962C8B-B14F-4D97-AF65-F5344CB8AC3E}">
        <p14:creationId xmlns:p14="http://schemas.microsoft.com/office/powerpoint/2010/main" val="95544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D3B9-0414-4956-8382-AB08015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de una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3535-DB87-42E5-A065-A34CB7DE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libreria</a:t>
            </a:r>
            <a:r>
              <a:rPr lang="en-US" dirty="0"/>
              <a:t> de matplotlib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por medio de </a:t>
            </a:r>
            <a:r>
              <a:rPr lang="en-US" dirty="0" err="1"/>
              <a:t>objetos</a:t>
            </a:r>
            <a:r>
              <a:rPr lang="en-US" dirty="0"/>
              <a:t> base.</a:t>
            </a:r>
          </a:p>
          <a:p>
            <a:r>
              <a:rPr lang="en-US" dirty="0"/>
              <a:t>Hay dos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programar</a:t>
            </a:r>
            <a:r>
              <a:rPr lang="en-US" dirty="0"/>
              <a:t> con </a:t>
            </a:r>
            <a:r>
              <a:rPr lang="en-US" dirty="0" err="1"/>
              <a:t>ella</a:t>
            </a:r>
            <a:r>
              <a:rPr lang="en-US" dirty="0"/>
              <a:t>: </a:t>
            </a:r>
            <a:r>
              <a:rPr lang="en-US" dirty="0" err="1"/>
              <a:t>describiendo</a:t>
            </a:r>
            <a:r>
              <a:rPr lang="en-US" dirty="0"/>
              <a:t> </a:t>
            </a:r>
            <a:r>
              <a:rPr lang="en-US" dirty="0" err="1"/>
              <a:t>explicitamente</a:t>
            </a:r>
            <a:r>
              <a:rPr lang="en-US" dirty="0"/>
              <a:t> sus </a:t>
            </a:r>
            <a:r>
              <a:rPr lang="en-US" dirty="0" err="1"/>
              <a:t>objetos</a:t>
            </a:r>
            <a:r>
              <a:rPr lang="en-US" dirty="0"/>
              <a:t> o usar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pyplot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creara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0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F48C-372C-4ED1-B6B2-4BB087BE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788B-530D-4249-A262-EAF77572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24C527-35A8-48A6-89EF-15E9CAD1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047615"/>
            <a:ext cx="5927725" cy="4824683"/>
          </a:xfrm>
        </p:spPr>
      </p:pic>
    </p:spTree>
    <p:extLst>
      <p:ext uri="{BB962C8B-B14F-4D97-AF65-F5344CB8AC3E}">
        <p14:creationId xmlns:p14="http://schemas.microsoft.com/office/powerpoint/2010/main" val="3666809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{7C445A62-6418-4596-892D-B74F8AA22665}tf56160789_win32</Template>
  <TotalTime>1121</TotalTime>
  <Words>214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Introduccion a MATPLOTLIB</vt:lpstr>
      <vt:lpstr>¿Qué es MATPLOTLIB?</vt:lpstr>
      <vt:lpstr>¿Qué es MATPLOTLIB?</vt:lpstr>
      <vt:lpstr>Partes de la grafica</vt:lpstr>
      <vt:lpstr>Los tres objetos mas importantes </vt:lpstr>
      <vt:lpstr>Example General</vt:lpstr>
      <vt:lpstr>Example Multiple axes</vt:lpstr>
      <vt:lpstr>Esta escrita de una manera orientada a objetos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Python</dc:title>
  <dc:creator>Abraham</dc:creator>
  <cp:lastModifiedBy>Legorreta Valenzuela, Abraham</cp:lastModifiedBy>
  <cp:revision>5</cp:revision>
  <dcterms:created xsi:type="dcterms:W3CDTF">2021-08-14T14:20:58Z</dcterms:created>
  <dcterms:modified xsi:type="dcterms:W3CDTF">2021-11-28T04:36:34Z</dcterms:modified>
</cp:coreProperties>
</file>