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7200" dirty="0" err="1"/>
              <a:t>Introduccion</a:t>
            </a:r>
            <a:r>
              <a:rPr lang="en-US" sz="7200" dirty="0"/>
              <a:t> a Programacion </a:t>
            </a:r>
            <a:r>
              <a:rPr lang="en-US" sz="7200" dirty="0" err="1"/>
              <a:t>orientada</a:t>
            </a:r>
            <a:r>
              <a:rPr lang="en-US" sz="7200" dirty="0"/>
              <a:t> a </a:t>
            </a:r>
            <a:r>
              <a:rPr lang="en-US" sz="7200" dirty="0" err="1"/>
              <a:t>objetos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Abraham Legorreta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5A4A27-62A7-4322-936F-17B9695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70329-6FDC-49AB-8099-16A0EF7C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CreditCard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current_balance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debe </a:t>
            </a:r>
            <a:r>
              <a:rPr lang="en-US" dirty="0" err="1"/>
              <a:t>regresar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balance actual de la </a:t>
            </a:r>
            <a:r>
              <a:rPr lang="en-US" dirty="0" err="1"/>
              <a:t>tarjeta</a:t>
            </a:r>
            <a:endParaRPr lang="en-US" dirty="0"/>
          </a:p>
          <a:p>
            <a:pPr lvl="1"/>
            <a:r>
              <a:rPr lang="en-US" dirty="0" err="1"/>
              <a:t>make_payment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debe </a:t>
            </a:r>
            <a:r>
              <a:rPr lang="en-US" dirty="0" err="1"/>
              <a:t>recibir</a:t>
            </a:r>
            <a:r>
              <a:rPr lang="en-US" dirty="0"/>
              <a:t> un doble y </a:t>
            </a:r>
            <a:r>
              <a:rPr lang="en-US" dirty="0" err="1"/>
              <a:t>restarlo</a:t>
            </a:r>
            <a:r>
              <a:rPr lang="en-US" dirty="0"/>
              <a:t> a al balance actual de la </a:t>
            </a:r>
            <a:r>
              <a:rPr lang="en-US" dirty="0" err="1"/>
              <a:t>tarjeta</a:t>
            </a:r>
            <a:endParaRPr lang="en-US" dirty="0"/>
          </a:p>
          <a:p>
            <a:pPr lvl="1"/>
            <a:r>
              <a:rPr lang="en-US" dirty="0" err="1"/>
              <a:t>make_expense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debe </a:t>
            </a:r>
            <a:r>
              <a:rPr lang="en-US" dirty="0" err="1"/>
              <a:t>recibir</a:t>
            </a:r>
            <a:r>
              <a:rPr lang="en-US" dirty="0"/>
              <a:t> un doble y </a:t>
            </a:r>
            <a:r>
              <a:rPr lang="en-US" dirty="0" err="1"/>
              <a:t>sumarlo</a:t>
            </a:r>
            <a:r>
              <a:rPr lang="en-US" dirty="0"/>
              <a:t> al balance actual de la </a:t>
            </a:r>
            <a:r>
              <a:rPr lang="en-US" dirty="0" err="1"/>
              <a:t>tarjeta</a:t>
            </a:r>
            <a:endParaRPr lang="en-US" dirty="0"/>
          </a:p>
          <a:p>
            <a:pPr lvl="1"/>
            <a:r>
              <a:rPr lang="en-US" dirty="0" err="1"/>
              <a:t>Sobreescribir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__str__: para que </a:t>
            </a:r>
            <a:r>
              <a:rPr lang="en-US" dirty="0" err="1"/>
              <a:t>imprima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Su</a:t>
            </a:r>
            <a:r>
              <a:rPr lang="en-US" dirty="0"/>
              <a:t> balance es &lt;balance con dos </a:t>
            </a:r>
            <a:r>
              <a:rPr lang="en-US" dirty="0" err="1"/>
              <a:t>decimales</a:t>
            </a:r>
            <a:r>
              <a:rPr lang="en-US" dirty="0"/>
              <a:t>&gt;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tarjeta</a:t>
            </a:r>
            <a:r>
              <a:rPr lang="en-US" dirty="0"/>
              <a:t> &lt;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tarjeta</a:t>
            </a:r>
            <a:r>
              <a:rPr lang="en-US" dirty="0"/>
              <a:t>&gt; del banco &lt;</a:t>
            </a:r>
            <a:r>
              <a:rPr lang="en-US" dirty="0" err="1"/>
              <a:t>nombre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509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B58C-6594-4015-949B-CAE5A424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043A-FA73-4141-ABFE-31B7538F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CreditCard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de </a:t>
            </a:r>
            <a:r>
              <a:rPr lang="en-US" dirty="0" err="1"/>
              <a:t>credit_limit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cantidad</a:t>
            </a:r>
            <a:r>
              <a:rPr lang="en-US" dirty="0"/>
              <a:t> maxima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cuenta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make_expense</a:t>
            </a:r>
            <a:r>
              <a:rPr lang="en-US" dirty="0"/>
              <a:t> se debe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gasto</a:t>
            </a:r>
            <a:r>
              <a:rPr lang="en-US" dirty="0"/>
              <a:t> no se </a:t>
            </a:r>
            <a:r>
              <a:rPr lang="en-US" dirty="0" err="1"/>
              <a:t>excedera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limite</a:t>
            </a:r>
            <a:r>
              <a:rPr lang="en-US" dirty="0"/>
              <a:t> 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serlo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debe </a:t>
            </a:r>
            <a:r>
              <a:rPr lang="en-US" dirty="0" err="1"/>
              <a:t>regresar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advirtiendo</a:t>
            </a:r>
            <a:r>
              <a:rPr lang="en-US" dirty="0"/>
              <a:t> que se </a:t>
            </a:r>
            <a:r>
              <a:rPr lang="en-US" dirty="0" err="1"/>
              <a:t>exedio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limite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make_payment</a:t>
            </a:r>
            <a:r>
              <a:rPr lang="en-US" dirty="0"/>
              <a:t>, no se debe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pago</a:t>
            </a:r>
            <a:r>
              <a:rPr lang="en-US" dirty="0"/>
              <a:t> que </a:t>
            </a: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current balance </a:t>
            </a:r>
            <a:r>
              <a:rPr lang="en-US" dirty="0" err="1"/>
              <a:t>menor</a:t>
            </a:r>
            <a:r>
              <a:rPr lang="en-US" dirty="0"/>
              <a:t> a 0,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ocurra</a:t>
            </a:r>
            <a:r>
              <a:rPr lang="en-US" dirty="0"/>
              <a:t> debe </a:t>
            </a:r>
            <a:r>
              <a:rPr lang="en-US" dirty="0" err="1"/>
              <a:t>enviarle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le </a:t>
            </a:r>
            <a:r>
              <a:rPr lang="en-US" dirty="0" err="1"/>
              <a:t>diga</a:t>
            </a:r>
            <a:r>
              <a:rPr lang="en-US" dirty="0"/>
              <a:t> </a:t>
            </a:r>
            <a:r>
              <a:rPr lang="en-US" dirty="0" err="1"/>
              <a:t>cuanto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pago</a:t>
            </a:r>
            <a:r>
              <a:rPr lang="en-US" dirty="0"/>
              <a:t> que debe </a:t>
            </a:r>
            <a:r>
              <a:rPr lang="en-US" dirty="0" err="1"/>
              <a:t>hacer</a:t>
            </a:r>
            <a:endParaRPr lang="en-US" dirty="0"/>
          </a:p>
          <a:p>
            <a:pPr lvl="1"/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movements,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debe ser una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tuplas</a:t>
            </a:r>
            <a:r>
              <a:rPr lang="en-US" dirty="0"/>
              <a:t> con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(“</a:t>
            </a:r>
            <a:r>
              <a:rPr lang="en-US" dirty="0" err="1"/>
              <a:t>tipo</a:t>
            </a:r>
            <a:r>
              <a:rPr lang="en-US" dirty="0"/>
              <a:t>”,</a:t>
            </a:r>
            <a:r>
              <a:rPr lang="en-US" dirty="0" err="1"/>
              <a:t>cantidad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Modificarl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expense para que </a:t>
            </a:r>
            <a:r>
              <a:rPr lang="en-US" dirty="0" err="1"/>
              <a:t>agregue</a:t>
            </a:r>
            <a:r>
              <a:rPr lang="en-US" dirty="0"/>
              <a:t> una tuple a la </a:t>
            </a:r>
            <a:r>
              <a:rPr lang="en-US" dirty="0" err="1"/>
              <a:t>lista</a:t>
            </a:r>
            <a:r>
              <a:rPr lang="en-US" dirty="0"/>
              <a:t> de movements</a:t>
            </a:r>
          </a:p>
          <a:p>
            <a:pPr lvl="1"/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payment para que </a:t>
            </a:r>
            <a:r>
              <a:rPr lang="en-US" dirty="0" err="1"/>
              <a:t>agregue</a:t>
            </a:r>
            <a:r>
              <a:rPr lang="en-US" dirty="0"/>
              <a:t> una tuple a la </a:t>
            </a:r>
            <a:r>
              <a:rPr lang="en-US" dirty="0" err="1"/>
              <a:t>lista</a:t>
            </a:r>
            <a:r>
              <a:rPr lang="en-US" dirty="0"/>
              <a:t> de movements</a:t>
            </a:r>
          </a:p>
        </p:txBody>
      </p:sp>
    </p:spTree>
    <p:extLst>
      <p:ext uri="{BB962C8B-B14F-4D97-AF65-F5344CB8AC3E}">
        <p14:creationId xmlns:p14="http://schemas.microsoft.com/office/powerpoint/2010/main" val="71915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887-A535-4F5A-8388-B140A72D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programación orientada a objetos? (POO)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9C2B-0DFA-4C7E-A7E3-B2F7BCF9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Paradigma de programación en que los datos y las operaciones están agrupados en unidades lógicas llamadas objetos</a:t>
            </a:r>
          </a:p>
          <a:p>
            <a:r>
              <a:rPr lang="es-MX" dirty="0"/>
              <a:t>A los datos se les conoce como </a:t>
            </a:r>
            <a:r>
              <a:rPr lang="es-MX" b="1" dirty="0"/>
              <a:t>Atributos</a:t>
            </a:r>
          </a:p>
          <a:p>
            <a:r>
              <a:rPr lang="es-MX" dirty="0"/>
              <a:t>A las operaciones se les conoce como </a:t>
            </a:r>
            <a:r>
              <a:rPr lang="es-MX" b="1" dirty="0"/>
              <a:t>Métodos</a:t>
            </a:r>
          </a:p>
          <a:p>
            <a:r>
              <a:rPr lang="es-MX" dirty="0"/>
              <a:t>Los objetos nos ayuda a aplicar los principios de </a:t>
            </a:r>
            <a:r>
              <a:rPr lang="es-MX" b="1" dirty="0"/>
              <a:t>Abstracción</a:t>
            </a:r>
            <a:r>
              <a:rPr lang="es-MX" dirty="0"/>
              <a:t> y </a:t>
            </a:r>
            <a:r>
              <a:rPr lang="es-MX" b="1" dirty="0"/>
              <a:t>Encapsulamiento</a:t>
            </a:r>
          </a:p>
        </p:txBody>
      </p:sp>
    </p:spTree>
    <p:extLst>
      <p:ext uri="{BB962C8B-B14F-4D97-AF65-F5344CB8AC3E}">
        <p14:creationId xmlns:p14="http://schemas.microsoft.com/office/powerpoint/2010/main" val="35896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C89EA-0932-4067-A4A6-FE2EF726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objeto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C23FE7-F6F5-48B0-9B1D-DA9AAD64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728851"/>
            <a:ext cx="5927725" cy="346221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B026D-BAFB-4FCA-ABEE-B8F98A20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C593B8-816A-47E1-951C-DE4A7CA8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Clases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0465A-19FB-4B85-8524-1D800FBC6C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Las clases son los moldes al partir que se crean los objetos</a:t>
            </a:r>
          </a:p>
          <a:p>
            <a:r>
              <a:rPr lang="es-MX" dirty="0"/>
              <a:t>Las clases siguen las siguiente sintaxis en Python:</a:t>
            </a:r>
          </a:p>
          <a:p>
            <a:pPr lvl="1"/>
            <a:r>
              <a:rPr lang="es-MX" dirty="0"/>
              <a:t>Empiezan con la palabra clave </a:t>
            </a:r>
            <a:r>
              <a:rPr lang="es-MX" dirty="0" err="1"/>
              <a:t>class</a:t>
            </a:r>
            <a:r>
              <a:rPr lang="es-MX" dirty="0"/>
              <a:t> seguido por el nombre de la clase y un paréntesis, indicando el inicio del </a:t>
            </a:r>
            <a:r>
              <a:rPr lang="es-MX" dirty="0" err="1"/>
              <a:t>scope</a:t>
            </a:r>
            <a:r>
              <a:rPr lang="es-MX" dirty="0"/>
              <a:t> con “:”</a:t>
            </a:r>
          </a:p>
          <a:p>
            <a:pPr lvl="1"/>
            <a:r>
              <a:rPr lang="es-MX" dirty="0"/>
              <a:t>Las buenas practicas indican que los nombres de clases empiezan con mayúsculas</a:t>
            </a:r>
          </a:p>
          <a:p>
            <a:pPr lvl="1"/>
            <a:r>
              <a:rPr lang="es-MX" dirty="0" err="1"/>
              <a:t>class</a:t>
            </a:r>
            <a:r>
              <a:rPr lang="es-MX" dirty="0"/>
              <a:t> &lt;nombre-clase&gt;():</a:t>
            </a:r>
          </a:p>
          <a:p>
            <a:pPr lvl="1"/>
            <a:endParaRPr lang="es-MX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B10AF-C464-4716-9089-BF963561A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480" y="2267516"/>
            <a:ext cx="4557071" cy="1625622"/>
          </a:xfrm>
        </p:spPr>
      </p:pic>
    </p:spTree>
    <p:extLst>
      <p:ext uri="{BB962C8B-B14F-4D97-AF65-F5344CB8AC3E}">
        <p14:creationId xmlns:p14="http://schemas.microsoft.com/office/powerpoint/2010/main" val="93856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CA7-3EE2-4343-BB5A-A9A4259F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175FA-0E2A-4196-AA4C-20BE4FC3F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Los atributos es la información que puede tener la clase</a:t>
            </a:r>
          </a:p>
          <a:p>
            <a:r>
              <a:rPr lang="es-MX" dirty="0"/>
              <a:t>Existen de dos tipo:</a:t>
            </a:r>
          </a:p>
          <a:p>
            <a:pPr lvl="1"/>
            <a:r>
              <a:rPr lang="es-MX" dirty="0"/>
              <a:t>Clase, son atributos constantes que pertenecen a la clase. Se declaran en el mismo </a:t>
            </a:r>
            <a:r>
              <a:rPr lang="es-MX" dirty="0" err="1"/>
              <a:t>scope</a:t>
            </a:r>
            <a:r>
              <a:rPr lang="es-MX" dirty="0"/>
              <a:t> de la clase.</a:t>
            </a:r>
          </a:p>
          <a:p>
            <a:pPr lvl="1"/>
            <a:r>
              <a:rPr lang="es-MX" dirty="0"/>
              <a:t>Instancia, son atributos variables que pertenecen al objeto. Estos se declaran dentro de los métodos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4EEF4-69B4-4ADD-8C5B-FC26F42D92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7986" y="2712182"/>
            <a:ext cx="4638675" cy="1433635"/>
          </a:xfrm>
        </p:spPr>
      </p:pic>
    </p:spTree>
    <p:extLst>
      <p:ext uri="{BB962C8B-B14F-4D97-AF65-F5344CB8AC3E}">
        <p14:creationId xmlns:p14="http://schemas.microsoft.com/office/powerpoint/2010/main" val="317327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3DAE-0D1C-4C8F-AB4B-C6A2975A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 dirty="0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AEAA-4A86-44B2-929D-979E0F8DE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s-MX" dirty="0"/>
              <a:t>Son los procesos para interactuar con la información interna de la clase.</a:t>
            </a:r>
          </a:p>
          <a:p>
            <a:r>
              <a:rPr lang="es-MX" dirty="0"/>
              <a:t>Los métodos se declaran como cualquier función, y llevan la siguiente sintaxis:</a:t>
            </a:r>
          </a:p>
          <a:p>
            <a:pPr lvl="1"/>
            <a:r>
              <a:rPr lang="es-MX" dirty="0" err="1"/>
              <a:t>def</a:t>
            </a:r>
            <a:r>
              <a:rPr lang="es-MX" dirty="0"/>
              <a:t> &lt;nombre del </a:t>
            </a:r>
            <a:r>
              <a:rPr lang="es-MX" dirty="0" err="1"/>
              <a:t>metodo</a:t>
            </a:r>
            <a:r>
              <a:rPr lang="es-MX" dirty="0"/>
              <a:t>&gt; (</a:t>
            </a:r>
            <a:r>
              <a:rPr lang="es-MX" dirty="0" err="1"/>
              <a:t>self,variables</a:t>
            </a:r>
            <a:r>
              <a:rPr lang="es-MX" dirty="0"/>
              <a:t>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A96962-E981-478E-A494-67844386B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3129968"/>
            <a:ext cx="4638675" cy="1729952"/>
          </a:xfrm>
        </p:spPr>
      </p:pic>
    </p:spTree>
    <p:extLst>
      <p:ext uri="{BB962C8B-B14F-4D97-AF65-F5344CB8AC3E}">
        <p14:creationId xmlns:p14="http://schemas.microsoft.com/office/powerpoint/2010/main" val="99228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F19B83-E7BD-4EF4-928D-7593FD35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110278-D17A-4559-A1BD-80C2A965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DE462C-15E9-43B1-83EB-ADC92152A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73260"/>
            <a:ext cx="5927725" cy="49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B319E4-6CDC-4243-B113-411B60F1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7BC056-BC65-403D-9417-4F3BACFF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scope</a:t>
            </a:r>
            <a:r>
              <a:rPr lang="es-MX" dirty="0"/>
              <a:t> es la capacidad de una variable de verse en el </a:t>
            </a:r>
            <a:r>
              <a:rPr lang="es-MX" dirty="0" err="1"/>
              <a:t>codigo</a:t>
            </a:r>
            <a:endParaRPr lang="es-MX" dirty="0"/>
          </a:p>
          <a:p>
            <a:r>
              <a:rPr lang="es-MX" dirty="0"/>
              <a:t>El </a:t>
            </a:r>
            <a:r>
              <a:rPr lang="es-MX" dirty="0" err="1"/>
              <a:t>scope</a:t>
            </a:r>
            <a:r>
              <a:rPr lang="es-MX" dirty="0"/>
              <a:t> nos sirve para mantener el numero de variables reducidas.</a:t>
            </a:r>
          </a:p>
          <a:p>
            <a:r>
              <a:rPr lang="es-MX" dirty="0"/>
              <a:t>Los dos </a:t>
            </a:r>
            <a:r>
              <a:rPr lang="es-MX" dirty="0" err="1"/>
              <a:t>scope</a:t>
            </a:r>
            <a:r>
              <a:rPr lang="es-MX" dirty="0"/>
              <a:t> son:</a:t>
            </a:r>
          </a:p>
          <a:p>
            <a:pPr lvl="1"/>
            <a:r>
              <a:rPr lang="es-MX" dirty="0"/>
              <a:t>Global</a:t>
            </a:r>
          </a:p>
          <a:p>
            <a:pPr lvl="1"/>
            <a:r>
              <a:rPr lang="es-MX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8571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75B70B-2AEC-49DC-927B-0CD162BD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394B15-029A-48E2-9AB5-8EFA90E0D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592" y="273001"/>
            <a:ext cx="5927725" cy="37986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AD8BBB-020A-47CF-80BB-F2014CBB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50C11-3BFB-47C8-8A27-7EE89C31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82" y="4685912"/>
            <a:ext cx="8105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57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{7C445A62-6418-4596-892D-B74F8AA22665}tf56160789_win32</Template>
  <TotalTime>411</TotalTime>
  <Words>515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Introduccion a Programacion orientada a objetos</vt:lpstr>
      <vt:lpstr>¿Qué es la programación orientada a objetos? (POO)</vt:lpstr>
      <vt:lpstr>Ejemplo objeto</vt:lpstr>
      <vt:lpstr> Clases </vt:lpstr>
      <vt:lpstr>Atributos</vt:lpstr>
      <vt:lpstr>Métodos</vt:lpstr>
      <vt:lpstr>Ejemplo</vt:lpstr>
      <vt:lpstr>Scope</vt:lpstr>
      <vt:lpstr>Ejemplo</vt:lpstr>
      <vt:lpstr>Ejercicio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Python</dc:title>
  <dc:creator>Abraham</dc:creator>
  <cp:lastModifiedBy>Abraham</cp:lastModifiedBy>
  <cp:revision>4</cp:revision>
  <dcterms:created xsi:type="dcterms:W3CDTF">2021-08-14T14:20:58Z</dcterms:created>
  <dcterms:modified xsi:type="dcterms:W3CDTF">2021-08-28T15:46:31Z</dcterms:modified>
</cp:coreProperties>
</file>