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CFEF3-04FA-4562-BE78-41D29F49A00B}" v="855" dt="2024-01-04T21:52:44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4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0707780-A385-8852-B261-F7F053DF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398" r="6" b="6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Музична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Платформа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Паламарчук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Олександр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Олександрович</a:t>
            </a:r>
            <a:r>
              <a:rPr lang="en-US" dirty="0">
                <a:solidFill>
                  <a:srgbClr val="FFFFFF"/>
                </a:solidFill>
              </a:rPr>
              <a:t> ІП-13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53E95-ACB4-025F-B3C3-9DD1A752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597559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BPMN діаграма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4AC6-B81B-6D03-1216-9937D9C9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40480"/>
            <a:ext cx="4597559" cy="23158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Опис послідовності додавання нової пісні виконавця на платформу</a:t>
            </a:r>
          </a:p>
        </p:txBody>
      </p:sp>
      <p:pic>
        <p:nvPicPr>
          <p:cNvPr id="5" name="Picture 4" descr="A diagram of a song&#10;&#10;Description automatically generated">
            <a:extLst>
              <a:ext uri="{FF2B5EF4-FFF2-40B4-BE49-F238E27FC236}">
                <a16:creationId xmlns:a16="http://schemas.microsoft.com/office/drawing/2014/main" id="{6BB9ED08-C465-F886-0D4A-385050C5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51" y="1549299"/>
            <a:ext cx="6181087" cy="37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2C006-8611-BC65-23C0-71BACA10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2980252" cy="3543325"/>
          </a:xfrm>
        </p:spPr>
        <p:txBody>
          <a:bodyPr anchor="b">
            <a:normAutofit/>
          </a:bodyPr>
          <a:lstStyle/>
          <a:p>
            <a:r>
              <a:rPr lang="en-US" dirty="0"/>
              <a:t>C4 - </a:t>
            </a:r>
            <a:r>
              <a:rPr lang="en-US" dirty="0" err="1"/>
              <a:t>архітектура</a:t>
            </a:r>
            <a:r>
              <a:rPr lang="en-US" dirty="0"/>
              <a:t> </a:t>
            </a:r>
            <a:r>
              <a:rPr lang="en-US" dirty="0" err="1"/>
              <a:t>другого</a:t>
            </a:r>
            <a:r>
              <a:rPr lang="en-US" dirty="0"/>
              <a:t> </a:t>
            </a:r>
            <a:r>
              <a:rPr lang="en-US" dirty="0" err="1"/>
              <a:t>рівня</a:t>
            </a:r>
          </a:p>
        </p:txBody>
      </p:sp>
      <p:pic>
        <p:nvPicPr>
          <p:cNvPr id="6" name="Content Placeholder 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34CC2B0A-6ECD-11CB-5C7E-9F4917E3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7" y="1035849"/>
            <a:ext cx="8039830" cy="47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2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528EC-F37A-8587-F394-3EA3A2A5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Діаграма структури сховища</a:t>
            </a: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FDEB4DAB-A67B-7E5E-43FA-1FD3CDE68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7129" y="503330"/>
            <a:ext cx="5643783" cy="58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5542-A4DD-048F-9DEB-D926B461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Утиліти</a:t>
            </a:r>
            <a:r>
              <a:rPr lang="en-US" dirty="0"/>
              <a:t>, </a:t>
            </a:r>
            <a:r>
              <a:rPr lang="en-US" dirty="0" err="1"/>
              <a:t>які</a:t>
            </a:r>
            <a:r>
              <a:rPr lang="en-US" dirty="0"/>
              <a:t> </a:t>
            </a:r>
            <a:r>
              <a:rPr lang="en-US" dirty="0" err="1"/>
              <a:t>використовувалися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розробці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A7EB-773E-2CF9-6E4B-E55FD09A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IntelliJ IDEA Ultimate edition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Maven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9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3C87-C6DA-4663-217C-CF6D4B15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Бібліотеки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технології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D6D5-E9D2-DF28-E9E0-C306954F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React router </a:t>
            </a:r>
            <a:r>
              <a:rPr lang="en-US" dirty="0" err="1"/>
              <a:t>dom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Flyway</a:t>
            </a:r>
          </a:p>
          <a:p>
            <a:r>
              <a:rPr lang="en-US" dirty="0"/>
              <a:t>Lombok</a:t>
            </a:r>
          </a:p>
          <a:p>
            <a:r>
              <a:rPr lang="en-US" dirty="0" err="1"/>
              <a:t>Jsonwebtoken</a:t>
            </a:r>
          </a:p>
        </p:txBody>
      </p:sp>
    </p:spTree>
    <p:extLst>
      <p:ext uri="{BB962C8B-B14F-4D97-AF65-F5344CB8AC3E}">
        <p14:creationId xmlns:p14="http://schemas.microsoft.com/office/powerpoint/2010/main" val="21594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51DB-E182-5D50-68F5-4BE104EB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155" y="2419512"/>
            <a:ext cx="7685037" cy="1325563"/>
          </a:xfrm>
        </p:spPr>
        <p:txBody>
          <a:bodyPr/>
          <a:lstStyle/>
          <a:p>
            <a:pPr algn="ctr"/>
            <a:r>
              <a:rPr lang="en-US" err="1"/>
              <a:t>Висновок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96D355-04AA-A1C8-64CF-DF15808E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155" y="2419512"/>
            <a:ext cx="7685037" cy="1325563"/>
          </a:xfrm>
        </p:spPr>
        <p:txBody>
          <a:bodyPr/>
          <a:lstStyle/>
          <a:p>
            <a:pPr algn="ctr"/>
            <a:r>
              <a:rPr lang="en-US" dirty="0" err="1"/>
              <a:t>Дякую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увагу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841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54444-33A3-65EA-90AE-159AC431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668049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Мета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A1CA-6163-B8FC-9B6B-B2CAF145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428999"/>
            <a:ext cx="6201379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err="1">
                <a:ea typeface="+mn-lt"/>
                <a:cs typeface="+mn-lt"/>
              </a:rPr>
              <a:t>Розробка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має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меті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створення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музичної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платформи</a:t>
            </a:r>
            <a:r>
              <a:rPr lang="en-US" sz="2800" dirty="0">
                <a:ea typeface="+mn-lt"/>
                <a:cs typeface="+mn-lt"/>
              </a:rPr>
              <a:t> "</a:t>
            </a:r>
            <a:r>
              <a:rPr lang="en-US" sz="2800" err="1">
                <a:ea typeface="+mn-lt"/>
                <a:cs typeface="+mn-lt"/>
              </a:rPr>
              <a:t>Audify</a:t>
            </a:r>
            <a:r>
              <a:rPr lang="en-US" sz="2800" dirty="0">
                <a:ea typeface="+mn-lt"/>
                <a:cs typeface="+mn-lt"/>
              </a:rPr>
              <a:t>", </a:t>
            </a:r>
            <a:r>
              <a:rPr lang="en-US" sz="2800" err="1">
                <a:ea typeface="+mn-lt"/>
                <a:cs typeface="+mn-lt"/>
              </a:rPr>
              <a:t>яка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дасть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можливість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молодим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артистам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розпочати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свою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кар'єру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отримати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першу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аудиторію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7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16C4-DD79-46AA-2847-770D74B6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План</a:t>
            </a:r>
            <a:r>
              <a:rPr lang="en-US" dirty="0"/>
              <a:t> </a:t>
            </a:r>
            <a:r>
              <a:rPr lang="en-US" dirty="0" err="1"/>
              <a:t>роботи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05C6-FDD7-709D-E03E-C20A5379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Вступ</a:t>
            </a:r>
            <a:endParaRPr lang="en-US" dirty="0"/>
          </a:p>
          <a:p>
            <a:r>
              <a:rPr lang="en-US" err="1"/>
              <a:t>Аналіз</a:t>
            </a:r>
            <a:r>
              <a:rPr lang="en-US" dirty="0"/>
              <a:t> </a:t>
            </a:r>
            <a:r>
              <a:rPr lang="en-US" err="1"/>
              <a:t>відомих</a:t>
            </a:r>
            <a:r>
              <a:rPr lang="en-US" dirty="0"/>
              <a:t> </a:t>
            </a:r>
            <a:r>
              <a:rPr lang="en-US" err="1"/>
              <a:t>програмних</a:t>
            </a:r>
            <a:r>
              <a:rPr lang="en-US" dirty="0"/>
              <a:t> </a:t>
            </a:r>
            <a:r>
              <a:rPr lang="en-US" err="1"/>
              <a:t>продуктів</a:t>
            </a:r>
            <a:endParaRPr lang="en-US" dirty="0" err="1"/>
          </a:p>
          <a:p>
            <a:r>
              <a:rPr lang="en-US" dirty="0" err="1"/>
              <a:t>Порівняння</a:t>
            </a:r>
            <a:r>
              <a:rPr lang="en-US" dirty="0"/>
              <a:t> з </a:t>
            </a:r>
            <a:r>
              <a:rPr lang="en-US" dirty="0" err="1"/>
              <a:t>конкурентами</a:t>
            </a:r>
            <a:endParaRPr lang="en-US" dirty="0"/>
          </a:p>
          <a:p>
            <a:r>
              <a:rPr lang="en-US" dirty="0" err="1"/>
              <a:t>Процес</a:t>
            </a:r>
            <a:r>
              <a:rPr lang="en-US" dirty="0"/>
              <a:t> </a:t>
            </a:r>
            <a:r>
              <a:rPr lang="en-US" dirty="0" err="1"/>
              <a:t>розробки</a:t>
            </a:r>
            <a:endParaRPr lang="en-US" dirty="0"/>
          </a:p>
          <a:p>
            <a:r>
              <a:rPr lang="en-US" err="1"/>
              <a:t>Утиліти</a:t>
            </a:r>
            <a:endParaRPr lang="en-US" dirty="0"/>
          </a:p>
          <a:p>
            <a:r>
              <a:rPr lang="en-US" dirty="0" err="1"/>
              <a:t>Бібліотеки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технології</a:t>
            </a:r>
            <a:endParaRPr lang="en-US" dirty="0"/>
          </a:p>
          <a:p>
            <a:r>
              <a:rPr lang="en-US" dirty="0" err="1"/>
              <a:t>Висновок</a:t>
            </a:r>
          </a:p>
        </p:txBody>
      </p:sp>
    </p:spTree>
    <p:extLst>
      <p:ext uri="{BB962C8B-B14F-4D97-AF65-F5344CB8AC3E}">
        <p14:creationId xmlns:p14="http://schemas.microsoft.com/office/powerpoint/2010/main" val="182597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F965-7A2B-F668-9303-38A2018E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Вступ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D67E-D0F5-155C-5948-6058D2DA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Музична</a:t>
            </a:r>
            <a:r>
              <a:rPr lang="en-US" dirty="0"/>
              <a:t> </a:t>
            </a:r>
            <a:r>
              <a:rPr lang="en-US" dirty="0" err="1"/>
              <a:t>веб-платформа</a:t>
            </a:r>
            <a:r>
              <a:rPr lang="en-US" dirty="0"/>
              <a:t> є </a:t>
            </a:r>
            <a:r>
              <a:rPr lang="en-US" dirty="0" err="1"/>
              <a:t>онлайн-сервісом</a:t>
            </a:r>
            <a:r>
              <a:rPr lang="en-US" dirty="0"/>
              <a:t>, </a:t>
            </a:r>
            <a:r>
              <a:rPr lang="en-US" dirty="0" err="1"/>
              <a:t>який</a:t>
            </a:r>
            <a:r>
              <a:rPr lang="en-US" dirty="0"/>
              <a:t> </a:t>
            </a:r>
            <a:r>
              <a:rPr lang="en-US" dirty="0" err="1"/>
              <a:t>надає</a:t>
            </a:r>
            <a:r>
              <a:rPr lang="en-US" dirty="0"/>
              <a:t> </a:t>
            </a:r>
            <a:r>
              <a:rPr lang="en-US" dirty="0" err="1"/>
              <a:t>користувачам</a:t>
            </a:r>
            <a:r>
              <a:rPr lang="en-US" dirty="0"/>
              <a:t> </a:t>
            </a:r>
            <a:r>
              <a:rPr lang="en-US" dirty="0" err="1"/>
              <a:t>можливість</a:t>
            </a:r>
            <a:r>
              <a:rPr lang="en-US" dirty="0"/>
              <a:t> </a:t>
            </a:r>
            <a:r>
              <a:rPr lang="en-US" dirty="0" err="1"/>
              <a:t>отримувати</a:t>
            </a:r>
            <a:r>
              <a:rPr lang="en-US" dirty="0"/>
              <a:t> </a:t>
            </a:r>
            <a:r>
              <a:rPr lang="en-US" dirty="0" err="1"/>
              <a:t>доступ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музичного</a:t>
            </a:r>
            <a:r>
              <a:rPr lang="en-US" dirty="0"/>
              <a:t> </a:t>
            </a:r>
            <a:r>
              <a:rPr lang="en-US" dirty="0" err="1"/>
              <a:t>контенту</a:t>
            </a:r>
            <a:r>
              <a:rPr lang="en-US" dirty="0"/>
              <a:t> </a:t>
            </a:r>
            <a:r>
              <a:rPr lang="en-US" dirty="0" err="1"/>
              <a:t>через</a:t>
            </a:r>
            <a:r>
              <a:rPr lang="en-US" dirty="0"/>
              <a:t> </a:t>
            </a:r>
            <a:r>
              <a:rPr lang="en-US" dirty="0" err="1"/>
              <a:t>Інтернет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необхідності</a:t>
            </a:r>
            <a:r>
              <a:rPr lang="en-US" dirty="0"/>
              <a:t> </a:t>
            </a:r>
            <a:r>
              <a:rPr lang="en-US" dirty="0" err="1"/>
              <a:t>завантаження</a:t>
            </a:r>
            <a:r>
              <a:rPr lang="en-US" dirty="0"/>
              <a:t> </a:t>
            </a:r>
            <a:r>
              <a:rPr lang="en-US" dirty="0" err="1"/>
              <a:t>його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свій</a:t>
            </a:r>
            <a:r>
              <a:rPr lang="en-US" dirty="0"/>
              <a:t> </a:t>
            </a:r>
            <a:r>
              <a:rPr lang="en-US" dirty="0" err="1"/>
              <a:t>пристрій</a:t>
            </a:r>
            <a:r>
              <a:rPr lang="en-US" dirty="0"/>
              <a:t>. </a:t>
            </a:r>
            <a:r>
              <a:rPr lang="en-US" dirty="0" err="1"/>
              <a:t>Це</a:t>
            </a:r>
            <a:r>
              <a:rPr lang="en-US" dirty="0"/>
              <a:t> </a:t>
            </a:r>
            <a:r>
              <a:rPr lang="en-US" dirty="0" err="1"/>
              <a:t>інноваційний</a:t>
            </a:r>
            <a:r>
              <a:rPr lang="en-US" dirty="0"/>
              <a:t> </a:t>
            </a:r>
            <a:r>
              <a:rPr lang="en-US" dirty="0" err="1"/>
              <a:t>підхід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споживання</a:t>
            </a:r>
            <a:r>
              <a:rPr lang="en-US" dirty="0"/>
              <a:t> </a:t>
            </a:r>
            <a:r>
              <a:rPr lang="en-US" dirty="0" err="1"/>
              <a:t>музики</a:t>
            </a:r>
            <a:r>
              <a:rPr lang="en-US" dirty="0"/>
              <a:t>, </a:t>
            </a:r>
            <a:r>
              <a:rPr lang="en-US" dirty="0" err="1"/>
              <a:t>що</a:t>
            </a:r>
            <a:r>
              <a:rPr lang="en-US" dirty="0"/>
              <a:t> </a:t>
            </a:r>
            <a:r>
              <a:rPr lang="en-US" dirty="0" err="1"/>
              <a:t>базується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цифровому</a:t>
            </a:r>
            <a:r>
              <a:rPr lang="en-US" dirty="0"/>
              <a:t> </a:t>
            </a:r>
            <a:r>
              <a:rPr lang="en-US" dirty="0" err="1"/>
              <a:t>стрімінгу</a:t>
            </a:r>
            <a:r>
              <a:rPr lang="en-US" dirty="0"/>
              <a:t>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0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36701-2D06-B4D9-9741-371F5D8D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599697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Spotify</a:t>
            </a:r>
          </a:p>
        </p:txBody>
      </p:sp>
      <p:pic>
        <p:nvPicPr>
          <p:cNvPr id="4" name="Content Placeholder 3" descr="Spotify - Music and Podcasts – Додатки в Google Play">
            <a:extLst>
              <a:ext uri="{FF2B5EF4-FFF2-40B4-BE49-F238E27FC236}">
                <a16:creationId xmlns:a16="http://schemas.microsoft.com/office/drawing/2014/main" id="{1461713E-EC55-97C7-68F2-15BEE525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46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Content Placeholder 3" descr="Premium Vector | Soundcloud logo">
            <a:extLst>
              <a:ext uri="{FF2B5EF4-FFF2-40B4-BE49-F238E27FC236}">
                <a16:creationId xmlns:a16="http://schemas.microsoft.com/office/drawing/2014/main" id="{A79DCA1B-9D75-B277-2E44-64C140EA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0B5959-CA9C-A114-3F95-A5DD49B5213B}"/>
              </a:ext>
            </a:extLst>
          </p:cNvPr>
          <p:cNvSpPr txBox="1">
            <a:spLocks/>
          </p:cNvSpPr>
          <p:nvPr/>
        </p:nvSpPr>
        <p:spPr>
          <a:xfrm>
            <a:off x="457199" y="676656"/>
            <a:ext cx="5996975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Soundcloud</a:t>
            </a:r>
          </a:p>
        </p:txBody>
      </p:sp>
    </p:spTree>
    <p:extLst>
      <p:ext uri="{BB962C8B-B14F-4D97-AF65-F5344CB8AC3E}">
        <p14:creationId xmlns:p14="http://schemas.microsoft.com/office/powerpoint/2010/main" val="210187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1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56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E7905-3134-06F7-8D2D-04D57A4A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599697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Apple Music</a:t>
            </a:r>
          </a:p>
        </p:txBody>
      </p:sp>
      <p:pic>
        <p:nvPicPr>
          <p:cNvPr id="7" name="Content Placeholder 6" descr="Apple Music&quot; Icon - Download for free – Iconduck">
            <a:extLst>
              <a:ext uri="{FF2B5EF4-FFF2-40B4-BE49-F238E27FC236}">
                <a16:creationId xmlns:a16="http://schemas.microsoft.com/office/drawing/2014/main" id="{BDA7CF08-3678-9B0C-C17B-09342069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411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0F91D-D9AC-1AE0-1194-8AB9CBE4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Порівняння з конкурентами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D7DEB7-4388-4D9A-BE70-5AB115F2A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494784"/>
              </p:ext>
            </p:extLst>
          </p:nvPr>
        </p:nvGraphicFramePr>
        <p:xfrm>
          <a:off x="5914029" y="1796955"/>
          <a:ext cx="5830688" cy="35547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2367">
                  <a:extLst>
                    <a:ext uri="{9D8B030D-6E8A-4147-A177-3AD203B41FA5}">
                      <a16:colId xmlns:a16="http://schemas.microsoft.com/office/drawing/2014/main" val="1669735102"/>
                    </a:ext>
                  </a:extLst>
                </a:gridCol>
                <a:gridCol w="1151493">
                  <a:extLst>
                    <a:ext uri="{9D8B030D-6E8A-4147-A177-3AD203B41FA5}">
                      <a16:colId xmlns:a16="http://schemas.microsoft.com/office/drawing/2014/main" val="3323106109"/>
                    </a:ext>
                  </a:extLst>
                </a:gridCol>
                <a:gridCol w="1290051">
                  <a:extLst>
                    <a:ext uri="{9D8B030D-6E8A-4147-A177-3AD203B41FA5}">
                      <a16:colId xmlns:a16="http://schemas.microsoft.com/office/drawing/2014/main" val="762749409"/>
                    </a:ext>
                  </a:extLst>
                </a:gridCol>
                <a:gridCol w="763532">
                  <a:extLst>
                    <a:ext uri="{9D8B030D-6E8A-4147-A177-3AD203B41FA5}">
                      <a16:colId xmlns:a16="http://schemas.microsoft.com/office/drawing/2014/main" val="2949787040"/>
                    </a:ext>
                  </a:extLst>
                </a:gridCol>
                <a:gridCol w="1293245">
                  <a:extLst>
                    <a:ext uri="{9D8B030D-6E8A-4147-A177-3AD203B41FA5}">
                      <a16:colId xmlns:a16="http://schemas.microsoft.com/office/drawing/2014/main" val="861162705"/>
                    </a:ext>
                  </a:extLst>
                </a:gridCol>
              </a:tblGrid>
              <a:tr h="68575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7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Функціонал</a:t>
                      </a:r>
                      <a:endParaRPr lang="az-Cyrl-AZ" sz="1700" b="1" cap="none" spc="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572" marT="47862" marB="4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Audify</a:t>
                      </a:r>
                      <a:endParaRPr lang="en-US" sz="1700" b="1" cap="none" spc="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572" marT="47862" marB="4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Spotify</a:t>
                      </a:r>
                      <a:endParaRPr lang="en-US" sz="1700" b="1" cap="none" spc="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572" marT="47862" marB="4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Apple Music</a:t>
                      </a:r>
                      <a:endParaRPr lang="en-US" sz="1700" b="1" cap="none" spc="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572" marT="47862" marB="4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SoundCloud</a:t>
                      </a:r>
                      <a:endParaRPr lang="en-US" sz="1700" b="1" cap="none" spc="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9572" marT="47862" marB="4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993614"/>
                  </a:ext>
                </a:extLst>
              </a:tr>
              <a:tr h="57379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Тип доступу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Безкоштовний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Безкоштовний і платний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Платний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Безкоштовний і платний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63101"/>
                  </a:ext>
                </a:extLst>
              </a:tr>
              <a:tr h="7697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Тип контенту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Музика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Музика, подкасти, аудіокниги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Музика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Музика, Подкасти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76011"/>
                  </a:ext>
                </a:extLst>
              </a:tr>
              <a:tr h="37786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Пошук по тегам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Ні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Ні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130312"/>
                  </a:ext>
                </a:extLst>
              </a:tr>
              <a:tr h="7697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Можливість поділитися піснею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862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51057"/>
                  </a:ext>
                </a:extLst>
              </a:tr>
              <a:tr h="37786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Реклама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Ні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Ні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Cyrl-AZ" sz="13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Так</a:t>
                      </a:r>
                      <a:endParaRPr lang="az-Cyrl-AZ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71793" marT="47862" marB="47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08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7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0E6B-6F0D-42A0-8711-AFC32C97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597559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Use Case Diagram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E0930BB7-93D6-D759-E0A2-1D0CAE252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8627" y="241485"/>
            <a:ext cx="7295654" cy="63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190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TropicVTI</vt:lpstr>
      <vt:lpstr>Музична Платформа</vt:lpstr>
      <vt:lpstr>Мета</vt:lpstr>
      <vt:lpstr>План роботи</vt:lpstr>
      <vt:lpstr>Вступ</vt:lpstr>
      <vt:lpstr>Spotify</vt:lpstr>
      <vt:lpstr>PowerPoint Presentation</vt:lpstr>
      <vt:lpstr>Apple Music</vt:lpstr>
      <vt:lpstr>Порівняння з конкурентами</vt:lpstr>
      <vt:lpstr>Use Case Diagram</vt:lpstr>
      <vt:lpstr>BPMN діаграма</vt:lpstr>
      <vt:lpstr>C4 - архітектура другого рівня</vt:lpstr>
      <vt:lpstr>Діаграма структури сховища</vt:lpstr>
      <vt:lpstr>Утиліти, які використовувалися при розробці</vt:lpstr>
      <vt:lpstr>Бібліотеки та технології</vt:lpstr>
      <vt:lpstr>Висновок</vt:lpstr>
      <vt:lpstr>Дякую за увагу!!!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2024-01-04T21:10:53Z</dcterms:created>
  <dcterms:modified xsi:type="dcterms:W3CDTF">2024-01-04T21:52:55Z</dcterms:modified>
</cp:coreProperties>
</file>