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7" r:id="rId10"/>
    <p:sldId id="263" r:id="rId11"/>
    <p:sldId id="264" r:id="rId12"/>
    <p:sldId id="268" r:id="rId13"/>
    <p:sldId id="269" r:id="rId14"/>
    <p:sldId id="271" r:id="rId15"/>
    <p:sldId id="272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10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43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44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403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24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359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5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48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78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57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5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25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03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5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07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0B2B5-9F53-4E28-8734-0EF19B8E3260}" type="datetimeFigureOut">
              <a:rPr lang="ru-RU" smtClean="0"/>
              <a:t>15.05.2020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09B62A-5BD6-4609-911C-9AAB4EA03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4984" y="512957"/>
            <a:ext cx="9808038" cy="3126472"/>
          </a:xfrm>
        </p:spPr>
        <p:txBody>
          <a:bodyPr>
            <a:noAutofit/>
          </a:bodyPr>
          <a:lstStyle/>
          <a:p>
            <a:r>
              <a:rPr lang="ru-RU" sz="4800" b="1" dirty="0" smtClean="0"/>
              <a:t>Распределенное </a:t>
            </a:r>
            <a:r>
              <a:rPr lang="ru-RU" sz="4800" b="1" dirty="0"/>
              <a:t>компонентное приложение подготовки данных для обработки и отображения </a:t>
            </a:r>
            <a:r>
              <a:rPr lang="ru-RU" sz="4800" b="1" dirty="0" smtClean="0"/>
              <a:t>поверхности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Исполнитель: студент группы ИП-31</a:t>
            </a:r>
          </a:p>
          <a:p>
            <a:r>
              <a:rPr lang="ru-RU" dirty="0" smtClean="0"/>
              <a:t>Федосов О.В.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7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80011"/>
            <a:ext cx="10018713" cy="745179"/>
          </a:xfrm>
        </p:spPr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1092818"/>
            <a:ext cx="10424604" cy="51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917" y="1239643"/>
            <a:ext cx="9051071" cy="5317274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484309" y="247279"/>
            <a:ext cx="10018713" cy="745179"/>
          </a:xfrm>
        </p:spPr>
        <p:txBody>
          <a:bodyPr/>
          <a:lstStyle/>
          <a:p>
            <a:r>
              <a:rPr lang="ru-RU" dirty="0" smtClean="0"/>
              <a:t>Результат анализа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2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28240"/>
            <a:ext cx="10018713" cy="786160"/>
          </a:xfrm>
        </p:spPr>
        <p:txBody>
          <a:bodyPr/>
          <a:lstStyle/>
          <a:p>
            <a:r>
              <a:rPr lang="ru-RU" dirty="0" smtClean="0"/>
              <a:t>Верификация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78" y="1003609"/>
            <a:ext cx="9776575" cy="55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39" y="514815"/>
            <a:ext cx="10332938" cy="59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31" y="413060"/>
            <a:ext cx="10467743" cy="59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12436"/>
          </a:xfrm>
        </p:spPr>
        <p:txBody>
          <a:bodyPr/>
          <a:lstStyle/>
          <a:p>
            <a:r>
              <a:rPr lang="ru-RU" dirty="0" smtClean="0"/>
              <a:t>Запись в файл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5" y="1157403"/>
            <a:ext cx="2381250" cy="5524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974" y="1444896"/>
            <a:ext cx="8673025" cy="463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61693"/>
            <a:ext cx="10018713" cy="1299118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694985"/>
            <a:ext cx="10018713" cy="40962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результате выполнения курсового проекта были решены все поставленные цели. Было реализовано приложения для нахождения площади поверхности и построение </a:t>
            </a:r>
            <a:r>
              <a:rPr lang="ru-RU" dirty="0" smtClean="0"/>
              <a:t>площади.</a:t>
            </a:r>
          </a:p>
          <a:p>
            <a:pPr marL="0" indent="0">
              <a:buNone/>
            </a:pPr>
            <a:r>
              <a:rPr lang="ru-RU" dirty="0" smtClean="0"/>
              <a:t>Для вычисления использовалось распараллеливание (многопроцессорность).</a:t>
            </a:r>
          </a:p>
          <a:p>
            <a:pPr marL="0" indent="0">
              <a:buNone/>
            </a:pPr>
            <a:r>
              <a:rPr lang="ru-RU" dirty="0" smtClean="0"/>
              <a:t>Проведен анализ эффективности использования многопроцессорности.</a:t>
            </a:r>
          </a:p>
          <a:p>
            <a:pPr marL="0" indent="0">
              <a:buNone/>
            </a:pPr>
            <a:r>
              <a:rPr lang="ru-RU" dirty="0" smtClean="0"/>
              <a:t>Получены </a:t>
            </a:r>
            <a:r>
              <a:rPr lang="ru-RU" dirty="0"/>
              <a:t>навыки разработки с использованием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/>
              <a:t>Django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2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9344" y="1618784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5741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6974" y="0"/>
            <a:ext cx="10018713" cy="1209907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73158" y="1209907"/>
                <a:ext cx="10018713" cy="4973444"/>
              </a:xfrm>
            </p:spPr>
            <p:txBody>
              <a:bodyPr>
                <a:normAutofit fontScale="92500" lnSpcReduction="20000"/>
              </a:bodyPr>
              <a:lstStyle/>
              <a:p>
                <a:pPr lvl="0"/>
                <a:r>
                  <a:rPr lang="ru-RU" dirty="0"/>
                  <a:t>Провести анализ заданной поверхности (согласно варианту) в математическом пакете. Анализ включает: построение графика поверхности, вычисления площади </a:t>
                </a:r>
                <a:r>
                  <a:rPr lang="ru-RU" dirty="0" smtClean="0"/>
                  <a:t>поверхности;</a:t>
                </a:r>
                <a:endParaRPr lang="ru-RU" dirty="0"/>
              </a:p>
              <a:p>
                <a:pPr lvl="0"/>
                <a:r>
                  <a:rPr lang="ru-RU" dirty="0"/>
                  <a:t>Провести численный анализ заданной поверхности, используя формулы численного интегрирования (согласно варианту). Программный код оформить в виде компонента, позволяющий принимать в качестве параметров границы области интегрирования, вычислять площадь заданной поверхности в пределах интегрирования, готовить данные для построения графика в математическом пакете;</a:t>
                </a:r>
              </a:p>
              <a:p>
                <a:pPr lvl="0"/>
                <a:r>
                  <a:rPr lang="ru-RU" dirty="0"/>
                  <a:t>Провести анализ погрешности численных методов, передав данные, полученные в пункте 2 в математический пакет. Программный код оформить в виде компонента;</a:t>
                </a:r>
              </a:p>
              <a:p>
                <a:pPr lvl="0"/>
                <a:r>
                  <a:rPr lang="ru-RU" dirty="0" smtClean="0"/>
                  <a:t>Провести анализ скорости от количества потоков, используемых для расчетов</a:t>
                </a:r>
                <a:r>
                  <a:rPr lang="en-US" dirty="0" smtClean="0"/>
                  <a:t>;</a:t>
                </a:r>
              </a:p>
              <a:p>
                <a:r>
                  <a:rPr lang="ru-RU" dirty="0" smtClean="0"/>
                  <a:t>Вид поверхности: </a:t>
                </a:r>
                <a14:m>
                  <m:oMath xmlns:m="http://schemas.openxmlformats.org/officeDocument/2006/math">
                    <m:r>
                      <a:rPr lang="ru-RU" i="1"/>
                      <m:t>𝑧</m:t>
                    </m:r>
                    <m:r>
                      <a:rPr lang="ru-RU" i="1"/>
                      <m:t> = </m:t>
                    </m:r>
                    <m:r>
                      <a:rPr lang="ru-RU" i="1"/>
                      <m:t>𝐴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𝑥</m:t>
                        </m:r>
                      </m:e>
                      <m:sup>
                        <m:r>
                          <a:rPr lang="ru-RU" i="1"/>
                          <m:t>2</m:t>
                        </m:r>
                      </m:sup>
                    </m:sSup>
                    <m:r>
                      <a:rPr lang="ru-RU" i="1"/>
                      <m:t> + </m:t>
                    </m:r>
                    <m:r>
                      <a:rPr lang="ru-RU" i="1"/>
                      <m:t>𝐵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𝑦</m:t>
                        </m:r>
                      </m:e>
                      <m:sup>
                        <m:r>
                          <a:rPr lang="ru-RU" i="1"/>
                          <m:t>2</m:t>
                        </m:r>
                      </m:sup>
                    </m:sSup>
                    <m:r>
                      <a:rPr lang="ru-RU" i="1"/>
                      <m:t> + </m:t>
                    </m:r>
                    <m:r>
                      <a:rPr lang="ru-RU" i="1"/>
                      <m:t>𝐶𝑥</m:t>
                    </m:r>
                    <m:r>
                      <a:rPr lang="ru-RU" i="1"/>
                      <m:t> + </m:t>
                    </m:r>
                    <m:r>
                      <a:rPr lang="ru-RU" i="1"/>
                      <m:t>𝐷𝑦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3158" y="1209907"/>
                <a:ext cx="10018713" cy="4973444"/>
              </a:xfrm>
              <a:blipFill>
                <a:blip r:embed="rId2"/>
                <a:stretch>
                  <a:fillRect l="-1400" t="-6005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7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248937"/>
          </a:xfrm>
        </p:spPr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44" y="1727535"/>
            <a:ext cx="6826197" cy="383973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41" y="2117828"/>
            <a:ext cx="2539682" cy="28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3521" y="94785"/>
            <a:ext cx="10018713" cy="1455235"/>
          </a:xfrm>
        </p:spPr>
        <p:txBody>
          <a:bodyPr/>
          <a:lstStyle/>
          <a:p>
            <a:r>
              <a:rPr lang="ru-RU" dirty="0" smtClean="0"/>
              <a:t>Структурная схема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902" y="1550020"/>
            <a:ext cx="2927950" cy="41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5823" y="183995"/>
            <a:ext cx="10018713" cy="1209907"/>
          </a:xfrm>
        </p:spPr>
        <p:txBody>
          <a:bodyPr/>
          <a:lstStyle/>
          <a:p>
            <a:r>
              <a:rPr lang="ru-RU" dirty="0" smtClean="0"/>
              <a:t>Начальная страница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907" y="1393902"/>
            <a:ext cx="8896543" cy="47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72845"/>
            <a:ext cx="10018713" cy="890146"/>
          </a:xfrm>
        </p:spPr>
        <p:txBody>
          <a:bodyPr/>
          <a:lstStyle/>
          <a:p>
            <a:r>
              <a:rPr lang="ru-RU" dirty="0" smtClean="0"/>
              <a:t>Страница вычисления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960121"/>
            <a:ext cx="9801778" cy="56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1337" y="82520"/>
            <a:ext cx="10018713" cy="1188720"/>
          </a:xfrm>
        </p:spPr>
        <p:txBody>
          <a:bodyPr/>
          <a:lstStyle/>
          <a:p>
            <a:r>
              <a:rPr lang="ru-RU" dirty="0" smtClean="0"/>
              <a:t>Результат вычисления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8" b="5198"/>
          <a:stretch/>
        </p:blipFill>
        <p:spPr>
          <a:xfrm>
            <a:off x="713677" y="1170879"/>
            <a:ext cx="11173313" cy="5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960119"/>
          </a:xfrm>
        </p:spPr>
        <p:txBody>
          <a:bodyPr/>
          <a:lstStyle/>
          <a:p>
            <a:r>
              <a:rPr lang="ru-RU" dirty="0" smtClean="0"/>
              <a:t>Построение поверхности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793" y="1160841"/>
            <a:ext cx="9375919" cy="53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170877"/>
          </a:xfrm>
        </p:spPr>
        <p:txBody>
          <a:bodyPr/>
          <a:lstStyle/>
          <a:p>
            <a:r>
              <a:rPr lang="ru-RU" dirty="0" smtClean="0"/>
              <a:t>Результат построения поверхности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20165" b="19451"/>
          <a:stretch/>
        </p:blipFill>
        <p:spPr>
          <a:xfrm>
            <a:off x="1655202" y="1304693"/>
            <a:ext cx="9676927" cy="50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120</TotalTime>
  <Words>222</Words>
  <Application>Microsoft Office PowerPoint</Application>
  <PresentationFormat>Широкоэкранный</PresentationFormat>
  <Paragraphs>26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Corbel</vt:lpstr>
      <vt:lpstr>Параллакс</vt:lpstr>
      <vt:lpstr>Распределенное компонентное приложение подготовки данных для обработки и отображения поверхности</vt:lpstr>
      <vt:lpstr>Постановка задачи</vt:lpstr>
      <vt:lpstr>Стек технологий</vt:lpstr>
      <vt:lpstr>Структурная схема приложения</vt:lpstr>
      <vt:lpstr>Начальная страница приложения</vt:lpstr>
      <vt:lpstr>Страница вычисления</vt:lpstr>
      <vt:lpstr>Результат вычисления</vt:lpstr>
      <vt:lpstr>Построение поверхности</vt:lpstr>
      <vt:lpstr>Результат построения поверхности</vt:lpstr>
      <vt:lpstr>Анализ</vt:lpstr>
      <vt:lpstr>Результат анализа</vt:lpstr>
      <vt:lpstr>Верификация данных</vt:lpstr>
      <vt:lpstr>Презентация PowerPoint</vt:lpstr>
      <vt:lpstr>Презентация PowerPoint</vt:lpstr>
      <vt:lpstr>Запись в файл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Распределенное компонентное приложение подготовки данных для обработки и отображения поверхности</dc:title>
  <dc:creator>Олег Федосов</dc:creator>
  <cp:lastModifiedBy>Олег Федосов</cp:lastModifiedBy>
  <cp:revision>7</cp:revision>
  <dcterms:created xsi:type="dcterms:W3CDTF">2020-05-15T19:25:38Z</dcterms:created>
  <dcterms:modified xsi:type="dcterms:W3CDTF">2020-05-15T21:26:31Z</dcterms:modified>
</cp:coreProperties>
</file>