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10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3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7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9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8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3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8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0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95FE-5D07-4C75-BF45-C9CFAE5B940B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111BC-009C-43BA-8182-11D5E0B11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44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лево-вправо 4">
            <a:extLst>
              <a:ext uri="{FF2B5EF4-FFF2-40B4-BE49-F238E27FC236}">
                <a16:creationId xmlns:a16="http://schemas.microsoft.com/office/drawing/2014/main" id="{3CA4F5F1-05F2-4A46-9F8D-D83092ED90D0}"/>
              </a:ext>
            </a:extLst>
          </p:cNvPr>
          <p:cNvSpPr/>
          <p:nvPr/>
        </p:nvSpPr>
        <p:spPr>
          <a:xfrm>
            <a:off x="4064000" y="2465016"/>
            <a:ext cx="2567709" cy="11893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Магистраль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C872-EF93-4DFF-AB86-6DCC2EBE30E9}"/>
              </a:ext>
            </a:extLst>
          </p:cNvPr>
          <p:cNvSpPr txBox="1"/>
          <p:nvPr/>
        </p:nvSpPr>
        <p:spPr>
          <a:xfrm>
            <a:off x="2068945" y="341745"/>
            <a:ext cx="661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0" i="0" dirty="0"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Магистрально-модульный принцип построения компьютера</a:t>
            </a:r>
            <a:endParaRPr lang="ru-RU" dirty="0">
              <a:highlight>
                <a:srgbClr val="C0C0C0"/>
              </a:highligh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177156E-570C-4770-ADBA-B119434163FC}"/>
              </a:ext>
            </a:extLst>
          </p:cNvPr>
          <p:cNvCxnSpPr>
            <a:cxnSpLocks/>
          </p:cNvCxnSpPr>
          <p:nvPr/>
        </p:nvCxnSpPr>
        <p:spPr>
          <a:xfrm>
            <a:off x="4498109" y="2281382"/>
            <a:ext cx="0" cy="65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A65D64-EAE2-46A9-9E24-25AE1D8EB081}"/>
              </a:ext>
            </a:extLst>
          </p:cNvPr>
          <p:cNvSpPr/>
          <p:nvPr/>
        </p:nvSpPr>
        <p:spPr>
          <a:xfrm>
            <a:off x="3452463" y="1916544"/>
            <a:ext cx="1922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00DF812-26AC-4409-ABFE-5D5B696825C9}"/>
              </a:ext>
            </a:extLst>
          </p:cNvPr>
          <p:cNvCxnSpPr>
            <a:cxnSpLocks/>
          </p:cNvCxnSpPr>
          <p:nvPr/>
        </p:nvCxnSpPr>
        <p:spPr>
          <a:xfrm>
            <a:off x="6096000" y="2239694"/>
            <a:ext cx="0" cy="1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150EF4-382F-4CC7-9773-386647DDEAF2}"/>
              </a:ext>
            </a:extLst>
          </p:cNvPr>
          <p:cNvSpPr/>
          <p:nvPr/>
        </p:nvSpPr>
        <p:spPr>
          <a:xfrm>
            <a:off x="5543756" y="1916544"/>
            <a:ext cx="15516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C82CA24-B7FF-4CD5-8831-485ADE58EE3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347855" y="3356996"/>
            <a:ext cx="0" cy="47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38F2146-10A0-4BD5-A885-A2E18B047200}"/>
              </a:ext>
            </a:extLst>
          </p:cNvPr>
          <p:cNvSpPr/>
          <p:nvPr/>
        </p:nvSpPr>
        <p:spPr>
          <a:xfrm>
            <a:off x="4426151" y="3793837"/>
            <a:ext cx="2057776" cy="658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Устройства ввода и вывода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2CFF7-98C8-4BE2-93BA-79F973881AE8}"/>
              </a:ext>
            </a:extLst>
          </p:cNvPr>
          <p:cNvSpPr txBox="1"/>
          <p:nvPr/>
        </p:nvSpPr>
        <p:spPr>
          <a:xfrm>
            <a:off x="2068945" y="1034227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Магистраль – совокупность трех видов проводов :ШД; ША; ШУ. </a:t>
            </a:r>
          </a:p>
        </p:txBody>
      </p:sp>
    </p:spTree>
    <p:extLst>
      <p:ext uri="{BB962C8B-B14F-4D97-AF65-F5344CB8AC3E}">
        <p14:creationId xmlns:p14="http://schemas.microsoft.com/office/powerpoint/2010/main" val="257183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9EE16-BFAC-409A-8579-85684CFF2D5A}"/>
              </a:ext>
            </a:extLst>
          </p:cNvPr>
          <p:cNvSpPr txBox="1"/>
          <p:nvPr/>
        </p:nvSpPr>
        <p:spPr>
          <a:xfrm>
            <a:off x="4636654" y="10160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A890A-CA87-4CA8-8BA5-0651144BF673}"/>
              </a:ext>
            </a:extLst>
          </p:cNvPr>
          <p:cNvSpPr txBox="1"/>
          <p:nvPr/>
        </p:nvSpPr>
        <p:spPr>
          <a:xfrm>
            <a:off x="2539999" y="470932"/>
            <a:ext cx="662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электронный блок либо интегральная схема, исполняющая машинные инструкции (код программ), главная часть аппаратного обеспечения компьютера или программируемого логического контроллера.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7CE7D-BED7-4444-9F58-1E04D4C61BE2}"/>
              </a:ext>
            </a:extLst>
          </p:cNvPr>
          <p:cNvSpPr txBox="1"/>
          <p:nvPr/>
        </p:nvSpPr>
        <p:spPr>
          <a:xfrm>
            <a:off x="1077830" y="195429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AB742A-74E3-4FDD-9381-F17282A7E03F}"/>
              </a:ext>
            </a:extLst>
          </p:cNvPr>
          <p:cNvSpPr/>
          <p:nvPr/>
        </p:nvSpPr>
        <p:spPr>
          <a:xfrm>
            <a:off x="1092171" y="2464643"/>
            <a:ext cx="1708724" cy="37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Разрядность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E9D214-0658-46ED-B546-D463995FB034}"/>
              </a:ext>
            </a:extLst>
          </p:cNvPr>
          <p:cNvSpPr/>
          <p:nvPr/>
        </p:nvSpPr>
        <p:spPr>
          <a:xfrm>
            <a:off x="1077831" y="3045725"/>
            <a:ext cx="1708724" cy="52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Текстовая частота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491CAB-55E0-4837-9D7C-E21C27F66F33}"/>
              </a:ext>
            </a:extLst>
          </p:cNvPr>
          <p:cNvSpPr/>
          <p:nvPr/>
        </p:nvSpPr>
        <p:spPr>
          <a:xfrm>
            <a:off x="1077830" y="3774317"/>
            <a:ext cx="1708725" cy="52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Количество ядер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1103F9-5EC6-4510-AE15-60BB3B10BB52}"/>
              </a:ext>
            </a:extLst>
          </p:cNvPr>
          <p:cNvSpPr/>
          <p:nvPr/>
        </p:nvSpPr>
        <p:spPr>
          <a:xfrm>
            <a:off x="1077830" y="4502909"/>
            <a:ext cx="1708725" cy="52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Мощность </a:t>
            </a:r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9848F2B8-C8A4-40D6-8DE1-FD8833D93CBD}"/>
              </a:ext>
            </a:extLst>
          </p:cNvPr>
          <p:cNvCxnSpPr>
            <a:cxnSpLocks/>
          </p:cNvCxnSpPr>
          <p:nvPr/>
        </p:nvCxnSpPr>
        <p:spPr>
          <a:xfrm>
            <a:off x="1077830" y="2151232"/>
            <a:ext cx="600363" cy="457200"/>
          </a:xfrm>
          <a:prstGeom prst="bentConnector3">
            <a:avLst>
              <a:gd name="adj1" fmla="val -63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8ABEAE-9981-4618-8188-4F36FCA03851}"/>
              </a:ext>
            </a:extLst>
          </p:cNvPr>
          <p:cNvCxnSpPr>
            <a:cxnSpLocks/>
          </p:cNvCxnSpPr>
          <p:nvPr/>
        </p:nvCxnSpPr>
        <p:spPr>
          <a:xfrm>
            <a:off x="720437" y="2558867"/>
            <a:ext cx="1632497" cy="747754"/>
          </a:xfrm>
          <a:prstGeom prst="bentConnector3">
            <a:avLst>
              <a:gd name="adj1" fmla="val -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7AA2FD64-D300-43EE-8925-70A6B789678E}"/>
              </a:ext>
            </a:extLst>
          </p:cNvPr>
          <p:cNvCxnSpPr>
            <a:cxnSpLocks/>
          </p:cNvCxnSpPr>
          <p:nvPr/>
        </p:nvCxnSpPr>
        <p:spPr>
          <a:xfrm>
            <a:off x="720437" y="3355314"/>
            <a:ext cx="1019449" cy="717883"/>
          </a:xfrm>
          <a:prstGeom prst="bentConnector3">
            <a:avLst>
              <a:gd name="adj1" fmla="val 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3EA03E83-9E85-4052-A466-C4C35D67C1E9}"/>
              </a:ext>
            </a:extLst>
          </p:cNvPr>
          <p:cNvCxnSpPr>
            <a:cxnSpLocks/>
          </p:cNvCxnSpPr>
          <p:nvPr/>
        </p:nvCxnSpPr>
        <p:spPr>
          <a:xfrm>
            <a:off x="720437" y="4039993"/>
            <a:ext cx="1065319" cy="723812"/>
          </a:xfrm>
          <a:prstGeom prst="bentConnector3">
            <a:avLst>
              <a:gd name="adj1" fmla="val -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DB6BB8-61BB-476A-8D8A-730183A5842A}"/>
              </a:ext>
            </a:extLst>
          </p:cNvPr>
          <p:cNvSpPr txBox="1"/>
          <p:nvPr/>
        </p:nvSpPr>
        <p:spPr>
          <a:xfrm>
            <a:off x="6028535" y="18269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Состав 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F5C8ED7-DB7C-476D-86B5-2EA0C31AB530}"/>
              </a:ext>
            </a:extLst>
          </p:cNvPr>
          <p:cNvSpPr/>
          <p:nvPr/>
        </p:nvSpPr>
        <p:spPr>
          <a:xfrm>
            <a:off x="6028535" y="2464643"/>
            <a:ext cx="2784765" cy="51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Арифметико-логическое устройство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6CC6031-DB41-4235-B0F2-E8C643A4B9B7}"/>
              </a:ext>
            </a:extLst>
          </p:cNvPr>
          <p:cNvSpPr/>
          <p:nvPr/>
        </p:nvSpPr>
        <p:spPr>
          <a:xfrm>
            <a:off x="6028535" y="3258066"/>
            <a:ext cx="2784764" cy="3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Устройство управления 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3FA5C26-03E6-4558-B1F7-937E640DF844}"/>
              </a:ext>
            </a:extLst>
          </p:cNvPr>
          <p:cNvSpPr/>
          <p:nvPr/>
        </p:nvSpPr>
        <p:spPr>
          <a:xfrm>
            <a:off x="6028535" y="3844553"/>
            <a:ext cx="2784763" cy="46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 памяти </a:t>
            </a:r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8AB88002-8AF8-4701-A940-EED7C1E9AA0E}"/>
              </a:ext>
            </a:extLst>
          </p:cNvPr>
          <p:cNvCxnSpPr>
            <a:cxnSpLocks/>
          </p:cNvCxnSpPr>
          <p:nvPr/>
        </p:nvCxnSpPr>
        <p:spPr>
          <a:xfrm>
            <a:off x="6028535" y="2040593"/>
            <a:ext cx="1159165" cy="683435"/>
          </a:xfrm>
          <a:prstGeom prst="bentConnector3">
            <a:avLst>
              <a:gd name="adj1" fmla="val -53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5F4B7A5F-78E6-4BB8-B2DF-8C2CECE5972D}"/>
              </a:ext>
            </a:extLst>
          </p:cNvPr>
          <p:cNvCxnSpPr>
            <a:cxnSpLocks/>
          </p:cNvCxnSpPr>
          <p:nvPr/>
        </p:nvCxnSpPr>
        <p:spPr>
          <a:xfrm>
            <a:off x="5415487" y="2541559"/>
            <a:ext cx="926135" cy="863522"/>
          </a:xfrm>
          <a:prstGeom prst="bentConnector3">
            <a:avLst>
              <a:gd name="adj1" fmla="val 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E9B02192-931F-4914-BA15-BCAC0B09D655}"/>
              </a:ext>
            </a:extLst>
          </p:cNvPr>
          <p:cNvCxnSpPr/>
          <p:nvPr/>
        </p:nvCxnSpPr>
        <p:spPr>
          <a:xfrm>
            <a:off x="5421354" y="3248836"/>
            <a:ext cx="914400" cy="914400"/>
          </a:xfrm>
          <a:prstGeom prst="bentConnector3">
            <a:avLst>
              <a:gd name="adj1" fmla="val -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748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41</TotalTime>
  <Words>63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Кырлан Дарья</dc:creator>
  <cp:lastModifiedBy>Кырлан Дарья</cp:lastModifiedBy>
  <cp:revision>5</cp:revision>
  <dcterms:created xsi:type="dcterms:W3CDTF">2024-05-19T12:47:22Z</dcterms:created>
  <dcterms:modified xsi:type="dcterms:W3CDTF">2024-05-21T18:35:47Z</dcterms:modified>
</cp:coreProperties>
</file>