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930EB-7FC5-426D-A19B-9EFD6861B28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021F0-295D-4E33-927E-6F413ADBA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outlines the pipeline design for processing raw data, including the choice of pipeline type, transformations applied, and the final data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021F0-295D-4E33-927E-6F413ADBA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represents the ETL (Extract, Transform, Load) process used in our pipeline. The pipeline is designed to handle structured data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021F0-295D-4E33-927E-6F413ADBAC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batch pipeline is preferred over streaming because we process data at scheduled intervals, ensuring efficiency in data validation and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021F0-295D-4E33-927E-6F413ADBAC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Transformations are crucial to prepare data for downstream analytics and machine learning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021F0-295D-4E33-927E-6F413ADBAC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Parquet is chosen for its high performance in analytics workloads. It reduces storage footprint and speeds up query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021F0-295D-4E33-927E-6F413ADBAC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concludes the design phase. The next step is implementation, ensuring the pipeline runs efficiently and meets business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021F0-295D-4E33-927E-6F413ADBAC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3E4-1022-1078-69AD-BB025C9F6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A970B-401A-9DC2-749C-CD18F2259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3275-E62F-579E-7ABD-9C689592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5772-0D84-7A60-5864-5D3E16E9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371E-AF78-31F5-D6E2-D4F40E9A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59FE-A560-F32D-476D-B520EA88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1263-491F-0DD0-A97B-0CBE9DF8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D058-06FF-0D47-4C85-DA55517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EA17-DBCC-4A24-654A-7A1560E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CE50-5176-89D8-5F81-C174CF5A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BB32B-D0C3-BF7E-18A9-DA2DCC5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65F13-2393-9D4C-8248-5A256C595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AA4D-8B78-FF37-79FE-D04E4AE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090E-7522-DEC7-9026-6B5EDC77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2771-B6B9-C7EE-A086-E9CA78D5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BCF4-7969-ADEF-D7C2-1E4F5E81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2263-94FE-DF26-4512-4A31270A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DE29-62C1-9B6F-F1D6-80404841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A998-BE15-7B95-AE2D-690808C8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0A1A-A202-9619-B1C1-BEC42B8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70E9-BC30-CA7B-2919-D5959C22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20C72-FC0A-5491-A959-DB3B0503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915-26B6-D3C6-5942-3A3D4BE6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B46D-BF0D-7396-49EE-6769CD49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7619-6F8B-2CFA-27F7-8E85EB69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A243-AF6C-64CD-038F-F5CDC061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A0FF-28EF-D90F-385F-DD3211E8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9AD9-5079-7439-99E2-C21179EA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71EB-F656-AAD3-2651-026B3140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58B9D-50CC-29B8-F1C2-BBC5BB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0F3F-4EF1-E399-490F-F42C0A6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522C-3DF8-9BEB-E0A3-5A2EA21D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FA42-C693-BBE3-002E-9D67BBEE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16329-524D-DBA2-0FD4-4F931158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EF912-E360-5416-9652-27D0D4E3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E240-E463-6E0A-C72F-CFA4D7B8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30DF6-51EF-A7C3-F08D-507E5C35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94750-FC71-1A1D-6D1A-B91DE53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77141-3698-3283-B809-C0A2A42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358-3835-DD4D-297A-DF9FFB29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46561-D204-9D59-3099-BA88D1C3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2490F-8D70-F4D8-04A4-34B3B402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55A92-1EBC-E7FF-EFE5-9A367B2C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E2397-98F7-1E78-F2B5-9F1729E6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D906C-A6C3-1A01-9154-8B9B0C81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8D698-6969-A950-D884-3763807F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2C26-14E0-E9D2-DEBD-6A700981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E57D-7417-A9A6-8F9B-1F505BAE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7206-0E53-B438-0805-DD71573D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5DCC0-13F3-6C36-491F-7F0FFC7E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D84E-B443-8656-5A3D-B566A3CA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60D49-C02E-164B-2FD0-517852A7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685-DBC0-31CC-250F-0C2981FE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49FB-E08C-9A3E-EC05-38E8AD277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7F68E-88F7-9F64-7096-D620C504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644C-D41C-F319-2E06-CA60ACCB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0E39-4E89-BBA2-F3FF-77E0697C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4B9F-0E8B-4272-A96B-A2DCC1F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9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499A1-7250-567F-C9C2-AF406D8B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94D7-FDB4-58DA-4664-E563BE42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3293-1DDC-1834-415F-F3FADF5C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99D3D-F025-49B2-BBE4-7215A251F09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F39D-70B0-DA1B-9D7F-42CC2775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52BA-294E-806C-10A0-D8E00CF5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CD849-E1F0-4917-8E08-2472D192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6977-8B06-2664-565D-A2821BF52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4700"/>
              <a:t>Data Pipeline Design &amp; Implementation</a:t>
            </a:r>
            <a:br>
              <a:rPr lang="en-US" sz="4700"/>
            </a:br>
            <a:endParaRPr lang="en-US" sz="4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CDF15-C817-858F-6A04-3DD210AD2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Processing Raw Data from a Relational Database</a:t>
            </a:r>
            <a:br>
              <a:rPr lang="en-US" dirty="0"/>
            </a:br>
            <a:r>
              <a:rPr lang="en-US" b="1" dirty="0"/>
              <a:t>Rohit Kandel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5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94691-47F3-02A9-BF12-40539E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 of “Cleaned.EPL Data Cleaned”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500316-5C74-2A3B-D73F-AD0023F88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851" y="491455"/>
            <a:ext cx="8048069" cy="58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F7D1-C67C-CF5E-ECBD-8F0E79B0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BD96-4FAD-CEB8-3EAE-3476DEF3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</a:p>
          <a:p>
            <a:pPr marL="0" indent="0">
              <a:buNone/>
            </a:pPr>
            <a:r>
              <a:rPr lang="en-US" dirty="0"/>
              <a:t>	Design and implement a data pipeline to process raw data from a relational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Focus Areas: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Pipeline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1C2F6-6F08-7918-71B7-BCA3A6E8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Pipeline Overview Diagram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6598-C95E-58AC-87D6-71A7FDAF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Diagram:</a:t>
            </a:r>
            <a:r>
              <a:rPr lang="en-US" dirty="0"/>
              <a:t> A high-level flowchart with the following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– Retrieve raw data from the relational database.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Transform</a:t>
            </a:r>
            <a:r>
              <a:rPr lang="en-US" dirty="0"/>
              <a:t> – Clean, normalize, apply feature engineering.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Load</a:t>
            </a:r>
            <a:r>
              <a:rPr lang="en-US" dirty="0"/>
              <a:t> – Store the processed data in the chosen format (e.g., Parquet).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6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F49CE-9A2A-F1C9-120A-3937317F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Pipeline Type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25FF-C60B-65EE-3415-FEF27082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Batch Processing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periodic data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well for analytical workloads.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data consistency.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2487B-D0DE-4D63-09F9-78977A21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Data Transformation 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7773-9BD4-3055-993E-C92FE6D4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Cleaning:</a:t>
            </a:r>
            <a:r>
              <a:rPr lang="en-US" dirty="0"/>
              <a:t> Remove duplicates, handle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  <a:r>
              <a:rPr lang="en-US" dirty="0"/>
              <a:t> Convert categorical variables into numerical form, scale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Engineering:</a:t>
            </a:r>
            <a:r>
              <a:rPr lang="en-US" dirty="0"/>
              <a:t> Create new variables, aggregate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14E6A-33F8-DD1D-0CBE-0F1D120D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Format Choice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66FA-6BA8-0D9D-1CC5-51D4244B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Parquet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storage &amp;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Columnar format optimizes analytical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schema evolution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9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12E17-68F9-EA23-AC9D-D4531430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Summary &amp; Next Steps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C6A1-2FBC-F02A-2FEF-D75F327B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a batch processing pipeline.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Defined transformations for data cleaning and preparation.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Chose Parquet as the final storage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the pipeline using Python &amp; 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data integrity.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 and schedule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4EC3-C636-F3DF-3542-910AD0B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Quality Issues &amp; Fixes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07B3-D2A1-F698-3304-B0A9FF2A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Missing Values</a:t>
            </a:r>
            <a:r>
              <a:rPr lang="en-US" dirty="0"/>
              <a:t> → Check for nulls and flag if critical columns have over 5% missing. Fix by filling with mean/median or default values.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Duplicates</a:t>
            </a:r>
            <a:r>
              <a:rPr lang="en-US" dirty="0"/>
              <a:t> → Detect by checking primary keys or similar records. Fix by removing exact duplicates and merging near-duplicates.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Outliers</a:t>
            </a:r>
            <a:r>
              <a:rPr lang="en-US" dirty="0"/>
              <a:t> → Spot using Z-score or IQR. Fix by capping extreme values or replacing with median.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C3E43-5EE3-CBDD-4F1B-68BDA870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Detecting Data Drift &amp; Schema Changes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7E31-DFCE-194F-4717-CC199754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Drift:</a:t>
            </a:r>
            <a:r>
              <a:rPr lang="en-US" dirty="0"/>
              <a:t> Compare new data with past trends using statistical tests. Trigger alerts if distributions shift.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 Changes:</a:t>
            </a:r>
            <a:r>
              <a:rPr lang="en-US" dirty="0"/>
              <a:t> Check column names, types, and constraints before processing. Alert on unexpected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Widescreen</PresentationFormat>
  <Paragraphs>59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Data Pipeline Design &amp; Implementation </vt:lpstr>
      <vt:lpstr>Introduction </vt:lpstr>
      <vt:lpstr>Pipeline Overview Diagram </vt:lpstr>
      <vt:lpstr>Pipeline Type </vt:lpstr>
      <vt:lpstr>Data Transformation Steps</vt:lpstr>
      <vt:lpstr>Data Format Choice </vt:lpstr>
      <vt:lpstr>Summary &amp; Next Steps </vt:lpstr>
      <vt:lpstr>Data Quality Issues &amp; Fixes </vt:lpstr>
      <vt:lpstr>Detecting Data Drift &amp; Schema Changes </vt:lpstr>
      <vt:lpstr>Screenshot of “Cleaned.EPL Data Cleaned”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Kandel, Rohit</dc:creator>
  <cp:lastModifiedBy>Kandel, Rohit</cp:lastModifiedBy>
  <cp:revision>1</cp:revision>
  <dcterms:created xsi:type="dcterms:W3CDTF">2025-03-05T16:54:55Z</dcterms:created>
  <dcterms:modified xsi:type="dcterms:W3CDTF">2025-03-05T19:50:55Z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2025-03-05T19:50:17Z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a96331df-dcff-4c7b-9452-9c42a61075c3</vt:lpwstr>
  </property>
  <property fmtid="{D5CDD505-2E9C-101B-9397-08002B2CF9AE}" pid="8" name="MSIP_Label_a6de1d5b-8b4b-4e4e-a8a1-d2976158103f_ContentBits">
    <vt:lpwstr>0</vt:lpwstr>
  </property>
  <property fmtid="{D5CDD505-2E9C-101B-9397-08002B2CF9AE}" pid="9" name="MSIP_Label_a6de1d5b-8b4b-4e4e-a8a1-d2976158103f_Tag">
    <vt:lpwstr>10, 3, 0, 1</vt:lpwstr>
  </property>
</Properties>
</file>