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75" r:id="rId6"/>
    <p:sldId id="265" r:id="rId7"/>
    <p:sldId id="266" r:id="rId8"/>
    <p:sldId id="267" r:id="rId9"/>
    <p:sldId id="268" r:id="rId10"/>
    <p:sldId id="269" r:id="rId11"/>
    <p:sldId id="270" r:id="rId12"/>
    <p:sldId id="271" r:id="rId13"/>
    <p:sldId id="272" r:id="rId14"/>
    <p:sldId id="264" r:id="rId15"/>
    <p:sldId id="260" r:id="rId16"/>
    <p:sldId id="273"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59" d="100"/>
          <a:sy n="59" d="100"/>
        </p:scale>
        <p:origin x="1488" y="4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4.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5.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097B85-466C-4068-9530-603A8CBC3A5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30163CE-24D0-41D4-9EB1-E8F011CB6AF7}">
      <dgm:prSet/>
      <dgm:spPr/>
      <dgm:t>
        <a:bodyPr/>
        <a:lstStyle/>
        <a:p>
          <a:r>
            <a:rPr lang="en-US"/>
            <a:t>Automate job description generation</a:t>
          </a:r>
        </a:p>
      </dgm:t>
    </dgm:pt>
    <dgm:pt modelId="{C763DC1B-5C45-4E30-BB54-420FF1D20BE4}" type="parTrans" cxnId="{151310E7-155A-4600-A2AD-0BD8CC42291C}">
      <dgm:prSet/>
      <dgm:spPr/>
      <dgm:t>
        <a:bodyPr/>
        <a:lstStyle/>
        <a:p>
          <a:endParaRPr lang="en-US"/>
        </a:p>
      </dgm:t>
    </dgm:pt>
    <dgm:pt modelId="{93D53695-0E4C-4F8F-95AB-7A0AB72E803E}" type="sibTrans" cxnId="{151310E7-155A-4600-A2AD-0BD8CC42291C}">
      <dgm:prSet/>
      <dgm:spPr/>
      <dgm:t>
        <a:bodyPr/>
        <a:lstStyle/>
        <a:p>
          <a:endParaRPr lang="en-US"/>
        </a:p>
      </dgm:t>
    </dgm:pt>
    <dgm:pt modelId="{8DE0E8F2-34CC-4A68-8967-BD1CA8DDD176}">
      <dgm:prSet/>
      <dgm:spPr/>
      <dgm:t>
        <a:bodyPr/>
        <a:lstStyle/>
        <a:p>
          <a:r>
            <a:rPr lang="en-US"/>
            <a:t>Identify bias in AI outputs</a:t>
          </a:r>
        </a:p>
      </dgm:t>
    </dgm:pt>
    <dgm:pt modelId="{E9A23713-6F13-4647-A05C-FFFB4E2DB144}" type="parTrans" cxnId="{4289441B-3111-4CB9-B038-50FD753C2027}">
      <dgm:prSet/>
      <dgm:spPr/>
      <dgm:t>
        <a:bodyPr/>
        <a:lstStyle/>
        <a:p>
          <a:endParaRPr lang="en-US"/>
        </a:p>
      </dgm:t>
    </dgm:pt>
    <dgm:pt modelId="{0B51D7D5-E68D-4326-9FC9-CDF43E7F2029}" type="sibTrans" cxnId="{4289441B-3111-4CB9-B038-50FD753C2027}">
      <dgm:prSet/>
      <dgm:spPr/>
      <dgm:t>
        <a:bodyPr/>
        <a:lstStyle/>
        <a:p>
          <a:endParaRPr lang="en-US"/>
        </a:p>
      </dgm:t>
    </dgm:pt>
    <dgm:pt modelId="{EFF71677-CD14-4FF1-AAC2-F69A84608079}">
      <dgm:prSet/>
      <dgm:spPr/>
      <dgm:t>
        <a:bodyPr/>
        <a:lstStyle/>
        <a:p>
          <a:r>
            <a:rPr lang="en-US"/>
            <a:t>Improve data handling &amp; prompting</a:t>
          </a:r>
        </a:p>
      </dgm:t>
    </dgm:pt>
    <dgm:pt modelId="{3E21F87D-CE68-4B29-B298-E087695A812C}" type="parTrans" cxnId="{7DA2ED74-A299-4790-9546-3E96EA73B43B}">
      <dgm:prSet/>
      <dgm:spPr/>
      <dgm:t>
        <a:bodyPr/>
        <a:lstStyle/>
        <a:p>
          <a:endParaRPr lang="en-US"/>
        </a:p>
      </dgm:t>
    </dgm:pt>
    <dgm:pt modelId="{BD4AEB1E-9F37-440D-87AB-AF048B68AC2D}" type="sibTrans" cxnId="{7DA2ED74-A299-4790-9546-3E96EA73B43B}">
      <dgm:prSet/>
      <dgm:spPr/>
      <dgm:t>
        <a:bodyPr/>
        <a:lstStyle/>
        <a:p>
          <a:endParaRPr lang="en-US"/>
        </a:p>
      </dgm:t>
    </dgm:pt>
    <dgm:pt modelId="{BAD2AA7D-2EA6-4FE4-99D9-14AA57A93721}">
      <dgm:prSet/>
      <dgm:spPr/>
      <dgm:t>
        <a:bodyPr/>
        <a:lstStyle/>
        <a:p>
          <a:r>
            <a:rPr lang="en-US"/>
            <a:t>Support ethical AI deployment</a:t>
          </a:r>
        </a:p>
      </dgm:t>
    </dgm:pt>
    <dgm:pt modelId="{2EE339AD-EA60-4276-94F7-14E39F1C8599}" type="parTrans" cxnId="{298E8462-3E2D-4552-9107-565A227F11BB}">
      <dgm:prSet/>
      <dgm:spPr/>
      <dgm:t>
        <a:bodyPr/>
        <a:lstStyle/>
        <a:p>
          <a:endParaRPr lang="en-US"/>
        </a:p>
      </dgm:t>
    </dgm:pt>
    <dgm:pt modelId="{21124559-FF18-45CB-BDE3-3ED03C780929}" type="sibTrans" cxnId="{298E8462-3E2D-4552-9107-565A227F11BB}">
      <dgm:prSet/>
      <dgm:spPr/>
      <dgm:t>
        <a:bodyPr/>
        <a:lstStyle/>
        <a:p>
          <a:endParaRPr lang="en-US"/>
        </a:p>
      </dgm:t>
    </dgm:pt>
    <dgm:pt modelId="{6EC0A0A0-FC79-428E-AA2C-3F58EE572D8B}" type="pres">
      <dgm:prSet presAssocID="{D2097B85-466C-4068-9530-603A8CBC3A57}" presName="root" presStyleCnt="0">
        <dgm:presLayoutVars>
          <dgm:dir/>
          <dgm:resizeHandles val="exact"/>
        </dgm:presLayoutVars>
      </dgm:prSet>
      <dgm:spPr/>
    </dgm:pt>
    <dgm:pt modelId="{244CA478-2107-440C-815B-38CC5A0A95F6}" type="pres">
      <dgm:prSet presAssocID="{930163CE-24D0-41D4-9EB1-E8F011CB6AF7}" presName="compNode" presStyleCnt="0"/>
      <dgm:spPr/>
    </dgm:pt>
    <dgm:pt modelId="{C37DFB20-3E4A-47CC-AFE7-62D4E8FB7BB6}" type="pres">
      <dgm:prSet presAssocID="{930163CE-24D0-41D4-9EB1-E8F011CB6AF7}" presName="bgRect" presStyleLbl="bgShp" presStyleIdx="0" presStyleCnt="4"/>
      <dgm:spPr/>
    </dgm:pt>
    <dgm:pt modelId="{A6256805-D4ED-4C9D-A133-A09F348DA9A1}" type="pres">
      <dgm:prSet presAssocID="{930163CE-24D0-41D4-9EB1-E8F011CB6AF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DAB667CE-04C0-46EF-8CA1-A3220703E274}" type="pres">
      <dgm:prSet presAssocID="{930163CE-24D0-41D4-9EB1-E8F011CB6AF7}" presName="spaceRect" presStyleCnt="0"/>
      <dgm:spPr/>
    </dgm:pt>
    <dgm:pt modelId="{1CD0FB63-FC48-4374-9274-D0F72FEFC6CD}" type="pres">
      <dgm:prSet presAssocID="{930163CE-24D0-41D4-9EB1-E8F011CB6AF7}" presName="parTx" presStyleLbl="revTx" presStyleIdx="0" presStyleCnt="4">
        <dgm:presLayoutVars>
          <dgm:chMax val="0"/>
          <dgm:chPref val="0"/>
        </dgm:presLayoutVars>
      </dgm:prSet>
      <dgm:spPr/>
    </dgm:pt>
    <dgm:pt modelId="{8BB692F9-5956-466B-88D9-5EF0F61181D1}" type="pres">
      <dgm:prSet presAssocID="{93D53695-0E4C-4F8F-95AB-7A0AB72E803E}" presName="sibTrans" presStyleCnt="0"/>
      <dgm:spPr/>
    </dgm:pt>
    <dgm:pt modelId="{3FACC357-23D7-4923-B9E0-F68C1E0DCD70}" type="pres">
      <dgm:prSet presAssocID="{8DE0E8F2-34CC-4A68-8967-BD1CA8DDD176}" presName="compNode" presStyleCnt="0"/>
      <dgm:spPr/>
    </dgm:pt>
    <dgm:pt modelId="{8A90854A-554C-463E-9D4F-9EFC3B029654}" type="pres">
      <dgm:prSet presAssocID="{8DE0E8F2-34CC-4A68-8967-BD1CA8DDD176}" presName="bgRect" presStyleLbl="bgShp" presStyleIdx="1" presStyleCnt="4"/>
      <dgm:spPr/>
    </dgm:pt>
    <dgm:pt modelId="{A774EA4A-4E9E-4576-B7A7-4C50B55AEFDA}" type="pres">
      <dgm:prSet presAssocID="{8DE0E8F2-34CC-4A68-8967-BD1CA8DDD17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0CB94931-1C3F-4760-820F-1F758F18FB82}" type="pres">
      <dgm:prSet presAssocID="{8DE0E8F2-34CC-4A68-8967-BD1CA8DDD176}" presName="spaceRect" presStyleCnt="0"/>
      <dgm:spPr/>
    </dgm:pt>
    <dgm:pt modelId="{E7C4E4A7-489E-4335-88C3-F3BE769FC6E1}" type="pres">
      <dgm:prSet presAssocID="{8DE0E8F2-34CC-4A68-8967-BD1CA8DDD176}" presName="parTx" presStyleLbl="revTx" presStyleIdx="1" presStyleCnt="4">
        <dgm:presLayoutVars>
          <dgm:chMax val="0"/>
          <dgm:chPref val="0"/>
        </dgm:presLayoutVars>
      </dgm:prSet>
      <dgm:spPr/>
    </dgm:pt>
    <dgm:pt modelId="{8F6D33A3-9F56-4F60-BEE5-FB24DB82F86A}" type="pres">
      <dgm:prSet presAssocID="{0B51D7D5-E68D-4326-9FC9-CDF43E7F2029}" presName="sibTrans" presStyleCnt="0"/>
      <dgm:spPr/>
    </dgm:pt>
    <dgm:pt modelId="{AE7866E0-C40D-471B-BB23-FC337BA85192}" type="pres">
      <dgm:prSet presAssocID="{EFF71677-CD14-4FF1-AAC2-F69A84608079}" presName="compNode" presStyleCnt="0"/>
      <dgm:spPr/>
    </dgm:pt>
    <dgm:pt modelId="{66B776CB-51D0-4267-BE80-CAF15145CA80}" type="pres">
      <dgm:prSet presAssocID="{EFF71677-CD14-4FF1-AAC2-F69A84608079}" presName="bgRect" presStyleLbl="bgShp" presStyleIdx="2" presStyleCnt="4"/>
      <dgm:spPr/>
    </dgm:pt>
    <dgm:pt modelId="{A5627F0E-3723-4945-AD4A-5270499B5277}" type="pres">
      <dgm:prSet presAssocID="{EFF71677-CD14-4FF1-AAC2-F69A8460807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
        </a:ext>
      </dgm:extLst>
    </dgm:pt>
    <dgm:pt modelId="{EB46C9E9-7BD6-4BF0-87FE-F4EA444F3282}" type="pres">
      <dgm:prSet presAssocID="{EFF71677-CD14-4FF1-AAC2-F69A84608079}" presName="spaceRect" presStyleCnt="0"/>
      <dgm:spPr/>
    </dgm:pt>
    <dgm:pt modelId="{7C1039A2-05AD-44B3-830C-5ADD6249F677}" type="pres">
      <dgm:prSet presAssocID="{EFF71677-CD14-4FF1-AAC2-F69A84608079}" presName="parTx" presStyleLbl="revTx" presStyleIdx="2" presStyleCnt="4">
        <dgm:presLayoutVars>
          <dgm:chMax val="0"/>
          <dgm:chPref val="0"/>
        </dgm:presLayoutVars>
      </dgm:prSet>
      <dgm:spPr/>
    </dgm:pt>
    <dgm:pt modelId="{0482D591-D189-442B-96F8-85E2D6A36FB1}" type="pres">
      <dgm:prSet presAssocID="{BD4AEB1E-9F37-440D-87AB-AF048B68AC2D}" presName="sibTrans" presStyleCnt="0"/>
      <dgm:spPr/>
    </dgm:pt>
    <dgm:pt modelId="{1F36E526-32F4-481F-BEE3-4FEF45BC4D9E}" type="pres">
      <dgm:prSet presAssocID="{BAD2AA7D-2EA6-4FE4-99D9-14AA57A93721}" presName="compNode" presStyleCnt="0"/>
      <dgm:spPr/>
    </dgm:pt>
    <dgm:pt modelId="{C1A1EA45-176E-4A05-8F8E-62AB318CE0C4}" type="pres">
      <dgm:prSet presAssocID="{BAD2AA7D-2EA6-4FE4-99D9-14AA57A93721}" presName="bgRect" presStyleLbl="bgShp" presStyleIdx="3" presStyleCnt="4"/>
      <dgm:spPr/>
    </dgm:pt>
    <dgm:pt modelId="{6881A131-547E-4D5D-A79E-9C8B19CE3401}" type="pres">
      <dgm:prSet presAssocID="{BAD2AA7D-2EA6-4FE4-99D9-14AA57A9372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andshake"/>
        </a:ext>
      </dgm:extLst>
    </dgm:pt>
    <dgm:pt modelId="{E3686957-6AA8-4597-9574-7D0437FB9B2A}" type="pres">
      <dgm:prSet presAssocID="{BAD2AA7D-2EA6-4FE4-99D9-14AA57A93721}" presName="spaceRect" presStyleCnt="0"/>
      <dgm:spPr/>
    </dgm:pt>
    <dgm:pt modelId="{E2666AD1-15A8-4364-A304-6FC95AE4582D}" type="pres">
      <dgm:prSet presAssocID="{BAD2AA7D-2EA6-4FE4-99D9-14AA57A93721}" presName="parTx" presStyleLbl="revTx" presStyleIdx="3" presStyleCnt="4">
        <dgm:presLayoutVars>
          <dgm:chMax val="0"/>
          <dgm:chPref val="0"/>
        </dgm:presLayoutVars>
      </dgm:prSet>
      <dgm:spPr/>
    </dgm:pt>
  </dgm:ptLst>
  <dgm:cxnLst>
    <dgm:cxn modelId="{AD611D1B-FA63-4B33-BFE5-8D298BAF5B70}" type="presOf" srcId="{EFF71677-CD14-4FF1-AAC2-F69A84608079}" destId="{7C1039A2-05AD-44B3-830C-5ADD6249F677}" srcOrd="0" destOrd="0" presId="urn:microsoft.com/office/officeart/2018/2/layout/IconVerticalSolidList"/>
    <dgm:cxn modelId="{4289441B-3111-4CB9-B038-50FD753C2027}" srcId="{D2097B85-466C-4068-9530-603A8CBC3A57}" destId="{8DE0E8F2-34CC-4A68-8967-BD1CA8DDD176}" srcOrd="1" destOrd="0" parTransId="{E9A23713-6F13-4647-A05C-FFFB4E2DB144}" sibTransId="{0B51D7D5-E68D-4326-9FC9-CDF43E7F2029}"/>
    <dgm:cxn modelId="{298E8462-3E2D-4552-9107-565A227F11BB}" srcId="{D2097B85-466C-4068-9530-603A8CBC3A57}" destId="{BAD2AA7D-2EA6-4FE4-99D9-14AA57A93721}" srcOrd="3" destOrd="0" parTransId="{2EE339AD-EA60-4276-94F7-14E39F1C8599}" sibTransId="{21124559-FF18-45CB-BDE3-3ED03C780929}"/>
    <dgm:cxn modelId="{5E276267-2050-4CE2-90C3-D955D72F7F60}" type="presOf" srcId="{D2097B85-466C-4068-9530-603A8CBC3A57}" destId="{6EC0A0A0-FC79-428E-AA2C-3F58EE572D8B}" srcOrd="0" destOrd="0" presId="urn:microsoft.com/office/officeart/2018/2/layout/IconVerticalSolidList"/>
    <dgm:cxn modelId="{F7F2B96C-E300-4A42-A85A-CE94C5089B19}" type="presOf" srcId="{8DE0E8F2-34CC-4A68-8967-BD1CA8DDD176}" destId="{E7C4E4A7-489E-4335-88C3-F3BE769FC6E1}" srcOrd="0" destOrd="0" presId="urn:microsoft.com/office/officeart/2018/2/layout/IconVerticalSolidList"/>
    <dgm:cxn modelId="{7DA2ED74-A299-4790-9546-3E96EA73B43B}" srcId="{D2097B85-466C-4068-9530-603A8CBC3A57}" destId="{EFF71677-CD14-4FF1-AAC2-F69A84608079}" srcOrd="2" destOrd="0" parTransId="{3E21F87D-CE68-4B29-B298-E087695A812C}" sibTransId="{BD4AEB1E-9F37-440D-87AB-AF048B68AC2D}"/>
    <dgm:cxn modelId="{A073C1A2-7F00-4B9E-A6D1-B73A551A3AB1}" type="presOf" srcId="{BAD2AA7D-2EA6-4FE4-99D9-14AA57A93721}" destId="{E2666AD1-15A8-4364-A304-6FC95AE4582D}" srcOrd="0" destOrd="0" presId="urn:microsoft.com/office/officeart/2018/2/layout/IconVerticalSolidList"/>
    <dgm:cxn modelId="{151310E7-155A-4600-A2AD-0BD8CC42291C}" srcId="{D2097B85-466C-4068-9530-603A8CBC3A57}" destId="{930163CE-24D0-41D4-9EB1-E8F011CB6AF7}" srcOrd="0" destOrd="0" parTransId="{C763DC1B-5C45-4E30-BB54-420FF1D20BE4}" sibTransId="{93D53695-0E4C-4F8F-95AB-7A0AB72E803E}"/>
    <dgm:cxn modelId="{B1D2FDF0-D814-4FD0-AF78-D30C318B348B}" type="presOf" srcId="{930163CE-24D0-41D4-9EB1-E8F011CB6AF7}" destId="{1CD0FB63-FC48-4374-9274-D0F72FEFC6CD}" srcOrd="0" destOrd="0" presId="urn:microsoft.com/office/officeart/2018/2/layout/IconVerticalSolidList"/>
    <dgm:cxn modelId="{A391FC1C-1E70-4E54-8301-0971F16E0510}" type="presParOf" srcId="{6EC0A0A0-FC79-428E-AA2C-3F58EE572D8B}" destId="{244CA478-2107-440C-815B-38CC5A0A95F6}" srcOrd="0" destOrd="0" presId="urn:microsoft.com/office/officeart/2018/2/layout/IconVerticalSolidList"/>
    <dgm:cxn modelId="{57BF1E45-3EFA-415D-BD02-B03B3FEAF819}" type="presParOf" srcId="{244CA478-2107-440C-815B-38CC5A0A95F6}" destId="{C37DFB20-3E4A-47CC-AFE7-62D4E8FB7BB6}" srcOrd="0" destOrd="0" presId="urn:microsoft.com/office/officeart/2018/2/layout/IconVerticalSolidList"/>
    <dgm:cxn modelId="{DDBEE967-C664-422E-B8B9-2814A762469C}" type="presParOf" srcId="{244CA478-2107-440C-815B-38CC5A0A95F6}" destId="{A6256805-D4ED-4C9D-A133-A09F348DA9A1}" srcOrd="1" destOrd="0" presId="urn:microsoft.com/office/officeart/2018/2/layout/IconVerticalSolidList"/>
    <dgm:cxn modelId="{359E9D11-82CF-4F5A-AE1E-9147C0F0F88B}" type="presParOf" srcId="{244CA478-2107-440C-815B-38CC5A0A95F6}" destId="{DAB667CE-04C0-46EF-8CA1-A3220703E274}" srcOrd="2" destOrd="0" presId="urn:microsoft.com/office/officeart/2018/2/layout/IconVerticalSolidList"/>
    <dgm:cxn modelId="{CFC79FAB-CC6E-4343-B4D9-AD957C307E11}" type="presParOf" srcId="{244CA478-2107-440C-815B-38CC5A0A95F6}" destId="{1CD0FB63-FC48-4374-9274-D0F72FEFC6CD}" srcOrd="3" destOrd="0" presId="urn:microsoft.com/office/officeart/2018/2/layout/IconVerticalSolidList"/>
    <dgm:cxn modelId="{941EFC0D-F3FA-4488-940B-7FFACCE8C071}" type="presParOf" srcId="{6EC0A0A0-FC79-428E-AA2C-3F58EE572D8B}" destId="{8BB692F9-5956-466B-88D9-5EF0F61181D1}" srcOrd="1" destOrd="0" presId="urn:microsoft.com/office/officeart/2018/2/layout/IconVerticalSolidList"/>
    <dgm:cxn modelId="{14423AC9-D8A8-4087-AD56-F95C01AB96C7}" type="presParOf" srcId="{6EC0A0A0-FC79-428E-AA2C-3F58EE572D8B}" destId="{3FACC357-23D7-4923-B9E0-F68C1E0DCD70}" srcOrd="2" destOrd="0" presId="urn:microsoft.com/office/officeart/2018/2/layout/IconVerticalSolidList"/>
    <dgm:cxn modelId="{7817A3DB-E376-4C85-9894-43FC727DFE59}" type="presParOf" srcId="{3FACC357-23D7-4923-B9E0-F68C1E0DCD70}" destId="{8A90854A-554C-463E-9D4F-9EFC3B029654}" srcOrd="0" destOrd="0" presId="urn:microsoft.com/office/officeart/2018/2/layout/IconVerticalSolidList"/>
    <dgm:cxn modelId="{17BE3807-361B-4CA6-BF74-61B9C87B0F9C}" type="presParOf" srcId="{3FACC357-23D7-4923-B9E0-F68C1E0DCD70}" destId="{A774EA4A-4E9E-4576-B7A7-4C50B55AEFDA}" srcOrd="1" destOrd="0" presId="urn:microsoft.com/office/officeart/2018/2/layout/IconVerticalSolidList"/>
    <dgm:cxn modelId="{A4DE4C38-EFE4-4A15-A689-1D4B1715263A}" type="presParOf" srcId="{3FACC357-23D7-4923-B9E0-F68C1E0DCD70}" destId="{0CB94931-1C3F-4760-820F-1F758F18FB82}" srcOrd="2" destOrd="0" presId="urn:microsoft.com/office/officeart/2018/2/layout/IconVerticalSolidList"/>
    <dgm:cxn modelId="{D9A07DEC-A880-4A31-91E2-CAC765B6C32B}" type="presParOf" srcId="{3FACC357-23D7-4923-B9E0-F68C1E0DCD70}" destId="{E7C4E4A7-489E-4335-88C3-F3BE769FC6E1}" srcOrd="3" destOrd="0" presId="urn:microsoft.com/office/officeart/2018/2/layout/IconVerticalSolidList"/>
    <dgm:cxn modelId="{6ABFAC45-CD63-498B-AF9A-BC76E9AA9AE9}" type="presParOf" srcId="{6EC0A0A0-FC79-428E-AA2C-3F58EE572D8B}" destId="{8F6D33A3-9F56-4F60-BEE5-FB24DB82F86A}" srcOrd="3" destOrd="0" presId="urn:microsoft.com/office/officeart/2018/2/layout/IconVerticalSolidList"/>
    <dgm:cxn modelId="{726F931D-E301-4FF9-9452-2030C5D3C7B1}" type="presParOf" srcId="{6EC0A0A0-FC79-428E-AA2C-3F58EE572D8B}" destId="{AE7866E0-C40D-471B-BB23-FC337BA85192}" srcOrd="4" destOrd="0" presId="urn:microsoft.com/office/officeart/2018/2/layout/IconVerticalSolidList"/>
    <dgm:cxn modelId="{1E7CEDDE-C685-437A-AF9D-FE0539AEC366}" type="presParOf" srcId="{AE7866E0-C40D-471B-BB23-FC337BA85192}" destId="{66B776CB-51D0-4267-BE80-CAF15145CA80}" srcOrd="0" destOrd="0" presId="urn:microsoft.com/office/officeart/2018/2/layout/IconVerticalSolidList"/>
    <dgm:cxn modelId="{F39F1425-9912-49E8-8689-9F1D65E00B2A}" type="presParOf" srcId="{AE7866E0-C40D-471B-BB23-FC337BA85192}" destId="{A5627F0E-3723-4945-AD4A-5270499B5277}" srcOrd="1" destOrd="0" presId="urn:microsoft.com/office/officeart/2018/2/layout/IconVerticalSolidList"/>
    <dgm:cxn modelId="{580B1CE3-E1D1-405C-92A8-B2AF557231E5}" type="presParOf" srcId="{AE7866E0-C40D-471B-BB23-FC337BA85192}" destId="{EB46C9E9-7BD6-4BF0-87FE-F4EA444F3282}" srcOrd="2" destOrd="0" presId="urn:microsoft.com/office/officeart/2018/2/layout/IconVerticalSolidList"/>
    <dgm:cxn modelId="{BB754E7E-2477-47E5-9B94-5245D1CB25F5}" type="presParOf" srcId="{AE7866E0-C40D-471B-BB23-FC337BA85192}" destId="{7C1039A2-05AD-44B3-830C-5ADD6249F677}" srcOrd="3" destOrd="0" presId="urn:microsoft.com/office/officeart/2018/2/layout/IconVerticalSolidList"/>
    <dgm:cxn modelId="{DBA06424-FD54-47E4-AE18-CEA47E4070BF}" type="presParOf" srcId="{6EC0A0A0-FC79-428E-AA2C-3F58EE572D8B}" destId="{0482D591-D189-442B-96F8-85E2D6A36FB1}" srcOrd="5" destOrd="0" presId="urn:microsoft.com/office/officeart/2018/2/layout/IconVerticalSolidList"/>
    <dgm:cxn modelId="{81C34A0C-6FDF-445D-81A4-99016D9D5965}" type="presParOf" srcId="{6EC0A0A0-FC79-428E-AA2C-3F58EE572D8B}" destId="{1F36E526-32F4-481F-BEE3-4FEF45BC4D9E}" srcOrd="6" destOrd="0" presId="urn:microsoft.com/office/officeart/2018/2/layout/IconVerticalSolidList"/>
    <dgm:cxn modelId="{0009A8FA-CEC6-43A5-A500-18B3E2E5B22F}" type="presParOf" srcId="{1F36E526-32F4-481F-BEE3-4FEF45BC4D9E}" destId="{C1A1EA45-176E-4A05-8F8E-62AB318CE0C4}" srcOrd="0" destOrd="0" presId="urn:microsoft.com/office/officeart/2018/2/layout/IconVerticalSolidList"/>
    <dgm:cxn modelId="{8CF1E546-C5DF-4638-9239-C8BED33154E6}" type="presParOf" srcId="{1F36E526-32F4-481F-BEE3-4FEF45BC4D9E}" destId="{6881A131-547E-4D5D-A79E-9C8B19CE3401}" srcOrd="1" destOrd="0" presId="urn:microsoft.com/office/officeart/2018/2/layout/IconVerticalSolidList"/>
    <dgm:cxn modelId="{3C7A869F-C94B-4969-B242-9893F9918F7F}" type="presParOf" srcId="{1F36E526-32F4-481F-BEE3-4FEF45BC4D9E}" destId="{E3686957-6AA8-4597-9574-7D0437FB9B2A}" srcOrd="2" destOrd="0" presId="urn:microsoft.com/office/officeart/2018/2/layout/IconVerticalSolidList"/>
    <dgm:cxn modelId="{A09CFF8D-3936-4022-9194-1359239A55E8}" type="presParOf" srcId="{1F36E526-32F4-481F-BEE3-4FEF45BC4D9E}" destId="{E2666AD1-15A8-4364-A304-6FC95AE4582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EF4A9D5-F7DD-4A9A-98B2-63B248E11820}" type="doc">
      <dgm:prSet loTypeId="urn:microsoft.com/office/officeart/2005/8/layout/matrix3" loCatId="matrix" qsTypeId="urn:microsoft.com/office/officeart/2005/8/quickstyle/simple1" qsCatId="simple" csTypeId="urn:microsoft.com/office/officeart/2005/8/colors/accent1_2" csCatId="accent1"/>
      <dgm:spPr/>
      <dgm:t>
        <a:bodyPr/>
        <a:lstStyle/>
        <a:p>
          <a:endParaRPr lang="en-US"/>
        </a:p>
      </dgm:t>
    </dgm:pt>
    <dgm:pt modelId="{5568582C-92D4-4FE8-8474-EE28FD77D2FD}">
      <dgm:prSet/>
      <dgm:spPr/>
      <dgm:t>
        <a:bodyPr/>
        <a:lstStyle/>
        <a:p>
          <a:r>
            <a:rPr lang="en-US"/>
            <a:t>- ✅ Basic functionality</a:t>
          </a:r>
        </a:p>
      </dgm:t>
    </dgm:pt>
    <dgm:pt modelId="{4F7CDAD4-F622-4EC8-A1C9-E9FDD2EA5D5B}" type="parTrans" cxnId="{B09C44E1-604B-49AE-9DF4-4EAF374AB77C}">
      <dgm:prSet/>
      <dgm:spPr/>
      <dgm:t>
        <a:bodyPr/>
        <a:lstStyle/>
        <a:p>
          <a:endParaRPr lang="en-US"/>
        </a:p>
      </dgm:t>
    </dgm:pt>
    <dgm:pt modelId="{F3D0D1AF-1856-4CD6-88CE-973F0C37CB97}" type="sibTrans" cxnId="{B09C44E1-604B-49AE-9DF4-4EAF374AB77C}">
      <dgm:prSet/>
      <dgm:spPr/>
      <dgm:t>
        <a:bodyPr/>
        <a:lstStyle/>
        <a:p>
          <a:endParaRPr lang="en-US"/>
        </a:p>
      </dgm:t>
    </dgm:pt>
    <dgm:pt modelId="{ECA5CE05-B231-4F12-B372-18D32D9F27AD}">
      <dgm:prSet/>
      <dgm:spPr/>
      <dgm:t>
        <a:bodyPr/>
        <a:lstStyle/>
        <a:p>
          <a:r>
            <a:rPr lang="en-US"/>
            <a:t>- ❌ Hardcoded API key</a:t>
          </a:r>
        </a:p>
      </dgm:t>
    </dgm:pt>
    <dgm:pt modelId="{94EF8B90-0977-495A-9C69-6B20038C4181}" type="parTrans" cxnId="{D4B13423-B799-40F6-8D49-068F2A65198E}">
      <dgm:prSet/>
      <dgm:spPr/>
      <dgm:t>
        <a:bodyPr/>
        <a:lstStyle/>
        <a:p>
          <a:endParaRPr lang="en-US"/>
        </a:p>
      </dgm:t>
    </dgm:pt>
    <dgm:pt modelId="{48B1AABB-C31C-44FC-8AFF-3DC7B38BBD15}" type="sibTrans" cxnId="{D4B13423-B799-40F6-8D49-068F2A65198E}">
      <dgm:prSet/>
      <dgm:spPr/>
      <dgm:t>
        <a:bodyPr/>
        <a:lstStyle/>
        <a:p>
          <a:endParaRPr lang="en-US"/>
        </a:p>
      </dgm:t>
    </dgm:pt>
    <dgm:pt modelId="{06FB7CA2-E5AE-4082-A731-6E116E4D4568}">
      <dgm:prSet/>
      <dgm:spPr/>
      <dgm:t>
        <a:bodyPr/>
        <a:lstStyle/>
        <a:p>
          <a:r>
            <a:rPr lang="en-US"/>
            <a:t>- ❌ Limited data scope</a:t>
          </a:r>
        </a:p>
      </dgm:t>
    </dgm:pt>
    <dgm:pt modelId="{CA33541A-EF73-43AF-A74E-27E84F167463}" type="parTrans" cxnId="{EFDFED80-7CCA-4C95-8CB1-0279EC9C1FFB}">
      <dgm:prSet/>
      <dgm:spPr/>
      <dgm:t>
        <a:bodyPr/>
        <a:lstStyle/>
        <a:p>
          <a:endParaRPr lang="en-US"/>
        </a:p>
      </dgm:t>
    </dgm:pt>
    <dgm:pt modelId="{59AD115D-FA79-41F8-BC69-A98C5157D1AA}" type="sibTrans" cxnId="{EFDFED80-7CCA-4C95-8CB1-0279EC9C1FFB}">
      <dgm:prSet/>
      <dgm:spPr/>
      <dgm:t>
        <a:bodyPr/>
        <a:lstStyle/>
        <a:p>
          <a:endParaRPr lang="en-US"/>
        </a:p>
      </dgm:t>
    </dgm:pt>
    <dgm:pt modelId="{7A27CB6A-BB8D-44BD-B996-C08304C58FEA}">
      <dgm:prSet/>
      <dgm:spPr/>
      <dgm:t>
        <a:bodyPr/>
        <a:lstStyle/>
        <a:p>
          <a:r>
            <a:rPr lang="en-US"/>
            <a:t>- ❌ No bias checks</a:t>
          </a:r>
        </a:p>
      </dgm:t>
    </dgm:pt>
    <dgm:pt modelId="{EA3A5B2B-6FA0-4881-82D9-BD9711EA0A80}" type="parTrans" cxnId="{1A3EEA7F-B1A0-4B81-AF82-D4419BD347AB}">
      <dgm:prSet/>
      <dgm:spPr/>
      <dgm:t>
        <a:bodyPr/>
        <a:lstStyle/>
        <a:p>
          <a:endParaRPr lang="en-US"/>
        </a:p>
      </dgm:t>
    </dgm:pt>
    <dgm:pt modelId="{F31B635E-CEC4-40E6-9405-17D09FA2603D}" type="sibTrans" cxnId="{1A3EEA7F-B1A0-4B81-AF82-D4419BD347AB}">
      <dgm:prSet/>
      <dgm:spPr/>
      <dgm:t>
        <a:bodyPr/>
        <a:lstStyle/>
        <a:p>
          <a:endParaRPr lang="en-US"/>
        </a:p>
      </dgm:t>
    </dgm:pt>
    <dgm:pt modelId="{B14AF12B-8AC6-4EDA-B7D0-C49EE017378F}" type="pres">
      <dgm:prSet presAssocID="{FEF4A9D5-F7DD-4A9A-98B2-63B248E11820}" presName="matrix" presStyleCnt="0">
        <dgm:presLayoutVars>
          <dgm:chMax val="1"/>
          <dgm:dir/>
          <dgm:resizeHandles val="exact"/>
        </dgm:presLayoutVars>
      </dgm:prSet>
      <dgm:spPr/>
    </dgm:pt>
    <dgm:pt modelId="{7A95EEA8-06E9-45CE-9303-C40718613380}" type="pres">
      <dgm:prSet presAssocID="{FEF4A9D5-F7DD-4A9A-98B2-63B248E11820}" presName="diamond" presStyleLbl="bgShp" presStyleIdx="0" presStyleCnt="1"/>
      <dgm:spPr/>
    </dgm:pt>
    <dgm:pt modelId="{F28D9534-89D6-44CA-BF78-39E4A2520FBB}" type="pres">
      <dgm:prSet presAssocID="{FEF4A9D5-F7DD-4A9A-98B2-63B248E11820}" presName="quad1" presStyleLbl="node1" presStyleIdx="0" presStyleCnt="4">
        <dgm:presLayoutVars>
          <dgm:chMax val="0"/>
          <dgm:chPref val="0"/>
          <dgm:bulletEnabled val="1"/>
        </dgm:presLayoutVars>
      </dgm:prSet>
      <dgm:spPr/>
    </dgm:pt>
    <dgm:pt modelId="{7363FF0B-384F-4AEA-B383-09C3D1F6F479}" type="pres">
      <dgm:prSet presAssocID="{FEF4A9D5-F7DD-4A9A-98B2-63B248E11820}" presName="quad2" presStyleLbl="node1" presStyleIdx="1" presStyleCnt="4">
        <dgm:presLayoutVars>
          <dgm:chMax val="0"/>
          <dgm:chPref val="0"/>
          <dgm:bulletEnabled val="1"/>
        </dgm:presLayoutVars>
      </dgm:prSet>
      <dgm:spPr/>
    </dgm:pt>
    <dgm:pt modelId="{F1A0FB5D-7BE0-4876-841A-4E398C7962BB}" type="pres">
      <dgm:prSet presAssocID="{FEF4A9D5-F7DD-4A9A-98B2-63B248E11820}" presName="quad3" presStyleLbl="node1" presStyleIdx="2" presStyleCnt="4">
        <dgm:presLayoutVars>
          <dgm:chMax val="0"/>
          <dgm:chPref val="0"/>
          <dgm:bulletEnabled val="1"/>
        </dgm:presLayoutVars>
      </dgm:prSet>
      <dgm:spPr/>
    </dgm:pt>
    <dgm:pt modelId="{AFC4D191-F7A6-454D-844E-85C08D245D88}" type="pres">
      <dgm:prSet presAssocID="{FEF4A9D5-F7DD-4A9A-98B2-63B248E11820}" presName="quad4" presStyleLbl="node1" presStyleIdx="3" presStyleCnt="4">
        <dgm:presLayoutVars>
          <dgm:chMax val="0"/>
          <dgm:chPref val="0"/>
          <dgm:bulletEnabled val="1"/>
        </dgm:presLayoutVars>
      </dgm:prSet>
      <dgm:spPr/>
    </dgm:pt>
  </dgm:ptLst>
  <dgm:cxnLst>
    <dgm:cxn modelId="{1F344215-E4F7-4DAD-A242-2342F0505A13}" type="presOf" srcId="{06FB7CA2-E5AE-4082-A731-6E116E4D4568}" destId="{F1A0FB5D-7BE0-4876-841A-4E398C7962BB}" srcOrd="0" destOrd="0" presId="urn:microsoft.com/office/officeart/2005/8/layout/matrix3"/>
    <dgm:cxn modelId="{D4B13423-B799-40F6-8D49-068F2A65198E}" srcId="{FEF4A9D5-F7DD-4A9A-98B2-63B248E11820}" destId="{ECA5CE05-B231-4F12-B372-18D32D9F27AD}" srcOrd="1" destOrd="0" parTransId="{94EF8B90-0977-495A-9C69-6B20038C4181}" sibTransId="{48B1AABB-C31C-44FC-8AFF-3DC7B38BBD15}"/>
    <dgm:cxn modelId="{3CA93F52-6803-4A74-9E5B-05ADB91B8B48}" type="presOf" srcId="{5568582C-92D4-4FE8-8474-EE28FD77D2FD}" destId="{F28D9534-89D6-44CA-BF78-39E4A2520FBB}" srcOrd="0" destOrd="0" presId="urn:microsoft.com/office/officeart/2005/8/layout/matrix3"/>
    <dgm:cxn modelId="{1A3EEA7F-B1A0-4B81-AF82-D4419BD347AB}" srcId="{FEF4A9D5-F7DD-4A9A-98B2-63B248E11820}" destId="{7A27CB6A-BB8D-44BD-B996-C08304C58FEA}" srcOrd="3" destOrd="0" parTransId="{EA3A5B2B-6FA0-4881-82D9-BD9711EA0A80}" sibTransId="{F31B635E-CEC4-40E6-9405-17D09FA2603D}"/>
    <dgm:cxn modelId="{EFDFED80-7CCA-4C95-8CB1-0279EC9C1FFB}" srcId="{FEF4A9D5-F7DD-4A9A-98B2-63B248E11820}" destId="{06FB7CA2-E5AE-4082-A731-6E116E4D4568}" srcOrd="2" destOrd="0" parTransId="{CA33541A-EF73-43AF-A74E-27E84F167463}" sibTransId="{59AD115D-FA79-41F8-BC69-A98C5157D1AA}"/>
    <dgm:cxn modelId="{97A792D2-7B8D-44A5-9346-BCCE1B4D4673}" type="presOf" srcId="{7A27CB6A-BB8D-44BD-B996-C08304C58FEA}" destId="{AFC4D191-F7A6-454D-844E-85C08D245D88}" srcOrd="0" destOrd="0" presId="urn:microsoft.com/office/officeart/2005/8/layout/matrix3"/>
    <dgm:cxn modelId="{AD9C26D6-59F3-47DF-A065-940504A45608}" type="presOf" srcId="{FEF4A9D5-F7DD-4A9A-98B2-63B248E11820}" destId="{B14AF12B-8AC6-4EDA-B7D0-C49EE017378F}" srcOrd="0" destOrd="0" presId="urn:microsoft.com/office/officeart/2005/8/layout/matrix3"/>
    <dgm:cxn modelId="{FB7734DA-C4C9-40F5-AE70-C3947B0DF39A}" type="presOf" srcId="{ECA5CE05-B231-4F12-B372-18D32D9F27AD}" destId="{7363FF0B-384F-4AEA-B383-09C3D1F6F479}" srcOrd="0" destOrd="0" presId="urn:microsoft.com/office/officeart/2005/8/layout/matrix3"/>
    <dgm:cxn modelId="{B09C44E1-604B-49AE-9DF4-4EAF374AB77C}" srcId="{FEF4A9D5-F7DD-4A9A-98B2-63B248E11820}" destId="{5568582C-92D4-4FE8-8474-EE28FD77D2FD}" srcOrd="0" destOrd="0" parTransId="{4F7CDAD4-F622-4EC8-A1C9-E9FDD2EA5D5B}" sibTransId="{F3D0D1AF-1856-4CD6-88CE-973F0C37CB97}"/>
    <dgm:cxn modelId="{8B04244B-09A4-4AF0-A24D-35160FE68FD6}" type="presParOf" srcId="{B14AF12B-8AC6-4EDA-B7D0-C49EE017378F}" destId="{7A95EEA8-06E9-45CE-9303-C40718613380}" srcOrd="0" destOrd="0" presId="urn:microsoft.com/office/officeart/2005/8/layout/matrix3"/>
    <dgm:cxn modelId="{BF868290-0462-4657-AC4E-6ED4D3F98FC0}" type="presParOf" srcId="{B14AF12B-8AC6-4EDA-B7D0-C49EE017378F}" destId="{F28D9534-89D6-44CA-BF78-39E4A2520FBB}" srcOrd="1" destOrd="0" presId="urn:microsoft.com/office/officeart/2005/8/layout/matrix3"/>
    <dgm:cxn modelId="{96236692-BC56-409D-B33C-609E7956A3B0}" type="presParOf" srcId="{B14AF12B-8AC6-4EDA-B7D0-C49EE017378F}" destId="{7363FF0B-384F-4AEA-B383-09C3D1F6F479}" srcOrd="2" destOrd="0" presId="urn:microsoft.com/office/officeart/2005/8/layout/matrix3"/>
    <dgm:cxn modelId="{7DC0B1D7-D32C-430C-932F-C6319056A21B}" type="presParOf" srcId="{B14AF12B-8AC6-4EDA-B7D0-C49EE017378F}" destId="{F1A0FB5D-7BE0-4876-841A-4E398C7962BB}" srcOrd="3" destOrd="0" presId="urn:microsoft.com/office/officeart/2005/8/layout/matrix3"/>
    <dgm:cxn modelId="{88F1C30A-678A-4231-9E82-075F1F1E20E0}" type="presParOf" srcId="{B14AF12B-8AC6-4EDA-B7D0-C49EE017378F}" destId="{AFC4D191-F7A6-454D-844E-85C08D245D88}"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67CFADB-A4E9-4D61-9717-7EFB67C015ED}"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F117817D-F8A9-4B6B-9D58-DFF94CA12055}">
      <dgm:prSet/>
      <dgm:spPr/>
      <dgm:t>
        <a:bodyPr/>
        <a:lstStyle/>
        <a:p>
          <a:pPr>
            <a:defRPr cap="all"/>
          </a:pPr>
          <a:r>
            <a:rPr lang="en-US" b="0" i="0" baseline="0"/>
            <a:t>The notebook uses OpenAI's API (GPT model) to </a:t>
          </a:r>
          <a:r>
            <a:rPr lang="en-US" b="1" i="0" baseline="0"/>
            <a:t>generate job descriptions</a:t>
          </a:r>
          <a:r>
            <a:rPr lang="en-US" b="0" i="0" baseline="0"/>
            <a:t> based on resume texts.</a:t>
          </a:r>
          <a:endParaRPr lang="en-US"/>
        </a:p>
      </dgm:t>
    </dgm:pt>
    <dgm:pt modelId="{46489AA4-1CDA-415E-A4EA-70B4E8F250C5}" type="parTrans" cxnId="{3A406C3C-9169-4159-B7ED-1EAE4B9B7B04}">
      <dgm:prSet/>
      <dgm:spPr/>
      <dgm:t>
        <a:bodyPr/>
        <a:lstStyle/>
        <a:p>
          <a:endParaRPr lang="en-US"/>
        </a:p>
      </dgm:t>
    </dgm:pt>
    <dgm:pt modelId="{C133BF27-0465-4C8C-82D4-D5F3B3A90A09}" type="sibTrans" cxnId="{3A406C3C-9169-4159-B7ED-1EAE4B9B7B04}">
      <dgm:prSet/>
      <dgm:spPr/>
      <dgm:t>
        <a:bodyPr/>
        <a:lstStyle/>
        <a:p>
          <a:endParaRPr lang="en-US"/>
        </a:p>
      </dgm:t>
    </dgm:pt>
    <dgm:pt modelId="{2C8640BA-EEDC-443A-B686-13D759371BAB}">
      <dgm:prSet/>
      <dgm:spPr/>
      <dgm:t>
        <a:bodyPr/>
        <a:lstStyle/>
        <a:p>
          <a:pPr>
            <a:defRPr cap="all"/>
          </a:pPr>
          <a:r>
            <a:rPr lang="en-US" b="0" i="0" baseline="0"/>
            <a:t>It reads a CSV file with resumes and saves newly generated descriptions to a new file.</a:t>
          </a:r>
          <a:endParaRPr lang="en-US"/>
        </a:p>
      </dgm:t>
    </dgm:pt>
    <dgm:pt modelId="{8836AF26-B151-4585-8ABD-7FE941EB0BF2}" type="parTrans" cxnId="{BFBCB294-44B3-4803-979F-4925B8800EC2}">
      <dgm:prSet/>
      <dgm:spPr/>
      <dgm:t>
        <a:bodyPr/>
        <a:lstStyle/>
        <a:p>
          <a:endParaRPr lang="en-US"/>
        </a:p>
      </dgm:t>
    </dgm:pt>
    <dgm:pt modelId="{C3F58BD7-8D2D-4B48-98D8-B295E8EE03DF}" type="sibTrans" cxnId="{BFBCB294-44B3-4803-979F-4925B8800EC2}">
      <dgm:prSet/>
      <dgm:spPr/>
      <dgm:t>
        <a:bodyPr/>
        <a:lstStyle/>
        <a:p>
          <a:endParaRPr lang="en-US"/>
        </a:p>
      </dgm:t>
    </dgm:pt>
    <dgm:pt modelId="{4EED8F83-1B6A-4C0B-A493-213DC9363104}">
      <dgm:prSet/>
      <dgm:spPr/>
      <dgm:t>
        <a:bodyPr/>
        <a:lstStyle/>
        <a:p>
          <a:pPr>
            <a:defRPr cap="all"/>
          </a:pPr>
          <a:r>
            <a:rPr lang="en-US" b="0" i="0" baseline="0"/>
            <a:t>Iterates through a subset of the data (rows 83 to 99) to avoid overuse of API or costs.</a:t>
          </a:r>
          <a:endParaRPr lang="en-US"/>
        </a:p>
      </dgm:t>
    </dgm:pt>
    <dgm:pt modelId="{09C94CF3-A4CB-42BC-A577-E9DB2768AEEF}" type="parTrans" cxnId="{D29240B4-067B-41F7-931C-CEDDF6458C94}">
      <dgm:prSet/>
      <dgm:spPr/>
      <dgm:t>
        <a:bodyPr/>
        <a:lstStyle/>
        <a:p>
          <a:endParaRPr lang="en-US"/>
        </a:p>
      </dgm:t>
    </dgm:pt>
    <dgm:pt modelId="{84CBD062-BA2D-4BB4-9629-F62DED06C6C8}" type="sibTrans" cxnId="{D29240B4-067B-41F7-931C-CEDDF6458C94}">
      <dgm:prSet/>
      <dgm:spPr/>
      <dgm:t>
        <a:bodyPr/>
        <a:lstStyle/>
        <a:p>
          <a:endParaRPr lang="en-US"/>
        </a:p>
      </dgm:t>
    </dgm:pt>
    <dgm:pt modelId="{59DF4099-F941-4483-92DB-24D155385359}" type="pres">
      <dgm:prSet presAssocID="{B67CFADB-A4E9-4D61-9717-7EFB67C015ED}" presName="root" presStyleCnt="0">
        <dgm:presLayoutVars>
          <dgm:dir/>
          <dgm:resizeHandles val="exact"/>
        </dgm:presLayoutVars>
      </dgm:prSet>
      <dgm:spPr/>
    </dgm:pt>
    <dgm:pt modelId="{BF9295CD-4451-4362-8A5A-0C01F5D60460}" type="pres">
      <dgm:prSet presAssocID="{F117817D-F8A9-4B6B-9D58-DFF94CA12055}" presName="compNode" presStyleCnt="0"/>
      <dgm:spPr/>
    </dgm:pt>
    <dgm:pt modelId="{2DC86F5B-1962-4DB3-8BBE-B455A4FE75F6}" type="pres">
      <dgm:prSet presAssocID="{F117817D-F8A9-4B6B-9D58-DFF94CA12055}" presName="iconBgRect" presStyleLbl="bgShp" presStyleIdx="0" presStyleCnt="3"/>
      <dgm:spPr/>
    </dgm:pt>
    <dgm:pt modelId="{FB705313-4349-424C-9AAC-5C3BEA49A2C5}" type="pres">
      <dgm:prSet presAssocID="{F117817D-F8A9-4B6B-9D58-DFF94CA1205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C5419063-59EB-43A5-8973-9740A932F6DC}" type="pres">
      <dgm:prSet presAssocID="{F117817D-F8A9-4B6B-9D58-DFF94CA12055}" presName="spaceRect" presStyleCnt="0"/>
      <dgm:spPr/>
    </dgm:pt>
    <dgm:pt modelId="{33C4F60A-2F42-4536-A211-81CFF641B9E9}" type="pres">
      <dgm:prSet presAssocID="{F117817D-F8A9-4B6B-9D58-DFF94CA12055}" presName="textRect" presStyleLbl="revTx" presStyleIdx="0" presStyleCnt="3">
        <dgm:presLayoutVars>
          <dgm:chMax val="1"/>
          <dgm:chPref val="1"/>
        </dgm:presLayoutVars>
      </dgm:prSet>
      <dgm:spPr/>
    </dgm:pt>
    <dgm:pt modelId="{F9A2C262-283C-4A13-9B18-C314FB28A9F6}" type="pres">
      <dgm:prSet presAssocID="{C133BF27-0465-4C8C-82D4-D5F3B3A90A09}" presName="sibTrans" presStyleCnt="0"/>
      <dgm:spPr/>
    </dgm:pt>
    <dgm:pt modelId="{CF9D0CF5-F419-4B54-8FD3-6EF14D23E96A}" type="pres">
      <dgm:prSet presAssocID="{2C8640BA-EEDC-443A-B686-13D759371BAB}" presName="compNode" presStyleCnt="0"/>
      <dgm:spPr/>
    </dgm:pt>
    <dgm:pt modelId="{5D83FE00-BC77-4D20-87C5-4161473BACBC}" type="pres">
      <dgm:prSet presAssocID="{2C8640BA-EEDC-443A-B686-13D759371BAB}" presName="iconBgRect" presStyleLbl="bgShp" presStyleIdx="1" presStyleCnt="3"/>
      <dgm:spPr/>
    </dgm:pt>
    <dgm:pt modelId="{2687DA0B-01D1-42A3-929B-D9F4A665CD53}" type="pres">
      <dgm:prSet presAssocID="{2C8640BA-EEDC-443A-B686-13D759371BA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en Folder"/>
        </a:ext>
      </dgm:extLst>
    </dgm:pt>
    <dgm:pt modelId="{7EEB372B-2E54-46C5-899B-21C70481BE1B}" type="pres">
      <dgm:prSet presAssocID="{2C8640BA-EEDC-443A-B686-13D759371BAB}" presName="spaceRect" presStyleCnt="0"/>
      <dgm:spPr/>
    </dgm:pt>
    <dgm:pt modelId="{C7B5000A-7B11-461C-9703-041B08B9803B}" type="pres">
      <dgm:prSet presAssocID="{2C8640BA-EEDC-443A-B686-13D759371BAB}" presName="textRect" presStyleLbl="revTx" presStyleIdx="1" presStyleCnt="3">
        <dgm:presLayoutVars>
          <dgm:chMax val="1"/>
          <dgm:chPref val="1"/>
        </dgm:presLayoutVars>
      </dgm:prSet>
      <dgm:spPr/>
    </dgm:pt>
    <dgm:pt modelId="{62A765D0-DBDE-4D67-A0EC-6853B8977989}" type="pres">
      <dgm:prSet presAssocID="{C3F58BD7-8D2D-4B48-98D8-B295E8EE03DF}" presName="sibTrans" presStyleCnt="0"/>
      <dgm:spPr/>
    </dgm:pt>
    <dgm:pt modelId="{FB677283-AC77-4BF3-8F80-544CB7F7ABE5}" type="pres">
      <dgm:prSet presAssocID="{4EED8F83-1B6A-4C0B-A493-213DC9363104}" presName="compNode" presStyleCnt="0"/>
      <dgm:spPr/>
    </dgm:pt>
    <dgm:pt modelId="{805A6EAF-001B-4FDE-BF3B-EE88E899D0BB}" type="pres">
      <dgm:prSet presAssocID="{4EED8F83-1B6A-4C0B-A493-213DC9363104}" presName="iconBgRect" presStyleLbl="bgShp" presStyleIdx="2" presStyleCnt="3"/>
      <dgm:spPr/>
    </dgm:pt>
    <dgm:pt modelId="{7531C38D-7E4B-4B53-A0C8-326D7EBD3235}" type="pres">
      <dgm:prSet presAssocID="{4EED8F83-1B6A-4C0B-A493-213DC936310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ble"/>
        </a:ext>
      </dgm:extLst>
    </dgm:pt>
    <dgm:pt modelId="{B767F552-940B-41EA-8E72-2D4FFB9D2245}" type="pres">
      <dgm:prSet presAssocID="{4EED8F83-1B6A-4C0B-A493-213DC9363104}" presName="spaceRect" presStyleCnt="0"/>
      <dgm:spPr/>
    </dgm:pt>
    <dgm:pt modelId="{94CDEAA6-FA40-4A40-BFA9-7B6CCB3480A4}" type="pres">
      <dgm:prSet presAssocID="{4EED8F83-1B6A-4C0B-A493-213DC9363104}" presName="textRect" presStyleLbl="revTx" presStyleIdx="2" presStyleCnt="3">
        <dgm:presLayoutVars>
          <dgm:chMax val="1"/>
          <dgm:chPref val="1"/>
        </dgm:presLayoutVars>
      </dgm:prSet>
      <dgm:spPr/>
    </dgm:pt>
  </dgm:ptLst>
  <dgm:cxnLst>
    <dgm:cxn modelId="{CAB89B00-71FD-4E3A-9573-B2C200FA9FAF}" type="presOf" srcId="{F117817D-F8A9-4B6B-9D58-DFF94CA12055}" destId="{33C4F60A-2F42-4536-A211-81CFF641B9E9}" srcOrd="0" destOrd="0" presId="urn:microsoft.com/office/officeart/2018/5/layout/IconCircleLabelList"/>
    <dgm:cxn modelId="{5471101D-435B-4660-ACC0-CF1BE5BA7C65}" type="presOf" srcId="{B67CFADB-A4E9-4D61-9717-7EFB67C015ED}" destId="{59DF4099-F941-4483-92DB-24D155385359}" srcOrd="0" destOrd="0" presId="urn:microsoft.com/office/officeart/2018/5/layout/IconCircleLabelList"/>
    <dgm:cxn modelId="{3A406C3C-9169-4159-B7ED-1EAE4B9B7B04}" srcId="{B67CFADB-A4E9-4D61-9717-7EFB67C015ED}" destId="{F117817D-F8A9-4B6B-9D58-DFF94CA12055}" srcOrd="0" destOrd="0" parTransId="{46489AA4-1CDA-415E-A4EA-70B4E8F250C5}" sibTransId="{C133BF27-0465-4C8C-82D4-D5F3B3A90A09}"/>
    <dgm:cxn modelId="{818E1846-2AC8-4BBD-8EEF-174CD763B2EE}" type="presOf" srcId="{2C8640BA-EEDC-443A-B686-13D759371BAB}" destId="{C7B5000A-7B11-461C-9703-041B08B9803B}" srcOrd="0" destOrd="0" presId="urn:microsoft.com/office/officeart/2018/5/layout/IconCircleLabelList"/>
    <dgm:cxn modelId="{BFBCB294-44B3-4803-979F-4925B8800EC2}" srcId="{B67CFADB-A4E9-4D61-9717-7EFB67C015ED}" destId="{2C8640BA-EEDC-443A-B686-13D759371BAB}" srcOrd="1" destOrd="0" parTransId="{8836AF26-B151-4585-8ABD-7FE941EB0BF2}" sibTransId="{C3F58BD7-8D2D-4B48-98D8-B295E8EE03DF}"/>
    <dgm:cxn modelId="{D29240B4-067B-41F7-931C-CEDDF6458C94}" srcId="{B67CFADB-A4E9-4D61-9717-7EFB67C015ED}" destId="{4EED8F83-1B6A-4C0B-A493-213DC9363104}" srcOrd="2" destOrd="0" parTransId="{09C94CF3-A4CB-42BC-A577-E9DB2768AEEF}" sibTransId="{84CBD062-BA2D-4BB4-9629-F62DED06C6C8}"/>
    <dgm:cxn modelId="{2108F2BA-1C43-4059-9E52-373C37CB830B}" type="presOf" srcId="{4EED8F83-1B6A-4C0B-A493-213DC9363104}" destId="{94CDEAA6-FA40-4A40-BFA9-7B6CCB3480A4}" srcOrd="0" destOrd="0" presId="urn:microsoft.com/office/officeart/2018/5/layout/IconCircleLabelList"/>
    <dgm:cxn modelId="{8336E3F3-A8A5-4D87-86ED-68DF2BB62D47}" type="presParOf" srcId="{59DF4099-F941-4483-92DB-24D155385359}" destId="{BF9295CD-4451-4362-8A5A-0C01F5D60460}" srcOrd="0" destOrd="0" presId="urn:microsoft.com/office/officeart/2018/5/layout/IconCircleLabelList"/>
    <dgm:cxn modelId="{3C4097D1-F31F-41DA-81A4-A8A8E6CDF458}" type="presParOf" srcId="{BF9295CD-4451-4362-8A5A-0C01F5D60460}" destId="{2DC86F5B-1962-4DB3-8BBE-B455A4FE75F6}" srcOrd="0" destOrd="0" presId="urn:microsoft.com/office/officeart/2018/5/layout/IconCircleLabelList"/>
    <dgm:cxn modelId="{0AF965F6-CE55-44ED-B3FB-5C66123CF2C4}" type="presParOf" srcId="{BF9295CD-4451-4362-8A5A-0C01F5D60460}" destId="{FB705313-4349-424C-9AAC-5C3BEA49A2C5}" srcOrd="1" destOrd="0" presId="urn:microsoft.com/office/officeart/2018/5/layout/IconCircleLabelList"/>
    <dgm:cxn modelId="{D6B9E92B-8340-4B55-B5B6-C0FA52F38AC4}" type="presParOf" srcId="{BF9295CD-4451-4362-8A5A-0C01F5D60460}" destId="{C5419063-59EB-43A5-8973-9740A932F6DC}" srcOrd="2" destOrd="0" presId="urn:microsoft.com/office/officeart/2018/5/layout/IconCircleLabelList"/>
    <dgm:cxn modelId="{C0249B2D-B446-44AE-85D2-E0E48DA60DD0}" type="presParOf" srcId="{BF9295CD-4451-4362-8A5A-0C01F5D60460}" destId="{33C4F60A-2F42-4536-A211-81CFF641B9E9}" srcOrd="3" destOrd="0" presId="urn:microsoft.com/office/officeart/2018/5/layout/IconCircleLabelList"/>
    <dgm:cxn modelId="{A39A8C5F-F4FA-4D1F-BDDA-631D7519A3EE}" type="presParOf" srcId="{59DF4099-F941-4483-92DB-24D155385359}" destId="{F9A2C262-283C-4A13-9B18-C314FB28A9F6}" srcOrd="1" destOrd="0" presId="urn:microsoft.com/office/officeart/2018/5/layout/IconCircleLabelList"/>
    <dgm:cxn modelId="{DAC6048B-91FC-4CA4-B551-3A8C9C8E5F89}" type="presParOf" srcId="{59DF4099-F941-4483-92DB-24D155385359}" destId="{CF9D0CF5-F419-4B54-8FD3-6EF14D23E96A}" srcOrd="2" destOrd="0" presId="urn:microsoft.com/office/officeart/2018/5/layout/IconCircleLabelList"/>
    <dgm:cxn modelId="{916D999E-E4F7-48C5-B4BF-A69AF4BF8ED9}" type="presParOf" srcId="{CF9D0CF5-F419-4B54-8FD3-6EF14D23E96A}" destId="{5D83FE00-BC77-4D20-87C5-4161473BACBC}" srcOrd="0" destOrd="0" presId="urn:microsoft.com/office/officeart/2018/5/layout/IconCircleLabelList"/>
    <dgm:cxn modelId="{385F2A5C-C4EA-47C9-B5BF-AE46539A7E09}" type="presParOf" srcId="{CF9D0CF5-F419-4B54-8FD3-6EF14D23E96A}" destId="{2687DA0B-01D1-42A3-929B-D9F4A665CD53}" srcOrd="1" destOrd="0" presId="urn:microsoft.com/office/officeart/2018/5/layout/IconCircleLabelList"/>
    <dgm:cxn modelId="{310DA4F8-6775-49BC-82DF-9825C6126F1B}" type="presParOf" srcId="{CF9D0CF5-F419-4B54-8FD3-6EF14D23E96A}" destId="{7EEB372B-2E54-46C5-899B-21C70481BE1B}" srcOrd="2" destOrd="0" presId="urn:microsoft.com/office/officeart/2018/5/layout/IconCircleLabelList"/>
    <dgm:cxn modelId="{2426CE13-1D7B-4B8D-8555-F6D97396F92C}" type="presParOf" srcId="{CF9D0CF5-F419-4B54-8FD3-6EF14D23E96A}" destId="{C7B5000A-7B11-461C-9703-041B08B9803B}" srcOrd="3" destOrd="0" presId="urn:microsoft.com/office/officeart/2018/5/layout/IconCircleLabelList"/>
    <dgm:cxn modelId="{9E13FFE2-2BFA-4A21-8E02-412F6D902D69}" type="presParOf" srcId="{59DF4099-F941-4483-92DB-24D155385359}" destId="{62A765D0-DBDE-4D67-A0EC-6853B8977989}" srcOrd="3" destOrd="0" presId="urn:microsoft.com/office/officeart/2018/5/layout/IconCircleLabelList"/>
    <dgm:cxn modelId="{C585957E-3D78-4E47-988D-EAF67FB29D53}" type="presParOf" srcId="{59DF4099-F941-4483-92DB-24D155385359}" destId="{FB677283-AC77-4BF3-8F80-544CB7F7ABE5}" srcOrd="4" destOrd="0" presId="urn:microsoft.com/office/officeart/2018/5/layout/IconCircleLabelList"/>
    <dgm:cxn modelId="{F47C3C10-AAE6-4162-9C47-31DC82C52259}" type="presParOf" srcId="{FB677283-AC77-4BF3-8F80-544CB7F7ABE5}" destId="{805A6EAF-001B-4FDE-BF3B-EE88E899D0BB}" srcOrd="0" destOrd="0" presId="urn:microsoft.com/office/officeart/2018/5/layout/IconCircleLabelList"/>
    <dgm:cxn modelId="{ADEBCCA9-DBA7-4CE9-8AB1-6619D86B176E}" type="presParOf" srcId="{FB677283-AC77-4BF3-8F80-544CB7F7ABE5}" destId="{7531C38D-7E4B-4B53-A0C8-326D7EBD3235}" srcOrd="1" destOrd="0" presId="urn:microsoft.com/office/officeart/2018/5/layout/IconCircleLabelList"/>
    <dgm:cxn modelId="{745680DC-FA56-43E8-99CC-270879F5061F}" type="presParOf" srcId="{FB677283-AC77-4BF3-8F80-544CB7F7ABE5}" destId="{B767F552-940B-41EA-8E72-2D4FFB9D2245}" srcOrd="2" destOrd="0" presId="urn:microsoft.com/office/officeart/2018/5/layout/IconCircleLabelList"/>
    <dgm:cxn modelId="{7DF9512F-B1D5-4B4A-A6E7-950F35D17A80}" type="presParOf" srcId="{FB677283-AC77-4BF3-8F80-544CB7F7ABE5}" destId="{94CDEAA6-FA40-4A40-BFA9-7B6CCB3480A4}"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B39CE68-CC85-41DD-A4CE-6D67029284A2}"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EFFBF44D-4BB7-4C09-842B-373F5B874B14}">
      <dgm:prSet/>
      <dgm:spPr/>
      <dgm:t>
        <a:bodyPr/>
        <a:lstStyle/>
        <a:p>
          <a:pPr>
            <a:defRPr cap="all"/>
          </a:pPr>
          <a:r>
            <a:rPr lang="en-US"/>
            <a:t>- Add identity-masked test data</a:t>
          </a:r>
        </a:p>
      </dgm:t>
    </dgm:pt>
    <dgm:pt modelId="{6EDCA353-D461-450F-8181-CEE01CBFB121}" type="parTrans" cxnId="{CC39A2A7-AA70-4599-96F1-1E14256FD2E8}">
      <dgm:prSet/>
      <dgm:spPr/>
      <dgm:t>
        <a:bodyPr/>
        <a:lstStyle/>
        <a:p>
          <a:endParaRPr lang="en-US"/>
        </a:p>
      </dgm:t>
    </dgm:pt>
    <dgm:pt modelId="{8AA14D54-C156-43C8-9AC0-D0191AF682DE}" type="sibTrans" cxnId="{CC39A2A7-AA70-4599-96F1-1E14256FD2E8}">
      <dgm:prSet/>
      <dgm:spPr/>
      <dgm:t>
        <a:bodyPr/>
        <a:lstStyle/>
        <a:p>
          <a:endParaRPr lang="en-US"/>
        </a:p>
      </dgm:t>
    </dgm:pt>
    <dgm:pt modelId="{2DCCB908-781D-4164-AA01-58D011607BC6}">
      <dgm:prSet/>
      <dgm:spPr/>
      <dgm:t>
        <a:bodyPr/>
        <a:lstStyle/>
        <a:p>
          <a:pPr>
            <a:defRPr cap="all"/>
          </a:pPr>
          <a:r>
            <a:rPr lang="en-US"/>
            <a:t>- Use bias metrics (Fairlearn, AIF360)</a:t>
          </a:r>
        </a:p>
      </dgm:t>
    </dgm:pt>
    <dgm:pt modelId="{81D59783-A675-4EA0-A124-9B030D2BE503}" type="parTrans" cxnId="{5076F847-5DEF-4222-8B6E-30617BED89E3}">
      <dgm:prSet/>
      <dgm:spPr/>
      <dgm:t>
        <a:bodyPr/>
        <a:lstStyle/>
        <a:p>
          <a:endParaRPr lang="en-US"/>
        </a:p>
      </dgm:t>
    </dgm:pt>
    <dgm:pt modelId="{54BDBB36-5431-407A-9B3E-28C4144B31E6}" type="sibTrans" cxnId="{5076F847-5DEF-4222-8B6E-30617BED89E3}">
      <dgm:prSet/>
      <dgm:spPr/>
      <dgm:t>
        <a:bodyPr/>
        <a:lstStyle/>
        <a:p>
          <a:endParaRPr lang="en-US"/>
        </a:p>
      </dgm:t>
    </dgm:pt>
    <dgm:pt modelId="{E657BB30-4CF4-49B8-9376-F37DC4363978}">
      <dgm:prSet/>
      <dgm:spPr/>
      <dgm:t>
        <a:bodyPr/>
        <a:lstStyle/>
        <a:p>
          <a:pPr>
            <a:defRPr cap="all"/>
          </a:pPr>
          <a:r>
            <a:rPr lang="en-US"/>
            <a:t>- Create analysis dashboards</a:t>
          </a:r>
        </a:p>
      </dgm:t>
    </dgm:pt>
    <dgm:pt modelId="{E97AF4CA-2286-49FA-9C87-2392DC30136A}" type="parTrans" cxnId="{0A0E4D4B-043B-48C5-908C-E48FFD9393B0}">
      <dgm:prSet/>
      <dgm:spPr/>
      <dgm:t>
        <a:bodyPr/>
        <a:lstStyle/>
        <a:p>
          <a:endParaRPr lang="en-US"/>
        </a:p>
      </dgm:t>
    </dgm:pt>
    <dgm:pt modelId="{D0FB5E86-A252-4B05-9F2D-6E37FD956378}" type="sibTrans" cxnId="{0A0E4D4B-043B-48C5-908C-E48FFD9393B0}">
      <dgm:prSet/>
      <dgm:spPr/>
      <dgm:t>
        <a:bodyPr/>
        <a:lstStyle/>
        <a:p>
          <a:endParaRPr lang="en-US"/>
        </a:p>
      </dgm:t>
    </dgm:pt>
    <dgm:pt modelId="{0B902E26-D9C9-47B9-8CEF-CA15658DFD80}">
      <dgm:prSet/>
      <dgm:spPr/>
      <dgm:t>
        <a:bodyPr/>
        <a:lstStyle/>
        <a:p>
          <a:pPr>
            <a:defRPr cap="all"/>
          </a:pPr>
          <a:r>
            <a:rPr lang="en-US"/>
            <a:t>- Involve HR experts in prompt design</a:t>
          </a:r>
        </a:p>
      </dgm:t>
    </dgm:pt>
    <dgm:pt modelId="{E1C17DC2-006D-486F-AE32-E2BBDAE14345}" type="parTrans" cxnId="{E520B2C6-ABB1-4149-A842-9F814BD9556D}">
      <dgm:prSet/>
      <dgm:spPr/>
      <dgm:t>
        <a:bodyPr/>
        <a:lstStyle/>
        <a:p>
          <a:endParaRPr lang="en-US"/>
        </a:p>
      </dgm:t>
    </dgm:pt>
    <dgm:pt modelId="{7830D89B-1012-4748-8866-1D77D9AEF8D1}" type="sibTrans" cxnId="{E520B2C6-ABB1-4149-A842-9F814BD9556D}">
      <dgm:prSet/>
      <dgm:spPr/>
      <dgm:t>
        <a:bodyPr/>
        <a:lstStyle/>
        <a:p>
          <a:endParaRPr lang="en-US"/>
        </a:p>
      </dgm:t>
    </dgm:pt>
    <dgm:pt modelId="{963B4311-2AE8-4E5E-AE7D-9B70093AC68F}" type="pres">
      <dgm:prSet presAssocID="{FB39CE68-CC85-41DD-A4CE-6D67029284A2}" presName="root" presStyleCnt="0">
        <dgm:presLayoutVars>
          <dgm:dir/>
          <dgm:resizeHandles val="exact"/>
        </dgm:presLayoutVars>
      </dgm:prSet>
      <dgm:spPr/>
    </dgm:pt>
    <dgm:pt modelId="{35BCC1F8-0CEA-45B9-89DB-DCCB944B0201}" type="pres">
      <dgm:prSet presAssocID="{EFFBF44D-4BB7-4C09-842B-373F5B874B14}" presName="compNode" presStyleCnt="0"/>
      <dgm:spPr/>
    </dgm:pt>
    <dgm:pt modelId="{C3A2DCBC-6D60-46E8-AADC-BA7D4281BD6D}" type="pres">
      <dgm:prSet presAssocID="{EFFBF44D-4BB7-4C09-842B-373F5B874B14}" presName="iconBgRect" presStyleLbl="bgShp" presStyleIdx="0" presStyleCnt="4"/>
      <dgm:spPr/>
    </dgm:pt>
    <dgm:pt modelId="{108D856E-BFF0-469C-A8C7-112C20D98E5A}" type="pres">
      <dgm:prSet presAssocID="{EFFBF44D-4BB7-4C09-842B-373F5B874B1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mployee Badge"/>
        </a:ext>
      </dgm:extLst>
    </dgm:pt>
    <dgm:pt modelId="{03EC73B4-A2B3-4495-B7B1-62F40922DE88}" type="pres">
      <dgm:prSet presAssocID="{EFFBF44D-4BB7-4C09-842B-373F5B874B14}" presName="spaceRect" presStyleCnt="0"/>
      <dgm:spPr/>
    </dgm:pt>
    <dgm:pt modelId="{E0E17791-888D-410F-B1E3-AB7A84A80188}" type="pres">
      <dgm:prSet presAssocID="{EFFBF44D-4BB7-4C09-842B-373F5B874B14}" presName="textRect" presStyleLbl="revTx" presStyleIdx="0" presStyleCnt="4">
        <dgm:presLayoutVars>
          <dgm:chMax val="1"/>
          <dgm:chPref val="1"/>
        </dgm:presLayoutVars>
      </dgm:prSet>
      <dgm:spPr/>
    </dgm:pt>
    <dgm:pt modelId="{835C8D08-5B76-400F-8C1F-B16DDF7FA619}" type="pres">
      <dgm:prSet presAssocID="{8AA14D54-C156-43C8-9AC0-D0191AF682DE}" presName="sibTrans" presStyleCnt="0"/>
      <dgm:spPr/>
    </dgm:pt>
    <dgm:pt modelId="{37B48387-898A-451D-B0C7-5F8CEC856DAD}" type="pres">
      <dgm:prSet presAssocID="{2DCCB908-781D-4164-AA01-58D011607BC6}" presName="compNode" presStyleCnt="0"/>
      <dgm:spPr/>
    </dgm:pt>
    <dgm:pt modelId="{38C45918-DEEB-45F3-A02F-49ACC26FE078}" type="pres">
      <dgm:prSet presAssocID="{2DCCB908-781D-4164-AA01-58D011607BC6}" presName="iconBgRect" presStyleLbl="bgShp" presStyleIdx="1" presStyleCnt="4"/>
      <dgm:spPr/>
    </dgm:pt>
    <dgm:pt modelId="{CED7BE14-7206-4791-B846-D0E3B5834BC0}" type="pres">
      <dgm:prSet presAssocID="{2DCCB908-781D-4164-AA01-58D011607BC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909F7169-5592-4E03-A156-F8D8C8BD0460}" type="pres">
      <dgm:prSet presAssocID="{2DCCB908-781D-4164-AA01-58D011607BC6}" presName="spaceRect" presStyleCnt="0"/>
      <dgm:spPr/>
    </dgm:pt>
    <dgm:pt modelId="{8466785F-2762-4E77-85E1-F9A4766EF034}" type="pres">
      <dgm:prSet presAssocID="{2DCCB908-781D-4164-AA01-58D011607BC6}" presName="textRect" presStyleLbl="revTx" presStyleIdx="1" presStyleCnt="4">
        <dgm:presLayoutVars>
          <dgm:chMax val="1"/>
          <dgm:chPref val="1"/>
        </dgm:presLayoutVars>
      </dgm:prSet>
      <dgm:spPr/>
    </dgm:pt>
    <dgm:pt modelId="{FB8D2C8F-084A-4961-9C60-D1CB8BA0024B}" type="pres">
      <dgm:prSet presAssocID="{54BDBB36-5431-407A-9B3E-28C4144B31E6}" presName="sibTrans" presStyleCnt="0"/>
      <dgm:spPr/>
    </dgm:pt>
    <dgm:pt modelId="{4EA31A46-3C75-4956-855A-AA710BCC1937}" type="pres">
      <dgm:prSet presAssocID="{E657BB30-4CF4-49B8-9376-F37DC4363978}" presName="compNode" presStyleCnt="0"/>
      <dgm:spPr/>
    </dgm:pt>
    <dgm:pt modelId="{7C3241CC-7725-42A7-AAD3-29172167E9AE}" type="pres">
      <dgm:prSet presAssocID="{E657BB30-4CF4-49B8-9376-F37DC4363978}" presName="iconBgRect" presStyleLbl="bgShp" presStyleIdx="2" presStyleCnt="4"/>
      <dgm:spPr/>
    </dgm:pt>
    <dgm:pt modelId="{B04152A9-9AB5-43F9-B6A9-0D4F9C3FF3E4}" type="pres">
      <dgm:prSet presAssocID="{E657BB30-4CF4-49B8-9376-F37DC436397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auge"/>
        </a:ext>
      </dgm:extLst>
    </dgm:pt>
    <dgm:pt modelId="{DB51BFB5-6F7A-42D5-9BEB-486BE0002B89}" type="pres">
      <dgm:prSet presAssocID="{E657BB30-4CF4-49B8-9376-F37DC4363978}" presName="spaceRect" presStyleCnt="0"/>
      <dgm:spPr/>
    </dgm:pt>
    <dgm:pt modelId="{850C3DFE-6549-47A3-94A8-200AC66F159F}" type="pres">
      <dgm:prSet presAssocID="{E657BB30-4CF4-49B8-9376-F37DC4363978}" presName="textRect" presStyleLbl="revTx" presStyleIdx="2" presStyleCnt="4">
        <dgm:presLayoutVars>
          <dgm:chMax val="1"/>
          <dgm:chPref val="1"/>
        </dgm:presLayoutVars>
      </dgm:prSet>
      <dgm:spPr/>
    </dgm:pt>
    <dgm:pt modelId="{DABC7D32-BA43-414E-B223-0A9BA2B13AB9}" type="pres">
      <dgm:prSet presAssocID="{D0FB5E86-A252-4B05-9F2D-6E37FD956378}" presName="sibTrans" presStyleCnt="0"/>
      <dgm:spPr/>
    </dgm:pt>
    <dgm:pt modelId="{9F0015B2-3F88-4246-A553-81145733D0EB}" type="pres">
      <dgm:prSet presAssocID="{0B902E26-D9C9-47B9-8CEF-CA15658DFD80}" presName="compNode" presStyleCnt="0"/>
      <dgm:spPr/>
    </dgm:pt>
    <dgm:pt modelId="{463AFD0D-78A3-4E9B-A6A1-AD3A2675A1D3}" type="pres">
      <dgm:prSet presAssocID="{0B902E26-D9C9-47B9-8CEF-CA15658DFD80}" presName="iconBgRect" presStyleLbl="bgShp" presStyleIdx="3" presStyleCnt="4"/>
      <dgm:spPr/>
    </dgm:pt>
    <dgm:pt modelId="{64A60B00-1522-4B0F-947B-A53CA8024ED8}" type="pres">
      <dgm:prSet presAssocID="{0B902E26-D9C9-47B9-8CEF-CA15658DFD8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roup of People"/>
        </a:ext>
      </dgm:extLst>
    </dgm:pt>
    <dgm:pt modelId="{1FB7C1E0-FEC2-4587-8AFC-39D504FFADF3}" type="pres">
      <dgm:prSet presAssocID="{0B902E26-D9C9-47B9-8CEF-CA15658DFD80}" presName="spaceRect" presStyleCnt="0"/>
      <dgm:spPr/>
    </dgm:pt>
    <dgm:pt modelId="{4A45E152-41DB-4DE1-843E-E7A5347A983B}" type="pres">
      <dgm:prSet presAssocID="{0B902E26-D9C9-47B9-8CEF-CA15658DFD80}" presName="textRect" presStyleLbl="revTx" presStyleIdx="3" presStyleCnt="4">
        <dgm:presLayoutVars>
          <dgm:chMax val="1"/>
          <dgm:chPref val="1"/>
        </dgm:presLayoutVars>
      </dgm:prSet>
      <dgm:spPr/>
    </dgm:pt>
  </dgm:ptLst>
  <dgm:cxnLst>
    <dgm:cxn modelId="{5076F847-5DEF-4222-8B6E-30617BED89E3}" srcId="{FB39CE68-CC85-41DD-A4CE-6D67029284A2}" destId="{2DCCB908-781D-4164-AA01-58D011607BC6}" srcOrd="1" destOrd="0" parTransId="{81D59783-A675-4EA0-A124-9B030D2BE503}" sibTransId="{54BDBB36-5431-407A-9B3E-28C4144B31E6}"/>
    <dgm:cxn modelId="{0A0E4D4B-043B-48C5-908C-E48FFD9393B0}" srcId="{FB39CE68-CC85-41DD-A4CE-6D67029284A2}" destId="{E657BB30-4CF4-49B8-9376-F37DC4363978}" srcOrd="2" destOrd="0" parTransId="{E97AF4CA-2286-49FA-9C87-2392DC30136A}" sibTransId="{D0FB5E86-A252-4B05-9F2D-6E37FD956378}"/>
    <dgm:cxn modelId="{DF22578A-6EF0-42EC-856F-92C5B86EF616}" type="presOf" srcId="{2DCCB908-781D-4164-AA01-58D011607BC6}" destId="{8466785F-2762-4E77-85E1-F9A4766EF034}" srcOrd="0" destOrd="0" presId="urn:microsoft.com/office/officeart/2018/5/layout/IconCircleLabelList"/>
    <dgm:cxn modelId="{CCC1C3A1-147C-478C-94B0-ED9AFD62205A}" type="presOf" srcId="{E657BB30-4CF4-49B8-9376-F37DC4363978}" destId="{850C3DFE-6549-47A3-94A8-200AC66F159F}" srcOrd="0" destOrd="0" presId="urn:microsoft.com/office/officeart/2018/5/layout/IconCircleLabelList"/>
    <dgm:cxn modelId="{CC39A2A7-AA70-4599-96F1-1E14256FD2E8}" srcId="{FB39CE68-CC85-41DD-A4CE-6D67029284A2}" destId="{EFFBF44D-4BB7-4C09-842B-373F5B874B14}" srcOrd="0" destOrd="0" parTransId="{6EDCA353-D461-450F-8181-CEE01CBFB121}" sibTransId="{8AA14D54-C156-43C8-9AC0-D0191AF682DE}"/>
    <dgm:cxn modelId="{935164AE-C1B2-41B2-A25A-9EC7866E91FB}" type="presOf" srcId="{0B902E26-D9C9-47B9-8CEF-CA15658DFD80}" destId="{4A45E152-41DB-4DE1-843E-E7A5347A983B}" srcOrd="0" destOrd="0" presId="urn:microsoft.com/office/officeart/2018/5/layout/IconCircleLabelList"/>
    <dgm:cxn modelId="{6EFEF8B3-0DF0-4FBE-9547-00FEB535591D}" type="presOf" srcId="{EFFBF44D-4BB7-4C09-842B-373F5B874B14}" destId="{E0E17791-888D-410F-B1E3-AB7A84A80188}" srcOrd="0" destOrd="0" presId="urn:microsoft.com/office/officeart/2018/5/layout/IconCircleLabelList"/>
    <dgm:cxn modelId="{E520B2C6-ABB1-4149-A842-9F814BD9556D}" srcId="{FB39CE68-CC85-41DD-A4CE-6D67029284A2}" destId="{0B902E26-D9C9-47B9-8CEF-CA15658DFD80}" srcOrd="3" destOrd="0" parTransId="{E1C17DC2-006D-486F-AE32-E2BBDAE14345}" sibTransId="{7830D89B-1012-4748-8866-1D77D9AEF8D1}"/>
    <dgm:cxn modelId="{C25E5EEA-4BED-48F9-AAB7-D1BECFDB56C4}" type="presOf" srcId="{FB39CE68-CC85-41DD-A4CE-6D67029284A2}" destId="{963B4311-2AE8-4E5E-AE7D-9B70093AC68F}" srcOrd="0" destOrd="0" presId="urn:microsoft.com/office/officeart/2018/5/layout/IconCircleLabelList"/>
    <dgm:cxn modelId="{40404079-D324-497A-9331-E966A30E9DAA}" type="presParOf" srcId="{963B4311-2AE8-4E5E-AE7D-9B70093AC68F}" destId="{35BCC1F8-0CEA-45B9-89DB-DCCB944B0201}" srcOrd="0" destOrd="0" presId="urn:microsoft.com/office/officeart/2018/5/layout/IconCircleLabelList"/>
    <dgm:cxn modelId="{80D38181-3419-4C03-A7E3-5544167CE512}" type="presParOf" srcId="{35BCC1F8-0CEA-45B9-89DB-DCCB944B0201}" destId="{C3A2DCBC-6D60-46E8-AADC-BA7D4281BD6D}" srcOrd="0" destOrd="0" presId="urn:microsoft.com/office/officeart/2018/5/layout/IconCircleLabelList"/>
    <dgm:cxn modelId="{CB9A9B8C-BAAB-494B-AC42-C37CC87C95F2}" type="presParOf" srcId="{35BCC1F8-0CEA-45B9-89DB-DCCB944B0201}" destId="{108D856E-BFF0-469C-A8C7-112C20D98E5A}" srcOrd="1" destOrd="0" presId="urn:microsoft.com/office/officeart/2018/5/layout/IconCircleLabelList"/>
    <dgm:cxn modelId="{9B7ABD08-0B83-4FB4-BC9C-FA4DD9A8D970}" type="presParOf" srcId="{35BCC1F8-0CEA-45B9-89DB-DCCB944B0201}" destId="{03EC73B4-A2B3-4495-B7B1-62F40922DE88}" srcOrd="2" destOrd="0" presId="urn:microsoft.com/office/officeart/2018/5/layout/IconCircleLabelList"/>
    <dgm:cxn modelId="{DB2E00AA-0FDC-40D0-8858-525A2A69538C}" type="presParOf" srcId="{35BCC1F8-0CEA-45B9-89DB-DCCB944B0201}" destId="{E0E17791-888D-410F-B1E3-AB7A84A80188}" srcOrd="3" destOrd="0" presId="urn:microsoft.com/office/officeart/2018/5/layout/IconCircleLabelList"/>
    <dgm:cxn modelId="{72591805-F19A-4019-9ECE-97A2F4E073C4}" type="presParOf" srcId="{963B4311-2AE8-4E5E-AE7D-9B70093AC68F}" destId="{835C8D08-5B76-400F-8C1F-B16DDF7FA619}" srcOrd="1" destOrd="0" presId="urn:microsoft.com/office/officeart/2018/5/layout/IconCircleLabelList"/>
    <dgm:cxn modelId="{0A528A93-E38C-4AE0-A157-5DB6AC243A7E}" type="presParOf" srcId="{963B4311-2AE8-4E5E-AE7D-9B70093AC68F}" destId="{37B48387-898A-451D-B0C7-5F8CEC856DAD}" srcOrd="2" destOrd="0" presId="urn:microsoft.com/office/officeart/2018/5/layout/IconCircleLabelList"/>
    <dgm:cxn modelId="{CF773DC6-716C-4819-A1EC-55B921C22F1D}" type="presParOf" srcId="{37B48387-898A-451D-B0C7-5F8CEC856DAD}" destId="{38C45918-DEEB-45F3-A02F-49ACC26FE078}" srcOrd="0" destOrd="0" presId="urn:microsoft.com/office/officeart/2018/5/layout/IconCircleLabelList"/>
    <dgm:cxn modelId="{FD0E8E36-E5FD-4FB7-B719-D9784447D351}" type="presParOf" srcId="{37B48387-898A-451D-B0C7-5F8CEC856DAD}" destId="{CED7BE14-7206-4791-B846-D0E3B5834BC0}" srcOrd="1" destOrd="0" presId="urn:microsoft.com/office/officeart/2018/5/layout/IconCircleLabelList"/>
    <dgm:cxn modelId="{B769D500-69F8-403B-B995-ACD3866ACB4F}" type="presParOf" srcId="{37B48387-898A-451D-B0C7-5F8CEC856DAD}" destId="{909F7169-5592-4E03-A156-F8D8C8BD0460}" srcOrd="2" destOrd="0" presId="urn:microsoft.com/office/officeart/2018/5/layout/IconCircleLabelList"/>
    <dgm:cxn modelId="{1D9764CA-96E0-4A98-80F8-174C392FD4DC}" type="presParOf" srcId="{37B48387-898A-451D-B0C7-5F8CEC856DAD}" destId="{8466785F-2762-4E77-85E1-F9A4766EF034}" srcOrd="3" destOrd="0" presId="urn:microsoft.com/office/officeart/2018/5/layout/IconCircleLabelList"/>
    <dgm:cxn modelId="{6A351A30-12D1-471F-8337-4B5AB387F35C}" type="presParOf" srcId="{963B4311-2AE8-4E5E-AE7D-9B70093AC68F}" destId="{FB8D2C8F-084A-4961-9C60-D1CB8BA0024B}" srcOrd="3" destOrd="0" presId="urn:microsoft.com/office/officeart/2018/5/layout/IconCircleLabelList"/>
    <dgm:cxn modelId="{AC1603D7-A386-4873-8A46-6C00C4218BEF}" type="presParOf" srcId="{963B4311-2AE8-4E5E-AE7D-9B70093AC68F}" destId="{4EA31A46-3C75-4956-855A-AA710BCC1937}" srcOrd="4" destOrd="0" presId="urn:microsoft.com/office/officeart/2018/5/layout/IconCircleLabelList"/>
    <dgm:cxn modelId="{C31524A7-DB78-453D-9FAA-77F5192FAD74}" type="presParOf" srcId="{4EA31A46-3C75-4956-855A-AA710BCC1937}" destId="{7C3241CC-7725-42A7-AAD3-29172167E9AE}" srcOrd="0" destOrd="0" presId="urn:microsoft.com/office/officeart/2018/5/layout/IconCircleLabelList"/>
    <dgm:cxn modelId="{3E349E29-8C84-4EA5-9531-1AA7E9415B0F}" type="presParOf" srcId="{4EA31A46-3C75-4956-855A-AA710BCC1937}" destId="{B04152A9-9AB5-43F9-B6A9-0D4F9C3FF3E4}" srcOrd="1" destOrd="0" presId="urn:microsoft.com/office/officeart/2018/5/layout/IconCircleLabelList"/>
    <dgm:cxn modelId="{492DEB08-171D-4604-A68F-3647A14E9DF8}" type="presParOf" srcId="{4EA31A46-3C75-4956-855A-AA710BCC1937}" destId="{DB51BFB5-6F7A-42D5-9BEB-486BE0002B89}" srcOrd="2" destOrd="0" presId="urn:microsoft.com/office/officeart/2018/5/layout/IconCircleLabelList"/>
    <dgm:cxn modelId="{F7811924-CDF1-4C89-B0C2-6AD59D19155F}" type="presParOf" srcId="{4EA31A46-3C75-4956-855A-AA710BCC1937}" destId="{850C3DFE-6549-47A3-94A8-200AC66F159F}" srcOrd="3" destOrd="0" presId="urn:microsoft.com/office/officeart/2018/5/layout/IconCircleLabelList"/>
    <dgm:cxn modelId="{B78EFDD6-051B-4058-8804-B443428D641B}" type="presParOf" srcId="{963B4311-2AE8-4E5E-AE7D-9B70093AC68F}" destId="{DABC7D32-BA43-414E-B223-0A9BA2B13AB9}" srcOrd="5" destOrd="0" presId="urn:microsoft.com/office/officeart/2018/5/layout/IconCircleLabelList"/>
    <dgm:cxn modelId="{940D07AA-CB95-47A8-8772-78DCDB03B8EE}" type="presParOf" srcId="{963B4311-2AE8-4E5E-AE7D-9B70093AC68F}" destId="{9F0015B2-3F88-4246-A553-81145733D0EB}" srcOrd="6" destOrd="0" presId="urn:microsoft.com/office/officeart/2018/5/layout/IconCircleLabelList"/>
    <dgm:cxn modelId="{6FF25A9D-5E0C-488A-8392-0F13E867B136}" type="presParOf" srcId="{9F0015B2-3F88-4246-A553-81145733D0EB}" destId="{463AFD0D-78A3-4E9B-A6A1-AD3A2675A1D3}" srcOrd="0" destOrd="0" presId="urn:microsoft.com/office/officeart/2018/5/layout/IconCircleLabelList"/>
    <dgm:cxn modelId="{008E3B89-D83E-4B04-A815-FBAEE76D1E9C}" type="presParOf" srcId="{9F0015B2-3F88-4246-A553-81145733D0EB}" destId="{64A60B00-1522-4B0F-947B-A53CA8024ED8}" srcOrd="1" destOrd="0" presId="urn:microsoft.com/office/officeart/2018/5/layout/IconCircleLabelList"/>
    <dgm:cxn modelId="{A47A457A-FF1D-42AC-B3B8-C1DFEA3672AC}" type="presParOf" srcId="{9F0015B2-3F88-4246-A553-81145733D0EB}" destId="{1FB7C1E0-FEC2-4587-8AFC-39D504FFADF3}" srcOrd="2" destOrd="0" presId="urn:microsoft.com/office/officeart/2018/5/layout/IconCircleLabelList"/>
    <dgm:cxn modelId="{B1A049AE-2FA5-4D7B-B4A9-08EA2904D815}" type="presParOf" srcId="{9F0015B2-3F88-4246-A553-81145733D0EB}" destId="{4A45E152-41DB-4DE1-843E-E7A5347A983B}"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D059291-F762-4600-9CB7-FF3A6C9AF70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5E6EC17-75BD-48A3-8E21-6234DEB17A1C}">
      <dgm:prSet/>
      <dgm:spPr/>
      <dgm:t>
        <a:bodyPr/>
        <a:lstStyle/>
        <a:p>
          <a:r>
            <a:rPr lang="en-US"/>
            <a:t>🔒 Secure API handling</a:t>
          </a:r>
        </a:p>
      </dgm:t>
    </dgm:pt>
    <dgm:pt modelId="{F13780F4-1D95-4D95-B702-292DE13C8C5A}" type="parTrans" cxnId="{6EA38EA7-6CE7-4396-8476-B552575A71B9}">
      <dgm:prSet/>
      <dgm:spPr/>
      <dgm:t>
        <a:bodyPr/>
        <a:lstStyle/>
        <a:p>
          <a:endParaRPr lang="en-US"/>
        </a:p>
      </dgm:t>
    </dgm:pt>
    <dgm:pt modelId="{9F0CA456-D13E-4DC0-B350-4EDCA4C17BE9}" type="sibTrans" cxnId="{6EA38EA7-6CE7-4396-8476-B552575A71B9}">
      <dgm:prSet/>
      <dgm:spPr/>
      <dgm:t>
        <a:bodyPr/>
        <a:lstStyle/>
        <a:p>
          <a:endParaRPr lang="en-US"/>
        </a:p>
      </dgm:t>
    </dgm:pt>
    <dgm:pt modelId="{88969C5E-5983-445C-987E-04C4F415FD6E}">
      <dgm:prSet/>
      <dgm:spPr/>
      <dgm:t>
        <a:bodyPr/>
        <a:lstStyle/>
        <a:p>
          <a:r>
            <a:rPr lang="en-US"/>
            <a:t>🗃️ Dedicated output column</a:t>
          </a:r>
        </a:p>
      </dgm:t>
    </dgm:pt>
    <dgm:pt modelId="{1482306C-4E69-4A1D-B15C-26362FD44AAD}" type="parTrans" cxnId="{543F5A5C-1F94-4C3C-A306-C11DED7CEED2}">
      <dgm:prSet/>
      <dgm:spPr/>
      <dgm:t>
        <a:bodyPr/>
        <a:lstStyle/>
        <a:p>
          <a:endParaRPr lang="en-US"/>
        </a:p>
      </dgm:t>
    </dgm:pt>
    <dgm:pt modelId="{E515FC05-AD6F-489E-AC56-53EA8CA85B02}" type="sibTrans" cxnId="{543F5A5C-1F94-4C3C-A306-C11DED7CEED2}">
      <dgm:prSet/>
      <dgm:spPr/>
      <dgm:t>
        <a:bodyPr/>
        <a:lstStyle/>
        <a:p>
          <a:endParaRPr lang="en-US"/>
        </a:p>
      </dgm:t>
    </dgm:pt>
    <dgm:pt modelId="{C1AFC82D-993A-4FCA-A23E-BC5B966386C8}">
      <dgm:prSet/>
      <dgm:spPr/>
      <dgm:t>
        <a:bodyPr/>
        <a:lstStyle/>
        <a:p>
          <a:r>
            <a:rPr lang="en-US"/>
            <a:t>🔄 Processes full dataset</a:t>
          </a:r>
        </a:p>
      </dgm:t>
    </dgm:pt>
    <dgm:pt modelId="{B6F62EE5-67EA-4D64-A734-02FA31745815}" type="parTrans" cxnId="{84EA1FDF-BBB2-468A-A5D0-F955BA9C3012}">
      <dgm:prSet/>
      <dgm:spPr/>
      <dgm:t>
        <a:bodyPr/>
        <a:lstStyle/>
        <a:p>
          <a:endParaRPr lang="en-US"/>
        </a:p>
      </dgm:t>
    </dgm:pt>
    <dgm:pt modelId="{86AAB1E2-2AB1-4FC6-A750-EFE3B0C53467}" type="sibTrans" cxnId="{84EA1FDF-BBB2-468A-A5D0-F955BA9C3012}">
      <dgm:prSet/>
      <dgm:spPr/>
      <dgm:t>
        <a:bodyPr/>
        <a:lstStyle/>
        <a:p>
          <a:endParaRPr lang="en-US"/>
        </a:p>
      </dgm:t>
    </dgm:pt>
    <dgm:pt modelId="{3B748959-85BF-4527-B25C-1CC9884AC646}">
      <dgm:prSet/>
      <dgm:spPr/>
      <dgm:t>
        <a:bodyPr/>
        <a:lstStyle/>
        <a:p>
          <a:r>
            <a:rPr lang="en-US"/>
            <a:t>Prompt ready for bias testing</a:t>
          </a:r>
        </a:p>
      </dgm:t>
    </dgm:pt>
    <dgm:pt modelId="{09D3C84E-34F8-41E7-9353-558CB4790252}" type="parTrans" cxnId="{E552230D-2A2B-4B7A-8A57-737453A14C0F}">
      <dgm:prSet/>
      <dgm:spPr/>
      <dgm:t>
        <a:bodyPr/>
        <a:lstStyle/>
        <a:p>
          <a:endParaRPr lang="en-US"/>
        </a:p>
      </dgm:t>
    </dgm:pt>
    <dgm:pt modelId="{2E2DF650-527C-4383-9A27-EB0381A66C7B}" type="sibTrans" cxnId="{E552230D-2A2B-4B7A-8A57-737453A14C0F}">
      <dgm:prSet/>
      <dgm:spPr/>
      <dgm:t>
        <a:bodyPr/>
        <a:lstStyle/>
        <a:p>
          <a:endParaRPr lang="en-US"/>
        </a:p>
      </dgm:t>
    </dgm:pt>
    <dgm:pt modelId="{224D2795-FFFC-4191-936A-4701357D8125}" type="pres">
      <dgm:prSet presAssocID="{4D059291-F762-4600-9CB7-FF3A6C9AF70C}" presName="root" presStyleCnt="0">
        <dgm:presLayoutVars>
          <dgm:dir/>
          <dgm:resizeHandles val="exact"/>
        </dgm:presLayoutVars>
      </dgm:prSet>
      <dgm:spPr/>
    </dgm:pt>
    <dgm:pt modelId="{DFCB4D0D-FC07-4861-A63A-09AB660B113F}" type="pres">
      <dgm:prSet presAssocID="{A5E6EC17-75BD-48A3-8E21-6234DEB17A1C}" presName="compNode" presStyleCnt="0"/>
      <dgm:spPr/>
    </dgm:pt>
    <dgm:pt modelId="{DE22683E-A959-481E-8511-69D9DF7CFA2D}" type="pres">
      <dgm:prSet presAssocID="{A5E6EC17-75BD-48A3-8E21-6234DEB17A1C}" presName="bgRect" presStyleLbl="bgShp" presStyleIdx="0" presStyleCnt="4"/>
      <dgm:spPr/>
    </dgm:pt>
    <dgm:pt modelId="{187B7349-FC46-4C89-B3A3-E7034D097309}" type="pres">
      <dgm:prSet presAssocID="{A5E6EC17-75BD-48A3-8E21-6234DEB17A1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1E469377-08A2-49E1-83A1-C8F75E35BED2}" type="pres">
      <dgm:prSet presAssocID="{A5E6EC17-75BD-48A3-8E21-6234DEB17A1C}" presName="spaceRect" presStyleCnt="0"/>
      <dgm:spPr/>
    </dgm:pt>
    <dgm:pt modelId="{A3DAB9F4-3D16-431D-BACC-84FE706F2ECB}" type="pres">
      <dgm:prSet presAssocID="{A5E6EC17-75BD-48A3-8E21-6234DEB17A1C}" presName="parTx" presStyleLbl="revTx" presStyleIdx="0" presStyleCnt="4">
        <dgm:presLayoutVars>
          <dgm:chMax val="0"/>
          <dgm:chPref val="0"/>
        </dgm:presLayoutVars>
      </dgm:prSet>
      <dgm:spPr/>
    </dgm:pt>
    <dgm:pt modelId="{9320BE2E-63F7-486D-AB9B-6106A0BD96B4}" type="pres">
      <dgm:prSet presAssocID="{9F0CA456-D13E-4DC0-B350-4EDCA4C17BE9}" presName="sibTrans" presStyleCnt="0"/>
      <dgm:spPr/>
    </dgm:pt>
    <dgm:pt modelId="{E661CD9C-2822-4EF6-AE06-45BC6726CEFD}" type="pres">
      <dgm:prSet presAssocID="{88969C5E-5983-445C-987E-04C4F415FD6E}" presName="compNode" presStyleCnt="0"/>
      <dgm:spPr/>
    </dgm:pt>
    <dgm:pt modelId="{7DF85A9C-4430-452F-9F8F-BB5AD6F4F9A1}" type="pres">
      <dgm:prSet presAssocID="{88969C5E-5983-445C-987E-04C4F415FD6E}" presName="bgRect" presStyleLbl="bgShp" presStyleIdx="1" presStyleCnt="4"/>
      <dgm:spPr/>
    </dgm:pt>
    <dgm:pt modelId="{EC5CC017-0C0F-4D5B-826D-0C9A6AF4E7C6}" type="pres">
      <dgm:prSet presAssocID="{88969C5E-5983-445C-987E-04C4F415FD6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0A1FE5C0-1D72-4B29-B6CA-C1F0D6591962}" type="pres">
      <dgm:prSet presAssocID="{88969C5E-5983-445C-987E-04C4F415FD6E}" presName="spaceRect" presStyleCnt="0"/>
      <dgm:spPr/>
    </dgm:pt>
    <dgm:pt modelId="{CC174CF8-766F-4D75-ACE7-E2C47D6B8356}" type="pres">
      <dgm:prSet presAssocID="{88969C5E-5983-445C-987E-04C4F415FD6E}" presName="parTx" presStyleLbl="revTx" presStyleIdx="1" presStyleCnt="4">
        <dgm:presLayoutVars>
          <dgm:chMax val="0"/>
          <dgm:chPref val="0"/>
        </dgm:presLayoutVars>
      </dgm:prSet>
      <dgm:spPr/>
    </dgm:pt>
    <dgm:pt modelId="{64BCD227-A4D4-4789-A364-3D7B92148FCD}" type="pres">
      <dgm:prSet presAssocID="{E515FC05-AD6F-489E-AC56-53EA8CA85B02}" presName="sibTrans" presStyleCnt="0"/>
      <dgm:spPr/>
    </dgm:pt>
    <dgm:pt modelId="{5B776E73-77E4-40FB-B283-CFB9C87B8102}" type="pres">
      <dgm:prSet presAssocID="{C1AFC82D-993A-4FCA-A23E-BC5B966386C8}" presName="compNode" presStyleCnt="0"/>
      <dgm:spPr/>
    </dgm:pt>
    <dgm:pt modelId="{AE2B9EB4-372C-4941-9779-01D3749BD4C8}" type="pres">
      <dgm:prSet presAssocID="{C1AFC82D-993A-4FCA-A23E-BC5B966386C8}" presName="bgRect" presStyleLbl="bgShp" presStyleIdx="2" presStyleCnt="4"/>
      <dgm:spPr/>
    </dgm:pt>
    <dgm:pt modelId="{C7A060CD-4B38-4221-82D5-6DEBC6176527}" type="pres">
      <dgm:prSet presAssocID="{C1AFC82D-993A-4FCA-A23E-BC5B966386C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ACEA6EA6-AC6B-4223-832E-191E57C48EFA}" type="pres">
      <dgm:prSet presAssocID="{C1AFC82D-993A-4FCA-A23E-BC5B966386C8}" presName="spaceRect" presStyleCnt="0"/>
      <dgm:spPr/>
    </dgm:pt>
    <dgm:pt modelId="{BC4D361D-5D90-4796-AFE6-CACAA0BE36DC}" type="pres">
      <dgm:prSet presAssocID="{C1AFC82D-993A-4FCA-A23E-BC5B966386C8}" presName="parTx" presStyleLbl="revTx" presStyleIdx="2" presStyleCnt="4">
        <dgm:presLayoutVars>
          <dgm:chMax val="0"/>
          <dgm:chPref val="0"/>
        </dgm:presLayoutVars>
      </dgm:prSet>
      <dgm:spPr/>
    </dgm:pt>
    <dgm:pt modelId="{FE1A60D9-5B0D-4035-B1A9-DE0EA6C4D5BD}" type="pres">
      <dgm:prSet presAssocID="{86AAB1E2-2AB1-4FC6-A750-EFE3B0C53467}" presName="sibTrans" presStyleCnt="0"/>
      <dgm:spPr/>
    </dgm:pt>
    <dgm:pt modelId="{B655D7A0-3666-4EA0-A388-CE1892C07BFB}" type="pres">
      <dgm:prSet presAssocID="{3B748959-85BF-4527-B25C-1CC9884AC646}" presName="compNode" presStyleCnt="0"/>
      <dgm:spPr/>
    </dgm:pt>
    <dgm:pt modelId="{BE548E12-B51E-409A-80CA-B83B1B0A09C9}" type="pres">
      <dgm:prSet presAssocID="{3B748959-85BF-4527-B25C-1CC9884AC646}" presName="bgRect" presStyleLbl="bgShp" presStyleIdx="3" presStyleCnt="4"/>
      <dgm:spPr/>
    </dgm:pt>
    <dgm:pt modelId="{002CBBAF-AF6B-4E1F-A5A6-DA78353EB88F}" type="pres">
      <dgm:prSet presAssocID="{3B748959-85BF-4527-B25C-1CC9884AC64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 List"/>
        </a:ext>
      </dgm:extLst>
    </dgm:pt>
    <dgm:pt modelId="{81DC94D2-7542-4E98-BE94-482912D55EA1}" type="pres">
      <dgm:prSet presAssocID="{3B748959-85BF-4527-B25C-1CC9884AC646}" presName="spaceRect" presStyleCnt="0"/>
      <dgm:spPr/>
    </dgm:pt>
    <dgm:pt modelId="{B4E593BE-1C4C-4800-845C-DF7D58FD51D3}" type="pres">
      <dgm:prSet presAssocID="{3B748959-85BF-4527-B25C-1CC9884AC646}" presName="parTx" presStyleLbl="revTx" presStyleIdx="3" presStyleCnt="4">
        <dgm:presLayoutVars>
          <dgm:chMax val="0"/>
          <dgm:chPref val="0"/>
        </dgm:presLayoutVars>
      </dgm:prSet>
      <dgm:spPr/>
    </dgm:pt>
  </dgm:ptLst>
  <dgm:cxnLst>
    <dgm:cxn modelId="{E552230D-2A2B-4B7A-8A57-737453A14C0F}" srcId="{4D059291-F762-4600-9CB7-FF3A6C9AF70C}" destId="{3B748959-85BF-4527-B25C-1CC9884AC646}" srcOrd="3" destOrd="0" parTransId="{09D3C84E-34F8-41E7-9353-558CB4790252}" sibTransId="{2E2DF650-527C-4383-9A27-EB0381A66C7B}"/>
    <dgm:cxn modelId="{543F5A5C-1F94-4C3C-A306-C11DED7CEED2}" srcId="{4D059291-F762-4600-9CB7-FF3A6C9AF70C}" destId="{88969C5E-5983-445C-987E-04C4F415FD6E}" srcOrd="1" destOrd="0" parTransId="{1482306C-4E69-4A1D-B15C-26362FD44AAD}" sibTransId="{E515FC05-AD6F-489E-AC56-53EA8CA85B02}"/>
    <dgm:cxn modelId="{6316545E-40C7-4B70-ADF8-B176B5E1DD1C}" type="presOf" srcId="{4D059291-F762-4600-9CB7-FF3A6C9AF70C}" destId="{224D2795-FFFC-4191-936A-4701357D8125}" srcOrd="0" destOrd="0" presId="urn:microsoft.com/office/officeart/2018/2/layout/IconVerticalSolidList"/>
    <dgm:cxn modelId="{520E0E7A-84E6-4D03-9741-9B642D2E7412}" type="presOf" srcId="{C1AFC82D-993A-4FCA-A23E-BC5B966386C8}" destId="{BC4D361D-5D90-4796-AFE6-CACAA0BE36DC}" srcOrd="0" destOrd="0" presId="urn:microsoft.com/office/officeart/2018/2/layout/IconVerticalSolidList"/>
    <dgm:cxn modelId="{6B5B29A2-61C5-4971-8E3D-A3E406EF2D7B}" type="presOf" srcId="{A5E6EC17-75BD-48A3-8E21-6234DEB17A1C}" destId="{A3DAB9F4-3D16-431D-BACC-84FE706F2ECB}" srcOrd="0" destOrd="0" presId="urn:microsoft.com/office/officeart/2018/2/layout/IconVerticalSolidList"/>
    <dgm:cxn modelId="{6EA38EA7-6CE7-4396-8476-B552575A71B9}" srcId="{4D059291-F762-4600-9CB7-FF3A6C9AF70C}" destId="{A5E6EC17-75BD-48A3-8E21-6234DEB17A1C}" srcOrd="0" destOrd="0" parTransId="{F13780F4-1D95-4D95-B702-292DE13C8C5A}" sibTransId="{9F0CA456-D13E-4DC0-B350-4EDCA4C17BE9}"/>
    <dgm:cxn modelId="{84EA1FDF-BBB2-468A-A5D0-F955BA9C3012}" srcId="{4D059291-F762-4600-9CB7-FF3A6C9AF70C}" destId="{C1AFC82D-993A-4FCA-A23E-BC5B966386C8}" srcOrd="2" destOrd="0" parTransId="{B6F62EE5-67EA-4D64-A734-02FA31745815}" sibTransId="{86AAB1E2-2AB1-4FC6-A750-EFE3B0C53467}"/>
    <dgm:cxn modelId="{4E63DEE7-78F3-47C4-8455-05281166A899}" type="presOf" srcId="{88969C5E-5983-445C-987E-04C4F415FD6E}" destId="{CC174CF8-766F-4D75-ACE7-E2C47D6B8356}" srcOrd="0" destOrd="0" presId="urn:microsoft.com/office/officeart/2018/2/layout/IconVerticalSolidList"/>
    <dgm:cxn modelId="{E84949FD-84F1-4B4B-B7F2-A81F2A3BDE4D}" type="presOf" srcId="{3B748959-85BF-4527-B25C-1CC9884AC646}" destId="{B4E593BE-1C4C-4800-845C-DF7D58FD51D3}" srcOrd="0" destOrd="0" presId="urn:microsoft.com/office/officeart/2018/2/layout/IconVerticalSolidList"/>
    <dgm:cxn modelId="{B3F3E8BF-74A7-45F1-ABB1-BC2D025BBEB8}" type="presParOf" srcId="{224D2795-FFFC-4191-936A-4701357D8125}" destId="{DFCB4D0D-FC07-4861-A63A-09AB660B113F}" srcOrd="0" destOrd="0" presId="urn:microsoft.com/office/officeart/2018/2/layout/IconVerticalSolidList"/>
    <dgm:cxn modelId="{E18F7B48-5C3B-445F-837E-E1943EDFA821}" type="presParOf" srcId="{DFCB4D0D-FC07-4861-A63A-09AB660B113F}" destId="{DE22683E-A959-481E-8511-69D9DF7CFA2D}" srcOrd="0" destOrd="0" presId="urn:microsoft.com/office/officeart/2018/2/layout/IconVerticalSolidList"/>
    <dgm:cxn modelId="{85CA73F3-77B6-4F0C-A127-A665F2811715}" type="presParOf" srcId="{DFCB4D0D-FC07-4861-A63A-09AB660B113F}" destId="{187B7349-FC46-4C89-B3A3-E7034D097309}" srcOrd="1" destOrd="0" presId="urn:microsoft.com/office/officeart/2018/2/layout/IconVerticalSolidList"/>
    <dgm:cxn modelId="{80D29C77-03BF-45E8-A453-8810BEA8062C}" type="presParOf" srcId="{DFCB4D0D-FC07-4861-A63A-09AB660B113F}" destId="{1E469377-08A2-49E1-83A1-C8F75E35BED2}" srcOrd="2" destOrd="0" presId="urn:microsoft.com/office/officeart/2018/2/layout/IconVerticalSolidList"/>
    <dgm:cxn modelId="{1AF407A0-DAC3-4BC4-B39C-0E4852910A0C}" type="presParOf" srcId="{DFCB4D0D-FC07-4861-A63A-09AB660B113F}" destId="{A3DAB9F4-3D16-431D-BACC-84FE706F2ECB}" srcOrd="3" destOrd="0" presId="urn:microsoft.com/office/officeart/2018/2/layout/IconVerticalSolidList"/>
    <dgm:cxn modelId="{4C076B9E-A8F1-429A-AAF1-0B0796F4E3D4}" type="presParOf" srcId="{224D2795-FFFC-4191-936A-4701357D8125}" destId="{9320BE2E-63F7-486D-AB9B-6106A0BD96B4}" srcOrd="1" destOrd="0" presId="urn:microsoft.com/office/officeart/2018/2/layout/IconVerticalSolidList"/>
    <dgm:cxn modelId="{555FF04D-BA6E-40D2-951F-A752CE8D4C8B}" type="presParOf" srcId="{224D2795-FFFC-4191-936A-4701357D8125}" destId="{E661CD9C-2822-4EF6-AE06-45BC6726CEFD}" srcOrd="2" destOrd="0" presId="urn:microsoft.com/office/officeart/2018/2/layout/IconVerticalSolidList"/>
    <dgm:cxn modelId="{05E4103A-4646-4A66-ACB0-701DBC004DDD}" type="presParOf" srcId="{E661CD9C-2822-4EF6-AE06-45BC6726CEFD}" destId="{7DF85A9C-4430-452F-9F8F-BB5AD6F4F9A1}" srcOrd="0" destOrd="0" presId="urn:microsoft.com/office/officeart/2018/2/layout/IconVerticalSolidList"/>
    <dgm:cxn modelId="{C117EF30-6D43-4234-8FAC-3C0059E2F03D}" type="presParOf" srcId="{E661CD9C-2822-4EF6-AE06-45BC6726CEFD}" destId="{EC5CC017-0C0F-4D5B-826D-0C9A6AF4E7C6}" srcOrd="1" destOrd="0" presId="urn:microsoft.com/office/officeart/2018/2/layout/IconVerticalSolidList"/>
    <dgm:cxn modelId="{5D11BEEA-DD7A-4CEA-9A07-CB139B0382A2}" type="presParOf" srcId="{E661CD9C-2822-4EF6-AE06-45BC6726CEFD}" destId="{0A1FE5C0-1D72-4B29-B6CA-C1F0D6591962}" srcOrd="2" destOrd="0" presId="urn:microsoft.com/office/officeart/2018/2/layout/IconVerticalSolidList"/>
    <dgm:cxn modelId="{2047A8BB-FFFB-4B36-A4B9-FF81F726D7C9}" type="presParOf" srcId="{E661CD9C-2822-4EF6-AE06-45BC6726CEFD}" destId="{CC174CF8-766F-4D75-ACE7-E2C47D6B8356}" srcOrd="3" destOrd="0" presId="urn:microsoft.com/office/officeart/2018/2/layout/IconVerticalSolidList"/>
    <dgm:cxn modelId="{1ABB0848-222B-48AE-ACCD-473CE5E76B11}" type="presParOf" srcId="{224D2795-FFFC-4191-936A-4701357D8125}" destId="{64BCD227-A4D4-4789-A364-3D7B92148FCD}" srcOrd="3" destOrd="0" presId="urn:microsoft.com/office/officeart/2018/2/layout/IconVerticalSolidList"/>
    <dgm:cxn modelId="{F5EE458D-D3D0-4839-91CF-B1ED66488C98}" type="presParOf" srcId="{224D2795-FFFC-4191-936A-4701357D8125}" destId="{5B776E73-77E4-40FB-B283-CFB9C87B8102}" srcOrd="4" destOrd="0" presId="urn:microsoft.com/office/officeart/2018/2/layout/IconVerticalSolidList"/>
    <dgm:cxn modelId="{9A0740EB-57E4-41F6-9029-E12393113FA4}" type="presParOf" srcId="{5B776E73-77E4-40FB-B283-CFB9C87B8102}" destId="{AE2B9EB4-372C-4941-9779-01D3749BD4C8}" srcOrd="0" destOrd="0" presId="urn:microsoft.com/office/officeart/2018/2/layout/IconVerticalSolidList"/>
    <dgm:cxn modelId="{69F1E4A5-FCA7-42FF-AD0D-2473F91B4B3C}" type="presParOf" srcId="{5B776E73-77E4-40FB-B283-CFB9C87B8102}" destId="{C7A060CD-4B38-4221-82D5-6DEBC6176527}" srcOrd="1" destOrd="0" presId="urn:microsoft.com/office/officeart/2018/2/layout/IconVerticalSolidList"/>
    <dgm:cxn modelId="{658C0AC6-DAA0-4386-AB7A-90D4704D20ED}" type="presParOf" srcId="{5B776E73-77E4-40FB-B283-CFB9C87B8102}" destId="{ACEA6EA6-AC6B-4223-832E-191E57C48EFA}" srcOrd="2" destOrd="0" presId="urn:microsoft.com/office/officeart/2018/2/layout/IconVerticalSolidList"/>
    <dgm:cxn modelId="{305973CD-84A4-4B7D-B451-74D953B07EB2}" type="presParOf" srcId="{5B776E73-77E4-40FB-B283-CFB9C87B8102}" destId="{BC4D361D-5D90-4796-AFE6-CACAA0BE36DC}" srcOrd="3" destOrd="0" presId="urn:microsoft.com/office/officeart/2018/2/layout/IconVerticalSolidList"/>
    <dgm:cxn modelId="{E25B23E0-B72F-4F52-B629-CA04DE8255CB}" type="presParOf" srcId="{224D2795-FFFC-4191-936A-4701357D8125}" destId="{FE1A60D9-5B0D-4035-B1A9-DE0EA6C4D5BD}" srcOrd="5" destOrd="0" presId="urn:microsoft.com/office/officeart/2018/2/layout/IconVerticalSolidList"/>
    <dgm:cxn modelId="{13AF78B9-9131-4DBA-BA13-D1FD471415C8}" type="presParOf" srcId="{224D2795-FFFC-4191-936A-4701357D8125}" destId="{B655D7A0-3666-4EA0-A388-CE1892C07BFB}" srcOrd="6" destOrd="0" presId="urn:microsoft.com/office/officeart/2018/2/layout/IconVerticalSolidList"/>
    <dgm:cxn modelId="{B644698D-C46F-44DC-83FB-5E9AB148C55E}" type="presParOf" srcId="{B655D7A0-3666-4EA0-A388-CE1892C07BFB}" destId="{BE548E12-B51E-409A-80CA-B83B1B0A09C9}" srcOrd="0" destOrd="0" presId="urn:microsoft.com/office/officeart/2018/2/layout/IconVerticalSolidList"/>
    <dgm:cxn modelId="{3B99342A-3946-407F-BE7A-DD491E64E236}" type="presParOf" srcId="{B655D7A0-3666-4EA0-A388-CE1892C07BFB}" destId="{002CBBAF-AF6B-4E1F-A5A6-DA78353EB88F}" srcOrd="1" destOrd="0" presId="urn:microsoft.com/office/officeart/2018/2/layout/IconVerticalSolidList"/>
    <dgm:cxn modelId="{2B5AF373-9E22-4E1E-9BD3-6001530ABB0E}" type="presParOf" srcId="{B655D7A0-3666-4EA0-A388-CE1892C07BFB}" destId="{81DC94D2-7542-4E98-BE94-482912D55EA1}" srcOrd="2" destOrd="0" presId="urn:microsoft.com/office/officeart/2018/2/layout/IconVerticalSolidList"/>
    <dgm:cxn modelId="{37828A94-84FB-42E1-B820-546AABA7EFB7}" type="presParOf" srcId="{B655D7A0-3666-4EA0-A388-CE1892C07BFB}" destId="{B4E593BE-1C4C-4800-845C-DF7D58FD51D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7DFB20-3E4A-47CC-AFE7-62D4E8FB7BB6}">
      <dsp:nvSpPr>
        <dsp:cNvPr id="0" name=""/>
        <dsp:cNvSpPr/>
      </dsp:nvSpPr>
      <dsp:spPr>
        <a:xfrm>
          <a:off x="0" y="2288"/>
          <a:ext cx="4773168" cy="11598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256805-D4ED-4C9D-A133-A09F348DA9A1}">
      <dsp:nvSpPr>
        <dsp:cNvPr id="0" name=""/>
        <dsp:cNvSpPr/>
      </dsp:nvSpPr>
      <dsp:spPr>
        <a:xfrm>
          <a:off x="350852" y="263253"/>
          <a:ext cx="637913" cy="6379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CD0FB63-FC48-4374-9274-D0F72FEFC6CD}">
      <dsp:nvSpPr>
        <dsp:cNvPr id="0" name=""/>
        <dsp:cNvSpPr/>
      </dsp:nvSpPr>
      <dsp:spPr>
        <a:xfrm>
          <a:off x="1339618" y="2288"/>
          <a:ext cx="3433549"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77900">
            <a:lnSpc>
              <a:spcPct val="90000"/>
            </a:lnSpc>
            <a:spcBef>
              <a:spcPct val="0"/>
            </a:spcBef>
            <a:spcAft>
              <a:spcPct val="35000"/>
            </a:spcAft>
            <a:buNone/>
          </a:pPr>
          <a:r>
            <a:rPr lang="en-US" sz="2200" kern="1200"/>
            <a:t>Automate job description generation</a:t>
          </a:r>
        </a:p>
      </dsp:txBody>
      <dsp:txXfrm>
        <a:off x="1339618" y="2288"/>
        <a:ext cx="3433549" cy="1159843"/>
      </dsp:txXfrm>
    </dsp:sp>
    <dsp:sp modelId="{8A90854A-554C-463E-9D4F-9EFC3B029654}">
      <dsp:nvSpPr>
        <dsp:cNvPr id="0" name=""/>
        <dsp:cNvSpPr/>
      </dsp:nvSpPr>
      <dsp:spPr>
        <a:xfrm>
          <a:off x="0" y="1452092"/>
          <a:ext cx="4773168" cy="11598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74EA4A-4E9E-4576-B7A7-4C50B55AEFDA}">
      <dsp:nvSpPr>
        <dsp:cNvPr id="0" name=""/>
        <dsp:cNvSpPr/>
      </dsp:nvSpPr>
      <dsp:spPr>
        <a:xfrm>
          <a:off x="350852" y="1713057"/>
          <a:ext cx="637913" cy="6379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7C4E4A7-489E-4335-88C3-F3BE769FC6E1}">
      <dsp:nvSpPr>
        <dsp:cNvPr id="0" name=""/>
        <dsp:cNvSpPr/>
      </dsp:nvSpPr>
      <dsp:spPr>
        <a:xfrm>
          <a:off x="1339618" y="1452092"/>
          <a:ext cx="3433549"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77900">
            <a:lnSpc>
              <a:spcPct val="90000"/>
            </a:lnSpc>
            <a:spcBef>
              <a:spcPct val="0"/>
            </a:spcBef>
            <a:spcAft>
              <a:spcPct val="35000"/>
            </a:spcAft>
            <a:buNone/>
          </a:pPr>
          <a:r>
            <a:rPr lang="en-US" sz="2200" kern="1200"/>
            <a:t>Identify bias in AI outputs</a:t>
          </a:r>
        </a:p>
      </dsp:txBody>
      <dsp:txXfrm>
        <a:off x="1339618" y="1452092"/>
        <a:ext cx="3433549" cy="1159843"/>
      </dsp:txXfrm>
    </dsp:sp>
    <dsp:sp modelId="{66B776CB-51D0-4267-BE80-CAF15145CA80}">
      <dsp:nvSpPr>
        <dsp:cNvPr id="0" name=""/>
        <dsp:cNvSpPr/>
      </dsp:nvSpPr>
      <dsp:spPr>
        <a:xfrm>
          <a:off x="0" y="2901896"/>
          <a:ext cx="4773168" cy="11598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627F0E-3723-4945-AD4A-5270499B5277}">
      <dsp:nvSpPr>
        <dsp:cNvPr id="0" name=""/>
        <dsp:cNvSpPr/>
      </dsp:nvSpPr>
      <dsp:spPr>
        <a:xfrm>
          <a:off x="350852" y="3162861"/>
          <a:ext cx="637913" cy="6379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C1039A2-05AD-44B3-830C-5ADD6249F677}">
      <dsp:nvSpPr>
        <dsp:cNvPr id="0" name=""/>
        <dsp:cNvSpPr/>
      </dsp:nvSpPr>
      <dsp:spPr>
        <a:xfrm>
          <a:off x="1339618" y="2901896"/>
          <a:ext cx="3433549"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77900">
            <a:lnSpc>
              <a:spcPct val="90000"/>
            </a:lnSpc>
            <a:spcBef>
              <a:spcPct val="0"/>
            </a:spcBef>
            <a:spcAft>
              <a:spcPct val="35000"/>
            </a:spcAft>
            <a:buNone/>
          </a:pPr>
          <a:r>
            <a:rPr lang="en-US" sz="2200" kern="1200"/>
            <a:t>Improve data handling &amp; prompting</a:t>
          </a:r>
        </a:p>
      </dsp:txBody>
      <dsp:txXfrm>
        <a:off x="1339618" y="2901896"/>
        <a:ext cx="3433549" cy="1159843"/>
      </dsp:txXfrm>
    </dsp:sp>
    <dsp:sp modelId="{C1A1EA45-176E-4A05-8F8E-62AB318CE0C4}">
      <dsp:nvSpPr>
        <dsp:cNvPr id="0" name=""/>
        <dsp:cNvSpPr/>
      </dsp:nvSpPr>
      <dsp:spPr>
        <a:xfrm>
          <a:off x="0" y="4351700"/>
          <a:ext cx="4773168" cy="11598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81A131-547E-4D5D-A79E-9C8B19CE3401}">
      <dsp:nvSpPr>
        <dsp:cNvPr id="0" name=""/>
        <dsp:cNvSpPr/>
      </dsp:nvSpPr>
      <dsp:spPr>
        <a:xfrm>
          <a:off x="350852" y="4612665"/>
          <a:ext cx="637913" cy="63791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2666AD1-15A8-4364-A304-6FC95AE4582D}">
      <dsp:nvSpPr>
        <dsp:cNvPr id="0" name=""/>
        <dsp:cNvSpPr/>
      </dsp:nvSpPr>
      <dsp:spPr>
        <a:xfrm>
          <a:off x="1339618" y="4351700"/>
          <a:ext cx="3433549"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77900">
            <a:lnSpc>
              <a:spcPct val="90000"/>
            </a:lnSpc>
            <a:spcBef>
              <a:spcPct val="0"/>
            </a:spcBef>
            <a:spcAft>
              <a:spcPct val="35000"/>
            </a:spcAft>
            <a:buNone/>
          </a:pPr>
          <a:r>
            <a:rPr lang="en-US" sz="2200" kern="1200"/>
            <a:t>Support ethical AI deployment</a:t>
          </a:r>
        </a:p>
      </dsp:txBody>
      <dsp:txXfrm>
        <a:off x="1339618" y="4351700"/>
        <a:ext cx="3433549" cy="11598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95EEA8-06E9-45CE-9303-C40718613380}">
      <dsp:nvSpPr>
        <dsp:cNvPr id="0" name=""/>
        <dsp:cNvSpPr/>
      </dsp:nvSpPr>
      <dsp:spPr>
        <a:xfrm>
          <a:off x="0" y="370332"/>
          <a:ext cx="4773168" cy="4773168"/>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8D9534-89D6-44CA-BF78-39E4A2520FBB}">
      <dsp:nvSpPr>
        <dsp:cNvPr id="0" name=""/>
        <dsp:cNvSpPr/>
      </dsp:nvSpPr>
      <dsp:spPr>
        <a:xfrm>
          <a:off x="453450" y="823782"/>
          <a:ext cx="1861535" cy="1861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 ✅ Basic functionality</a:t>
          </a:r>
        </a:p>
      </dsp:txBody>
      <dsp:txXfrm>
        <a:off x="544323" y="914655"/>
        <a:ext cx="1679789" cy="1679789"/>
      </dsp:txXfrm>
    </dsp:sp>
    <dsp:sp modelId="{7363FF0B-384F-4AEA-B383-09C3D1F6F479}">
      <dsp:nvSpPr>
        <dsp:cNvPr id="0" name=""/>
        <dsp:cNvSpPr/>
      </dsp:nvSpPr>
      <dsp:spPr>
        <a:xfrm>
          <a:off x="2458181" y="823782"/>
          <a:ext cx="1861535" cy="1861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 ❌ Hardcoded API key</a:t>
          </a:r>
        </a:p>
      </dsp:txBody>
      <dsp:txXfrm>
        <a:off x="2549054" y="914655"/>
        <a:ext cx="1679789" cy="1679789"/>
      </dsp:txXfrm>
    </dsp:sp>
    <dsp:sp modelId="{F1A0FB5D-7BE0-4876-841A-4E398C7962BB}">
      <dsp:nvSpPr>
        <dsp:cNvPr id="0" name=""/>
        <dsp:cNvSpPr/>
      </dsp:nvSpPr>
      <dsp:spPr>
        <a:xfrm>
          <a:off x="453450" y="2828513"/>
          <a:ext cx="1861535" cy="1861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 ❌ Limited data scope</a:t>
          </a:r>
        </a:p>
      </dsp:txBody>
      <dsp:txXfrm>
        <a:off x="544323" y="2919386"/>
        <a:ext cx="1679789" cy="1679789"/>
      </dsp:txXfrm>
    </dsp:sp>
    <dsp:sp modelId="{AFC4D191-F7A6-454D-844E-85C08D245D88}">
      <dsp:nvSpPr>
        <dsp:cNvPr id="0" name=""/>
        <dsp:cNvSpPr/>
      </dsp:nvSpPr>
      <dsp:spPr>
        <a:xfrm>
          <a:off x="2458181" y="2828513"/>
          <a:ext cx="1861535" cy="1861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 ❌ No bias checks</a:t>
          </a:r>
        </a:p>
      </dsp:txBody>
      <dsp:txXfrm>
        <a:off x="2549054" y="2919386"/>
        <a:ext cx="1679789" cy="16797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C86F5B-1962-4DB3-8BBE-B455A4FE75F6}">
      <dsp:nvSpPr>
        <dsp:cNvPr id="0" name=""/>
        <dsp:cNvSpPr/>
      </dsp:nvSpPr>
      <dsp:spPr>
        <a:xfrm>
          <a:off x="497043" y="728832"/>
          <a:ext cx="1509750" cy="150975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705313-4349-424C-9AAC-5C3BEA49A2C5}">
      <dsp:nvSpPr>
        <dsp:cNvPr id="0" name=""/>
        <dsp:cNvSpPr/>
      </dsp:nvSpPr>
      <dsp:spPr>
        <a:xfrm>
          <a:off x="818793" y="1050582"/>
          <a:ext cx="866250" cy="8662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3C4F60A-2F42-4536-A211-81CFF641B9E9}">
      <dsp:nvSpPr>
        <dsp:cNvPr id="0" name=""/>
        <dsp:cNvSpPr/>
      </dsp:nvSpPr>
      <dsp:spPr>
        <a:xfrm>
          <a:off x="14418" y="2708832"/>
          <a:ext cx="247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b="0" i="0" kern="1200" baseline="0"/>
            <a:t>The notebook uses OpenAI's API (GPT model) to </a:t>
          </a:r>
          <a:r>
            <a:rPr lang="en-US" sz="1200" b="1" i="0" kern="1200" baseline="0"/>
            <a:t>generate job descriptions</a:t>
          </a:r>
          <a:r>
            <a:rPr lang="en-US" sz="1200" b="0" i="0" kern="1200" baseline="0"/>
            <a:t> based on resume texts.</a:t>
          </a:r>
          <a:endParaRPr lang="en-US" sz="1200" kern="1200"/>
        </a:p>
      </dsp:txBody>
      <dsp:txXfrm>
        <a:off x="14418" y="2708832"/>
        <a:ext cx="2475000" cy="720000"/>
      </dsp:txXfrm>
    </dsp:sp>
    <dsp:sp modelId="{5D83FE00-BC77-4D20-87C5-4161473BACBC}">
      <dsp:nvSpPr>
        <dsp:cNvPr id="0" name=""/>
        <dsp:cNvSpPr/>
      </dsp:nvSpPr>
      <dsp:spPr>
        <a:xfrm>
          <a:off x="3405168" y="728832"/>
          <a:ext cx="1509750" cy="150975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87DA0B-01D1-42A3-929B-D9F4A665CD53}">
      <dsp:nvSpPr>
        <dsp:cNvPr id="0" name=""/>
        <dsp:cNvSpPr/>
      </dsp:nvSpPr>
      <dsp:spPr>
        <a:xfrm>
          <a:off x="3726918" y="1050582"/>
          <a:ext cx="866250" cy="8662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7B5000A-7B11-461C-9703-041B08B9803B}">
      <dsp:nvSpPr>
        <dsp:cNvPr id="0" name=""/>
        <dsp:cNvSpPr/>
      </dsp:nvSpPr>
      <dsp:spPr>
        <a:xfrm>
          <a:off x="2922543" y="2708832"/>
          <a:ext cx="247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b="0" i="0" kern="1200" baseline="0"/>
            <a:t>It reads a CSV file with resumes and saves newly generated descriptions to a new file.</a:t>
          </a:r>
          <a:endParaRPr lang="en-US" sz="1200" kern="1200"/>
        </a:p>
      </dsp:txBody>
      <dsp:txXfrm>
        <a:off x="2922543" y="2708832"/>
        <a:ext cx="2475000" cy="720000"/>
      </dsp:txXfrm>
    </dsp:sp>
    <dsp:sp modelId="{805A6EAF-001B-4FDE-BF3B-EE88E899D0BB}">
      <dsp:nvSpPr>
        <dsp:cNvPr id="0" name=""/>
        <dsp:cNvSpPr/>
      </dsp:nvSpPr>
      <dsp:spPr>
        <a:xfrm>
          <a:off x="6313293" y="728832"/>
          <a:ext cx="1509750" cy="150975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31C38D-7E4B-4B53-A0C8-326D7EBD3235}">
      <dsp:nvSpPr>
        <dsp:cNvPr id="0" name=""/>
        <dsp:cNvSpPr/>
      </dsp:nvSpPr>
      <dsp:spPr>
        <a:xfrm>
          <a:off x="6635043" y="1050582"/>
          <a:ext cx="866250" cy="8662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4CDEAA6-FA40-4A40-BFA9-7B6CCB3480A4}">
      <dsp:nvSpPr>
        <dsp:cNvPr id="0" name=""/>
        <dsp:cNvSpPr/>
      </dsp:nvSpPr>
      <dsp:spPr>
        <a:xfrm>
          <a:off x="5830668" y="2708832"/>
          <a:ext cx="247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b="0" i="0" kern="1200" baseline="0"/>
            <a:t>Iterates through a subset of the data (rows 83 to 99) to avoid overuse of API or costs.</a:t>
          </a:r>
          <a:endParaRPr lang="en-US" sz="1200" kern="1200"/>
        </a:p>
      </dsp:txBody>
      <dsp:txXfrm>
        <a:off x="5830668" y="2708832"/>
        <a:ext cx="2475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A2DCBC-6D60-46E8-AADC-BA7D4281BD6D}">
      <dsp:nvSpPr>
        <dsp:cNvPr id="0" name=""/>
        <dsp:cNvSpPr/>
      </dsp:nvSpPr>
      <dsp:spPr>
        <a:xfrm>
          <a:off x="341781" y="929242"/>
          <a:ext cx="1062615" cy="106261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8D856E-BFF0-469C-A8C7-112C20D98E5A}">
      <dsp:nvSpPr>
        <dsp:cNvPr id="0" name=""/>
        <dsp:cNvSpPr/>
      </dsp:nvSpPr>
      <dsp:spPr>
        <a:xfrm>
          <a:off x="568240" y="1155701"/>
          <a:ext cx="609697" cy="6096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0E17791-888D-410F-B1E3-AB7A84A80188}">
      <dsp:nvSpPr>
        <dsp:cNvPr id="0" name=""/>
        <dsp:cNvSpPr/>
      </dsp:nvSpPr>
      <dsp:spPr>
        <a:xfrm>
          <a:off x="2092" y="2322836"/>
          <a:ext cx="1741992" cy="696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 Add identity-masked test data</a:t>
          </a:r>
        </a:p>
      </dsp:txBody>
      <dsp:txXfrm>
        <a:off x="2092" y="2322836"/>
        <a:ext cx="1741992" cy="696796"/>
      </dsp:txXfrm>
    </dsp:sp>
    <dsp:sp modelId="{38C45918-DEEB-45F3-A02F-49ACC26FE078}">
      <dsp:nvSpPr>
        <dsp:cNvPr id="0" name=""/>
        <dsp:cNvSpPr/>
      </dsp:nvSpPr>
      <dsp:spPr>
        <a:xfrm>
          <a:off x="2388621" y="929242"/>
          <a:ext cx="1062615" cy="106261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D7BE14-7206-4791-B846-D0E3B5834BC0}">
      <dsp:nvSpPr>
        <dsp:cNvPr id="0" name=""/>
        <dsp:cNvSpPr/>
      </dsp:nvSpPr>
      <dsp:spPr>
        <a:xfrm>
          <a:off x="2615080" y="1155701"/>
          <a:ext cx="609697" cy="6096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466785F-2762-4E77-85E1-F9A4766EF034}">
      <dsp:nvSpPr>
        <dsp:cNvPr id="0" name=""/>
        <dsp:cNvSpPr/>
      </dsp:nvSpPr>
      <dsp:spPr>
        <a:xfrm>
          <a:off x="2048933" y="2322836"/>
          <a:ext cx="1741992" cy="696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 Use bias metrics (Fairlearn, AIF360)</a:t>
          </a:r>
        </a:p>
      </dsp:txBody>
      <dsp:txXfrm>
        <a:off x="2048933" y="2322836"/>
        <a:ext cx="1741992" cy="696796"/>
      </dsp:txXfrm>
    </dsp:sp>
    <dsp:sp modelId="{7C3241CC-7725-42A7-AAD3-29172167E9AE}">
      <dsp:nvSpPr>
        <dsp:cNvPr id="0" name=""/>
        <dsp:cNvSpPr/>
      </dsp:nvSpPr>
      <dsp:spPr>
        <a:xfrm>
          <a:off x="4435462" y="929242"/>
          <a:ext cx="1062615" cy="106261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4152A9-9AB5-43F9-B6A9-0D4F9C3FF3E4}">
      <dsp:nvSpPr>
        <dsp:cNvPr id="0" name=""/>
        <dsp:cNvSpPr/>
      </dsp:nvSpPr>
      <dsp:spPr>
        <a:xfrm>
          <a:off x="4661921" y="1155701"/>
          <a:ext cx="609697" cy="60969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50C3DFE-6549-47A3-94A8-200AC66F159F}">
      <dsp:nvSpPr>
        <dsp:cNvPr id="0" name=""/>
        <dsp:cNvSpPr/>
      </dsp:nvSpPr>
      <dsp:spPr>
        <a:xfrm>
          <a:off x="4095774" y="2322836"/>
          <a:ext cx="1741992" cy="696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 Create analysis dashboards</a:t>
          </a:r>
        </a:p>
      </dsp:txBody>
      <dsp:txXfrm>
        <a:off x="4095774" y="2322836"/>
        <a:ext cx="1741992" cy="696796"/>
      </dsp:txXfrm>
    </dsp:sp>
    <dsp:sp modelId="{463AFD0D-78A3-4E9B-A6A1-AD3A2675A1D3}">
      <dsp:nvSpPr>
        <dsp:cNvPr id="0" name=""/>
        <dsp:cNvSpPr/>
      </dsp:nvSpPr>
      <dsp:spPr>
        <a:xfrm>
          <a:off x="6482303" y="929242"/>
          <a:ext cx="1062615" cy="106261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A60B00-1522-4B0F-947B-A53CA8024ED8}">
      <dsp:nvSpPr>
        <dsp:cNvPr id="0" name=""/>
        <dsp:cNvSpPr/>
      </dsp:nvSpPr>
      <dsp:spPr>
        <a:xfrm>
          <a:off x="6708762" y="1155701"/>
          <a:ext cx="609697" cy="60969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A45E152-41DB-4DE1-843E-E7A5347A983B}">
      <dsp:nvSpPr>
        <dsp:cNvPr id="0" name=""/>
        <dsp:cNvSpPr/>
      </dsp:nvSpPr>
      <dsp:spPr>
        <a:xfrm>
          <a:off x="6142615" y="2322836"/>
          <a:ext cx="1741992" cy="696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 Involve HR experts in prompt design</a:t>
          </a:r>
        </a:p>
      </dsp:txBody>
      <dsp:txXfrm>
        <a:off x="6142615" y="2322836"/>
        <a:ext cx="1741992" cy="69679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22683E-A959-481E-8511-69D9DF7CFA2D}">
      <dsp:nvSpPr>
        <dsp:cNvPr id="0" name=""/>
        <dsp:cNvSpPr/>
      </dsp:nvSpPr>
      <dsp:spPr>
        <a:xfrm>
          <a:off x="0" y="2288"/>
          <a:ext cx="4773168" cy="11598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7B7349-FC46-4C89-B3A3-E7034D097309}">
      <dsp:nvSpPr>
        <dsp:cNvPr id="0" name=""/>
        <dsp:cNvSpPr/>
      </dsp:nvSpPr>
      <dsp:spPr>
        <a:xfrm>
          <a:off x="350852" y="263253"/>
          <a:ext cx="637913" cy="6379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3DAB9F4-3D16-431D-BACC-84FE706F2ECB}">
      <dsp:nvSpPr>
        <dsp:cNvPr id="0" name=""/>
        <dsp:cNvSpPr/>
      </dsp:nvSpPr>
      <dsp:spPr>
        <a:xfrm>
          <a:off x="1339618" y="2288"/>
          <a:ext cx="3433549"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77900">
            <a:lnSpc>
              <a:spcPct val="90000"/>
            </a:lnSpc>
            <a:spcBef>
              <a:spcPct val="0"/>
            </a:spcBef>
            <a:spcAft>
              <a:spcPct val="35000"/>
            </a:spcAft>
            <a:buNone/>
          </a:pPr>
          <a:r>
            <a:rPr lang="en-US" sz="2200" kern="1200"/>
            <a:t>🔒 Secure API handling</a:t>
          </a:r>
        </a:p>
      </dsp:txBody>
      <dsp:txXfrm>
        <a:off x="1339618" y="2288"/>
        <a:ext cx="3433549" cy="1159843"/>
      </dsp:txXfrm>
    </dsp:sp>
    <dsp:sp modelId="{7DF85A9C-4430-452F-9F8F-BB5AD6F4F9A1}">
      <dsp:nvSpPr>
        <dsp:cNvPr id="0" name=""/>
        <dsp:cNvSpPr/>
      </dsp:nvSpPr>
      <dsp:spPr>
        <a:xfrm>
          <a:off x="0" y="1452092"/>
          <a:ext cx="4773168" cy="11598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5CC017-0C0F-4D5B-826D-0C9A6AF4E7C6}">
      <dsp:nvSpPr>
        <dsp:cNvPr id="0" name=""/>
        <dsp:cNvSpPr/>
      </dsp:nvSpPr>
      <dsp:spPr>
        <a:xfrm>
          <a:off x="350852" y="1713057"/>
          <a:ext cx="637913" cy="6379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C174CF8-766F-4D75-ACE7-E2C47D6B8356}">
      <dsp:nvSpPr>
        <dsp:cNvPr id="0" name=""/>
        <dsp:cNvSpPr/>
      </dsp:nvSpPr>
      <dsp:spPr>
        <a:xfrm>
          <a:off x="1339618" y="1452092"/>
          <a:ext cx="3433549"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77900">
            <a:lnSpc>
              <a:spcPct val="90000"/>
            </a:lnSpc>
            <a:spcBef>
              <a:spcPct val="0"/>
            </a:spcBef>
            <a:spcAft>
              <a:spcPct val="35000"/>
            </a:spcAft>
            <a:buNone/>
          </a:pPr>
          <a:r>
            <a:rPr lang="en-US" sz="2200" kern="1200"/>
            <a:t>🗃️ Dedicated output column</a:t>
          </a:r>
        </a:p>
      </dsp:txBody>
      <dsp:txXfrm>
        <a:off x="1339618" y="1452092"/>
        <a:ext cx="3433549" cy="1159843"/>
      </dsp:txXfrm>
    </dsp:sp>
    <dsp:sp modelId="{AE2B9EB4-372C-4941-9779-01D3749BD4C8}">
      <dsp:nvSpPr>
        <dsp:cNvPr id="0" name=""/>
        <dsp:cNvSpPr/>
      </dsp:nvSpPr>
      <dsp:spPr>
        <a:xfrm>
          <a:off x="0" y="2901896"/>
          <a:ext cx="4773168" cy="11598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A060CD-4B38-4221-82D5-6DEBC6176527}">
      <dsp:nvSpPr>
        <dsp:cNvPr id="0" name=""/>
        <dsp:cNvSpPr/>
      </dsp:nvSpPr>
      <dsp:spPr>
        <a:xfrm>
          <a:off x="350852" y="3162861"/>
          <a:ext cx="637913" cy="6379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C4D361D-5D90-4796-AFE6-CACAA0BE36DC}">
      <dsp:nvSpPr>
        <dsp:cNvPr id="0" name=""/>
        <dsp:cNvSpPr/>
      </dsp:nvSpPr>
      <dsp:spPr>
        <a:xfrm>
          <a:off x="1339618" y="2901896"/>
          <a:ext cx="3433549"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77900">
            <a:lnSpc>
              <a:spcPct val="90000"/>
            </a:lnSpc>
            <a:spcBef>
              <a:spcPct val="0"/>
            </a:spcBef>
            <a:spcAft>
              <a:spcPct val="35000"/>
            </a:spcAft>
            <a:buNone/>
          </a:pPr>
          <a:r>
            <a:rPr lang="en-US" sz="2200" kern="1200"/>
            <a:t>🔄 Processes full dataset</a:t>
          </a:r>
        </a:p>
      </dsp:txBody>
      <dsp:txXfrm>
        <a:off x="1339618" y="2901896"/>
        <a:ext cx="3433549" cy="1159843"/>
      </dsp:txXfrm>
    </dsp:sp>
    <dsp:sp modelId="{BE548E12-B51E-409A-80CA-B83B1B0A09C9}">
      <dsp:nvSpPr>
        <dsp:cNvPr id="0" name=""/>
        <dsp:cNvSpPr/>
      </dsp:nvSpPr>
      <dsp:spPr>
        <a:xfrm>
          <a:off x="0" y="4351700"/>
          <a:ext cx="4773168" cy="11598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2CBBAF-AF6B-4E1F-A5A6-DA78353EB88F}">
      <dsp:nvSpPr>
        <dsp:cNvPr id="0" name=""/>
        <dsp:cNvSpPr/>
      </dsp:nvSpPr>
      <dsp:spPr>
        <a:xfrm>
          <a:off x="350852" y="4612665"/>
          <a:ext cx="637913" cy="63791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4E593BE-1C4C-4800-845C-DF7D58FD51D3}">
      <dsp:nvSpPr>
        <dsp:cNvPr id="0" name=""/>
        <dsp:cNvSpPr/>
      </dsp:nvSpPr>
      <dsp:spPr>
        <a:xfrm>
          <a:off x="1339618" y="4351700"/>
          <a:ext cx="3433549"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77900">
            <a:lnSpc>
              <a:spcPct val="90000"/>
            </a:lnSpc>
            <a:spcBef>
              <a:spcPct val="0"/>
            </a:spcBef>
            <a:spcAft>
              <a:spcPct val="35000"/>
            </a:spcAft>
            <a:buNone/>
          </a:pPr>
          <a:r>
            <a:rPr lang="en-US" sz="2200" kern="1200"/>
            <a:t>Prompt ready for bias testing</a:t>
          </a:r>
        </a:p>
      </dsp:txBody>
      <dsp:txXfrm>
        <a:off x="1339618" y="4351700"/>
        <a:ext cx="3433549" cy="115984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5/4/2025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5/4/2025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5/4/2025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5/4/2025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5/4/2025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28650" y="451381"/>
            <a:ext cx="7884414" cy="4066540"/>
          </a:xfrm>
        </p:spPr>
        <p:txBody>
          <a:bodyPr anchor="b">
            <a:normAutofit/>
          </a:bodyPr>
          <a:lstStyle/>
          <a:p>
            <a:pPr algn="l"/>
            <a:r>
              <a:rPr lang="en-US" sz="5700"/>
              <a:t>Ethical AI in Hiring Process</a:t>
            </a:r>
          </a:p>
        </p:txBody>
      </p:sp>
      <p:sp>
        <p:nvSpPr>
          <p:cNvPr id="3" name="Subtitle 2"/>
          <p:cNvSpPr>
            <a:spLocks noGrp="1"/>
          </p:cNvSpPr>
          <p:nvPr>
            <p:ph type="subTitle" idx="1"/>
          </p:nvPr>
        </p:nvSpPr>
        <p:spPr>
          <a:xfrm>
            <a:off x="628649" y="4983276"/>
            <a:ext cx="7884414" cy="1126680"/>
          </a:xfrm>
        </p:spPr>
        <p:txBody>
          <a:bodyPr>
            <a:normAutofit/>
          </a:bodyPr>
          <a:lstStyle/>
          <a:p>
            <a:pPr algn="l"/>
            <a:r>
              <a:rPr dirty="0"/>
              <a:t>Project by Rohit</a:t>
            </a:r>
            <a:endParaRPr lang="en-US" dirty="0"/>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650" y="4718595"/>
            <a:ext cx="4057650" cy="18288"/>
          </a:xfrm>
          <a:custGeom>
            <a:avLst/>
            <a:gdLst>
              <a:gd name="connsiteX0" fmla="*/ 0 w 4057650"/>
              <a:gd name="connsiteY0" fmla="*/ 0 h 18288"/>
              <a:gd name="connsiteX1" fmla="*/ 757428 w 4057650"/>
              <a:gd name="connsiteY1" fmla="*/ 0 h 18288"/>
              <a:gd name="connsiteX2" fmla="*/ 1474279 w 4057650"/>
              <a:gd name="connsiteY2" fmla="*/ 0 h 18288"/>
              <a:gd name="connsiteX3" fmla="*/ 2191131 w 4057650"/>
              <a:gd name="connsiteY3" fmla="*/ 0 h 18288"/>
              <a:gd name="connsiteX4" fmla="*/ 2745676 w 4057650"/>
              <a:gd name="connsiteY4" fmla="*/ 0 h 18288"/>
              <a:gd name="connsiteX5" fmla="*/ 3340798 w 4057650"/>
              <a:gd name="connsiteY5" fmla="*/ 0 h 18288"/>
              <a:gd name="connsiteX6" fmla="*/ 4057650 w 4057650"/>
              <a:gd name="connsiteY6" fmla="*/ 0 h 18288"/>
              <a:gd name="connsiteX7" fmla="*/ 4057650 w 4057650"/>
              <a:gd name="connsiteY7" fmla="*/ 18288 h 18288"/>
              <a:gd name="connsiteX8" fmla="*/ 3381375 w 4057650"/>
              <a:gd name="connsiteY8" fmla="*/ 18288 h 18288"/>
              <a:gd name="connsiteX9" fmla="*/ 2826830 w 4057650"/>
              <a:gd name="connsiteY9" fmla="*/ 18288 h 18288"/>
              <a:gd name="connsiteX10" fmla="*/ 2272284 w 4057650"/>
              <a:gd name="connsiteY10" fmla="*/ 18288 h 18288"/>
              <a:gd name="connsiteX11" fmla="*/ 1555432 w 4057650"/>
              <a:gd name="connsiteY11" fmla="*/ 18288 h 18288"/>
              <a:gd name="connsiteX12" fmla="*/ 960310 w 4057650"/>
              <a:gd name="connsiteY12" fmla="*/ 18288 h 18288"/>
              <a:gd name="connsiteX13" fmla="*/ 0 w 4057650"/>
              <a:gd name="connsiteY13" fmla="*/ 18288 h 18288"/>
              <a:gd name="connsiteX14" fmla="*/ 0 w 405765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57650" h="18288" fill="none" extrusionOk="0">
                <a:moveTo>
                  <a:pt x="0" y="0"/>
                </a:moveTo>
                <a:cubicBezTo>
                  <a:pt x="371182" y="3227"/>
                  <a:pt x="494372" y="9222"/>
                  <a:pt x="757428" y="0"/>
                </a:cubicBezTo>
                <a:cubicBezTo>
                  <a:pt x="1020484" y="-9222"/>
                  <a:pt x="1116719" y="-4357"/>
                  <a:pt x="1474279" y="0"/>
                </a:cubicBezTo>
                <a:cubicBezTo>
                  <a:pt x="1831839" y="4357"/>
                  <a:pt x="1920973" y="-11809"/>
                  <a:pt x="2191131" y="0"/>
                </a:cubicBezTo>
                <a:cubicBezTo>
                  <a:pt x="2461289" y="11809"/>
                  <a:pt x="2589480" y="-22604"/>
                  <a:pt x="2745676" y="0"/>
                </a:cubicBezTo>
                <a:cubicBezTo>
                  <a:pt x="2901872" y="22604"/>
                  <a:pt x="3136452" y="-12306"/>
                  <a:pt x="3340798" y="0"/>
                </a:cubicBezTo>
                <a:cubicBezTo>
                  <a:pt x="3545144" y="12306"/>
                  <a:pt x="3766934" y="-21556"/>
                  <a:pt x="4057650" y="0"/>
                </a:cubicBezTo>
                <a:cubicBezTo>
                  <a:pt x="4057150" y="8855"/>
                  <a:pt x="4057759" y="14521"/>
                  <a:pt x="4057650" y="18288"/>
                </a:cubicBezTo>
                <a:cubicBezTo>
                  <a:pt x="3743404" y="40125"/>
                  <a:pt x="3625516" y="-14923"/>
                  <a:pt x="3381375" y="18288"/>
                </a:cubicBezTo>
                <a:cubicBezTo>
                  <a:pt x="3137235" y="51499"/>
                  <a:pt x="2946571" y="1"/>
                  <a:pt x="2826830" y="18288"/>
                </a:cubicBezTo>
                <a:cubicBezTo>
                  <a:pt x="2707090" y="36575"/>
                  <a:pt x="2402756" y="1432"/>
                  <a:pt x="2272284" y="18288"/>
                </a:cubicBezTo>
                <a:cubicBezTo>
                  <a:pt x="2141812" y="35144"/>
                  <a:pt x="1895935" y="18199"/>
                  <a:pt x="1555432" y="18288"/>
                </a:cubicBezTo>
                <a:cubicBezTo>
                  <a:pt x="1214929" y="18377"/>
                  <a:pt x="1103072" y="14503"/>
                  <a:pt x="960310" y="18288"/>
                </a:cubicBezTo>
                <a:cubicBezTo>
                  <a:pt x="817548" y="22073"/>
                  <a:pt x="402272" y="-29359"/>
                  <a:pt x="0" y="18288"/>
                </a:cubicBezTo>
                <a:cubicBezTo>
                  <a:pt x="683" y="12014"/>
                  <a:pt x="724" y="5908"/>
                  <a:pt x="0" y="0"/>
                </a:cubicBezTo>
                <a:close/>
              </a:path>
              <a:path w="4057650" h="18288" stroke="0" extrusionOk="0">
                <a:moveTo>
                  <a:pt x="0" y="0"/>
                </a:moveTo>
                <a:cubicBezTo>
                  <a:pt x="248348" y="13145"/>
                  <a:pt x="486117" y="25042"/>
                  <a:pt x="635698" y="0"/>
                </a:cubicBezTo>
                <a:cubicBezTo>
                  <a:pt x="785279" y="-25042"/>
                  <a:pt x="917762" y="-5537"/>
                  <a:pt x="1190244" y="0"/>
                </a:cubicBezTo>
                <a:cubicBezTo>
                  <a:pt x="1462726" y="5537"/>
                  <a:pt x="1667120" y="-21232"/>
                  <a:pt x="1947672" y="0"/>
                </a:cubicBezTo>
                <a:cubicBezTo>
                  <a:pt x="2228224" y="21232"/>
                  <a:pt x="2280631" y="-21698"/>
                  <a:pt x="2583370" y="0"/>
                </a:cubicBezTo>
                <a:cubicBezTo>
                  <a:pt x="2886109" y="21698"/>
                  <a:pt x="3022941" y="19647"/>
                  <a:pt x="3219069" y="0"/>
                </a:cubicBezTo>
                <a:cubicBezTo>
                  <a:pt x="3415197" y="-19647"/>
                  <a:pt x="3747500" y="26991"/>
                  <a:pt x="4057650" y="0"/>
                </a:cubicBezTo>
                <a:cubicBezTo>
                  <a:pt x="4056752" y="7180"/>
                  <a:pt x="4057819" y="13790"/>
                  <a:pt x="4057650" y="18288"/>
                </a:cubicBezTo>
                <a:cubicBezTo>
                  <a:pt x="3865148" y="-3313"/>
                  <a:pt x="3702543" y="49468"/>
                  <a:pt x="3381375" y="18288"/>
                </a:cubicBezTo>
                <a:cubicBezTo>
                  <a:pt x="3060208" y="-12892"/>
                  <a:pt x="2956571" y="-8678"/>
                  <a:pt x="2826830" y="18288"/>
                </a:cubicBezTo>
                <a:cubicBezTo>
                  <a:pt x="2697089" y="45254"/>
                  <a:pt x="2411031" y="43154"/>
                  <a:pt x="2150555" y="18288"/>
                </a:cubicBezTo>
                <a:cubicBezTo>
                  <a:pt x="1890080" y="-6578"/>
                  <a:pt x="1741827" y="-615"/>
                  <a:pt x="1474280" y="18288"/>
                </a:cubicBezTo>
                <a:cubicBezTo>
                  <a:pt x="1206734" y="37191"/>
                  <a:pt x="998203" y="33335"/>
                  <a:pt x="838581" y="18288"/>
                </a:cubicBezTo>
                <a:cubicBezTo>
                  <a:pt x="678959" y="3241"/>
                  <a:pt x="187101" y="-13212"/>
                  <a:pt x="0" y="18288"/>
                </a:cubicBezTo>
                <a:cubicBezTo>
                  <a:pt x="571" y="10093"/>
                  <a:pt x="-125" y="840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16597"/>
            <a:ext cx="548639"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59" y="613954"/>
            <a:ext cx="8180615"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7DBB55-001F-821D-C357-1708FD1B4192}"/>
              </a:ext>
            </a:extLst>
          </p:cNvPr>
          <p:cNvSpPr>
            <a:spLocks noGrp="1"/>
          </p:cNvSpPr>
          <p:nvPr>
            <p:ph type="title"/>
          </p:nvPr>
        </p:nvSpPr>
        <p:spPr>
          <a:xfrm>
            <a:off x="782723" y="809898"/>
            <a:ext cx="7457037" cy="1554480"/>
          </a:xfrm>
        </p:spPr>
        <p:txBody>
          <a:bodyPr anchor="ctr">
            <a:normAutofit/>
          </a:bodyPr>
          <a:lstStyle/>
          <a:p>
            <a:r>
              <a:rPr lang="en-US" sz="4200"/>
              <a:t>Accomplishment (Contd.)</a:t>
            </a:r>
          </a:p>
        </p:txBody>
      </p:sp>
      <p:sp>
        <p:nvSpPr>
          <p:cNvPr id="3" name="Content Placeholder 2">
            <a:extLst>
              <a:ext uri="{FF2B5EF4-FFF2-40B4-BE49-F238E27FC236}">
                <a16:creationId xmlns:a16="http://schemas.microsoft.com/office/drawing/2014/main" id="{6B76F4BD-6D8E-2533-31EB-3949156AD2AC}"/>
              </a:ext>
            </a:extLst>
          </p:cNvPr>
          <p:cNvSpPr>
            <a:spLocks noGrp="1"/>
          </p:cNvSpPr>
          <p:nvPr>
            <p:ph idx="1"/>
          </p:nvPr>
        </p:nvSpPr>
        <p:spPr>
          <a:xfrm>
            <a:off x="783771" y="3017522"/>
            <a:ext cx="7455989" cy="3124658"/>
          </a:xfrm>
        </p:spPr>
        <p:txBody>
          <a:bodyPr anchor="ctr">
            <a:normAutofit/>
          </a:bodyPr>
          <a:lstStyle/>
          <a:p>
            <a:r>
              <a:rPr lang="en-US" sz="2100" dirty="0"/>
              <a:t>Demonstrates a working prototype for AI-assisted resume analysis — could evolve into a real hiring/HR tool.</a:t>
            </a:r>
          </a:p>
          <a:p>
            <a:r>
              <a:rPr lang="en-US" sz="2100" dirty="0"/>
              <a:t>Shows integration of real-world data (resumes) with a generative model to automate job-related tasks.</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8650" y="6485313"/>
            <a:ext cx="78867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3304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16597"/>
            <a:ext cx="548639"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59" y="613954"/>
            <a:ext cx="8180615"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D27F6F-F9C9-993D-B8D0-AC44F9BE27EA}"/>
              </a:ext>
            </a:extLst>
          </p:cNvPr>
          <p:cNvSpPr>
            <a:spLocks noGrp="1"/>
          </p:cNvSpPr>
          <p:nvPr>
            <p:ph type="title"/>
          </p:nvPr>
        </p:nvSpPr>
        <p:spPr>
          <a:xfrm>
            <a:off x="782723" y="809898"/>
            <a:ext cx="7457037" cy="1554480"/>
          </a:xfrm>
        </p:spPr>
        <p:txBody>
          <a:bodyPr anchor="ctr">
            <a:normAutofit/>
          </a:bodyPr>
          <a:lstStyle/>
          <a:p>
            <a:r>
              <a:rPr lang="en-US" sz="4200"/>
              <a:t>Better Approach</a:t>
            </a:r>
          </a:p>
        </p:txBody>
      </p:sp>
      <p:sp>
        <p:nvSpPr>
          <p:cNvPr id="3" name="Content Placeholder 2">
            <a:extLst>
              <a:ext uri="{FF2B5EF4-FFF2-40B4-BE49-F238E27FC236}">
                <a16:creationId xmlns:a16="http://schemas.microsoft.com/office/drawing/2014/main" id="{54525AA2-B072-4ADA-79D0-5B346ABE386B}"/>
              </a:ext>
            </a:extLst>
          </p:cNvPr>
          <p:cNvSpPr>
            <a:spLocks noGrp="1"/>
          </p:cNvSpPr>
          <p:nvPr>
            <p:ph idx="1"/>
          </p:nvPr>
        </p:nvSpPr>
        <p:spPr>
          <a:xfrm>
            <a:off x="783771" y="3017522"/>
            <a:ext cx="7455989" cy="3124658"/>
          </a:xfrm>
        </p:spPr>
        <p:txBody>
          <a:bodyPr anchor="ctr">
            <a:normAutofit/>
          </a:bodyPr>
          <a:lstStyle/>
          <a:p>
            <a:r>
              <a:rPr lang="en-US" sz="2100" dirty="0"/>
              <a:t>Parallel processing or batching for larger </a:t>
            </a:r>
            <a:r>
              <a:rPr lang="en-US" sz="2100" dirty="0" err="1"/>
              <a:t>datasets.Use</a:t>
            </a:r>
            <a:r>
              <a:rPr lang="en-US" sz="2100" dirty="0"/>
              <a:t> a dedicated column like "</a:t>
            </a:r>
            <a:r>
              <a:rPr lang="en-US" sz="2100" dirty="0" err="1"/>
              <a:t>Generated_Description</a:t>
            </a:r>
            <a:r>
              <a:rPr lang="en-US" sz="2100" dirty="0"/>
              <a:t>" instead of overwriting.</a:t>
            </a:r>
          </a:p>
          <a:p>
            <a:r>
              <a:rPr lang="en-US" sz="2100" dirty="0"/>
              <a:t>Improve prompt with more context — like job field or level — to reduce bias and increase relevance.</a:t>
            </a:r>
          </a:p>
          <a:p>
            <a:r>
              <a:rPr lang="en-US" sz="2100" dirty="0"/>
              <a:t>Consider fine-tuning a model or using embeddings for better matching in high-stakes cases.</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8650" y="6485313"/>
            <a:ext cx="78867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4677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16597"/>
            <a:ext cx="548639"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59" y="613954"/>
            <a:ext cx="8180615"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FABD14-9A69-F492-ACB0-D2596C6359C5}"/>
              </a:ext>
            </a:extLst>
          </p:cNvPr>
          <p:cNvSpPr>
            <a:spLocks noGrp="1"/>
          </p:cNvSpPr>
          <p:nvPr>
            <p:ph type="title"/>
          </p:nvPr>
        </p:nvSpPr>
        <p:spPr>
          <a:xfrm>
            <a:off x="782723" y="809898"/>
            <a:ext cx="7457037" cy="1554480"/>
          </a:xfrm>
        </p:spPr>
        <p:txBody>
          <a:bodyPr anchor="ctr">
            <a:normAutofit/>
          </a:bodyPr>
          <a:lstStyle/>
          <a:p>
            <a:r>
              <a:rPr lang="en-US" sz="4200"/>
              <a:t>Overall Review</a:t>
            </a:r>
          </a:p>
        </p:txBody>
      </p:sp>
      <p:sp>
        <p:nvSpPr>
          <p:cNvPr id="3" name="Content Placeholder 2">
            <a:extLst>
              <a:ext uri="{FF2B5EF4-FFF2-40B4-BE49-F238E27FC236}">
                <a16:creationId xmlns:a16="http://schemas.microsoft.com/office/drawing/2014/main" id="{201507BA-02A5-0249-4B35-5C51E13F85CF}"/>
              </a:ext>
            </a:extLst>
          </p:cNvPr>
          <p:cNvSpPr>
            <a:spLocks noGrp="1"/>
          </p:cNvSpPr>
          <p:nvPr>
            <p:ph idx="1"/>
          </p:nvPr>
        </p:nvSpPr>
        <p:spPr>
          <a:xfrm>
            <a:off x="783771" y="3017522"/>
            <a:ext cx="7455989" cy="3124658"/>
          </a:xfrm>
        </p:spPr>
        <p:txBody>
          <a:bodyPr anchor="ctr">
            <a:normAutofit/>
          </a:bodyPr>
          <a:lstStyle/>
          <a:p>
            <a:r>
              <a:rPr lang="en-US" sz="2100" dirty="0"/>
              <a:t>Proof of concept level notebook with clear </a:t>
            </a:r>
            <a:r>
              <a:rPr lang="en-US" sz="2100" dirty="0" err="1"/>
              <a:t>intent.Ideal</a:t>
            </a:r>
            <a:r>
              <a:rPr lang="en-US" sz="2100" dirty="0"/>
              <a:t> for a prototype in recruitment tech or bias detection.</a:t>
            </a:r>
          </a:p>
          <a:p>
            <a:r>
              <a:rPr lang="en-US" sz="2100" dirty="0"/>
              <a:t>Slightly rigid and manually scoped — not scalable or production-ready yet.</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8650" y="6485313"/>
            <a:ext cx="78867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0188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16597"/>
            <a:ext cx="548639"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59" y="613954"/>
            <a:ext cx="8180615"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A9CF8D-03E2-7A91-6D40-AB85D7CB5D88}"/>
              </a:ext>
            </a:extLst>
          </p:cNvPr>
          <p:cNvSpPr>
            <a:spLocks noGrp="1"/>
          </p:cNvSpPr>
          <p:nvPr>
            <p:ph type="title"/>
          </p:nvPr>
        </p:nvSpPr>
        <p:spPr>
          <a:xfrm>
            <a:off x="782723" y="809898"/>
            <a:ext cx="7457037" cy="1554480"/>
          </a:xfrm>
        </p:spPr>
        <p:txBody>
          <a:bodyPr anchor="ctr">
            <a:normAutofit/>
          </a:bodyPr>
          <a:lstStyle/>
          <a:p>
            <a:r>
              <a:rPr lang="en-US" sz="4200"/>
              <a:t>Findings</a:t>
            </a:r>
          </a:p>
        </p:txBody>
      </p:sp>
      <p:sp>
        <p:nvSpPr>
          <p:cNvPr id="3" name="Content Placeholder 2">
            <a:extLst>
              <a:ext uri="{FF2B5EF4-FFF2-40B4-BE49-F238E27FC236}">
                <a16:creationId xmlns:a16="http://schemas.microsoft.com/office/drawing/2014/main" id="{EACC6D49-07B7-16C4-20CA-0A87B425B1E5}"/>
              </a:ext>
            </a:extLst>
          </p:cNvPr>
          <p:cNvSpPr>
            <a:spLocks noGrp="1"/>
          </p:cNvSpPr>
          <p:nvPr>
            <p:ph idx="1"/>
          </p:nvPr>
        </p:nvSpPr>
        <p:spPr>
          <a:xfrm>
            <a:off x="783771" y="3017522"/>
            <a:ext cx="7455989" cy="3124658"/>
          </a:xfrm>
        </p:spPr>
        <p:txBody>
          <a:bodyPr anchor="ctr">
            <a:normAutofit/>
          </a:bodyPr>
          <a:lstStyle/>
          <a:p>
            <a:r>
              <a:rPr lang="en-US" sz="2100" dirty="0"/>
              <a:t>Relies on GPT-4o-mini, indicating a cost-effective, fast-response model.</a:t>
            </a:r>
          </a:p>
          <a:p>
            <a:r>
              <a:rPr lang="en-US" sz="2100" dirty="0"/>
              <a:t>No bias measurement or analysis is performed — though the title suggests it may have been planned.</a:t>
            </a:r>
          </a:p>
          <a:p>
            <a:r>
              <a:rPr lang="en-US" sz="2100" dirty="0"/>
              <a:t>Partial row coverage implies cautious or budget-limited experimentation.</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8650" y="6485313"/>
            <a:ext cx="78867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0766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sz="4700" dirty="0"/>
              <a:t>Future Directions</a:t>
            </a:r>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650" y="1865313"/>
            <a:ext cx="7818120" cy="18288"/>
          </a:xfrm>
          <a:custGeom>
            <a:avLst/>
            <a:gdLst>
              <a:gd name="connsiteX0" fmla="*/ 0 w 7818120"/>
              <a:gd name="connsiteY0" fmla="*/ 0 h 18288"/>
              <a:gd name="connsiteX1" fmla="*/ 416966 w 7818120"/>
              <a:gd name="connsiteY1" fmla="*/ 0 h 18288"/>
              <a:gd name="connsiteX2" fmla="*/ 1146658 w 7818120"/>
              <a:gd name="connsiteY2" fmla="*/ 0 h 18288"/>
              <a:gd name="connsiteX3" fmla="*/ 1563624 w 7818120"/>
              <a:gd name="connsiteY3" fmla="*/ 0 h 18288"/>
              <a:gd name="connsiteX4" fmla="*/ 2136953 w 7818120"/>
              <a:gd name="connsiteY4" fmla="*/ 0 h 18288"/>
              <a:gd name="connsiteX5" fmla="*/ 2944825 w 7818120"/>
              <a:gd name="connsiteY5" fmla="*/ 0 h 18288"/>
              <a:gd name="connsiteX6" fmla="*/ 3596335 w 7818120"/>
              <a:gd name="connsiteY6" fmla="*/ 0 h 18288"/>
              <a:gd name="connsiteX7" fmla="*/ 4326026 w 7818120"/>
              <a:gd name="connsiteY7" fmla="*/ 0 h 18288"/>
              <a:gd name="connsiteX8" fmla="*/ 4899355 w 7818120"/>
              <a:gd name="connsiteY8" fmla="*/ 0 h 18288"/>
              <a:gd name="connsiteX9" fmla="*/ 5550865 w 7818120"/>
              <a:gd name="connsiteY9" fmla="*/ 0 h 18288"/>
              <a:gd name="connsiteX10" fmla="*/ 6358738 w 7818120"/>
              <a:gd name="connsiteY10" fmla="*/ 0 h 18288"/>
              <a:gd name="connsiteX11" fmla="*/ 6853885 w 7818120"/>
              <a:gd name="connsiteY11" fmla="*/ 0 h 18288"/>
              <a:gd name="connsiteX12" fmla="*/ 7818120 w 7818120"/>
              <a:gd name="connsiteY12" fmla="*/ 0 h 18288"/>
              <a:gd name="connsiteX13" fmla="*/ 7818120 w 7818120"/>
              <a:gd name="connsiteY13" fmla="*/ 18288 h 18288"/>
              <a:gd name="connsiteX14" fmla="*/ 7244791 w 7818120"/>
              <a:gd name="connsiteY14" fmla="*/ 18288 h 18288"/>
              <a:gd name="connsiteX15" fmla="*/ 6827825 w 7818120"/>
              <a:gd name="connsiteY15" fmla="*/ 18288 h 18288"/>
              <a:gd name="connsiteX16" fmla="*/ 6176315 w 7818120"/>
              <a:gd name="connsiteY16" fmla="*/ 18288 h 18288"/>
              <a:gd name="connsiteX17" fmla="*/ 5681167 w 7818120"/>
              <a:gd name="connsiteY17" fmla="*/ 18288 h 18288"/>
              <a:gd name="connsiteX18" fmla="*/ 5029657 w 7818120"/>
              <a:gd name="connsiteY18" fmla="*/ 18288 h 18288"/>
              <a:gd name="connsiteX19" fmla="*/ 4378147 w 7818120"/>
              <a:gd name="connsiteY19" fmla="*/ 18288 h 18288"/>
              <a:gd name="connsiteX20" fmla="*/ 3726637 w 7818120"/>
              <a:gd name="connsiteY20" fmla="*/ 18288 h 18288"/>
              <a:gd name="connsiteX21" fmla="*/ 3075127 w 7818120"/>
              <a:gd name="connsiteY21" fmla="*/ 18288 h 18288"/>
              <a:gd name="connsiteX22" fmla="*/ 2501798 w 7818120"/>
              <a:gd name="connsiteY22" fmla="*/ 18288 h 18288"/>
              <a:gd name="connsiteX23" fmla="*/ 1772107 w 7818120"/>
              <a:gd name="connsiteY23" fmla="*/ 18288 h 18288"/>
              <a:gd name="connsiteX24" fmla="*/ 1120597 w 7818120"/>
              <a:gd name="connsiteY24" fmla="*/ 18288 h 18288"/>
              <a:gd name="connsiteX25" fmla="*/ 0 w 7818120"/>
              <a:gd name="connsiteY25" fmla="*/ 18288 h 18288"/>
              <a:gd name="connsiteX26" fmla="*/ 0 w 7818120"/>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818120" h="18288" fill="none" extrusionOk="0">
                <a:moveTo>
                  <a:pt x="0" y="0"/>
                </a:moveTo>
                <a:cubicBezTo>
                  <a:pt x="121520" y="-12182"/>
                  <a:pt x="211324" y="18247"/>
                  <a:pt x="416966" y="0"/>
                </a:cubicBezTo>
                <a:cubicBezTo>
                  <a:pt x="622608" y="-18247"/>
                  <a:pt x="891241" y="-13744"/>
                  <a:pt x="1146658" y="0"/>
                </a:cubicBezTo>
                <a:cubicBezTo>
                  <a:pt x="1402075" y="13744"/>
                  <a:pt x="1378880" y="-8543"/>
                  <a:pt x="1563624" y="0"/>
                </a:cubicBezTo>
                <a:cubicBezTo>
                  <a:pt x="1748368" y="8543"/>
                  <a:pt x="1972300" y="7443"/>
                  <a:pt x="2136953" y="0"/>
                </a:cubicBezTo>
                <a:cubicBezTo>
                  <a:pt x="2301606" y="-7443"/>
                  <a:pt x="2679634" y="12382"/>
                  <a:pt x="2944825" y="0"/>
                </a:cubicBezTo>
                <a:cubicBezTo>
                  <a:pt x="3210016" y="-12382"/>
                  <a:pt x="3409232" y="17967"/>
                  <a:pt x="3596335" y="0"/>
                </a:cubicBezTo>
                <a:cubicBezTo>
                  <a:pt x="3783438" y="-17967"/>
                  <a:pt x="4002523" y="-28578"/>
                  <a:pt x="4326026" y="0"/>
                </a:cubicBezTo>
                <a:cubicBezTo>
                  <a:pt x="4649529" y="28578"/>
                  <a:pt x="4777384" y="-3624"/>
                  <a:pt x="4899355" y="0"/>
                </a:cubicBezTo>
                <a:cubicBezTo>
                  <a:pt x="5021326" y="3624"/>
                  <a:pt x="5317653" y="1281"/>
                  <a:pt x="5550865" y="0"/>
                </a:cubicBezTo>
                <a:cubicBezTo>
                  <a:pt x="5784077" y="-1281"/>
                  <a:pt x="6142956" y="-39637"/>
                  <a:pt x="6358738" y="0"/>
                </a:cubicBezTo>
                <a:cubicBezTo>
                  <a:pt x="6574520" y="39637"/>
                  <a:pt x="6724785" y="-4460"/>
                  <a:pt x="6853885" y="0"/>
                </a:cubicBezTo>
                <a:cubicBezTo>
                  <a:pt x="6982985" y="4460"/>
                  <a:pt x="7403044" y="-1955"/>
                  <a:pt x="7818120" y="0"/>
                </a:cubicBezTo>
                <a:cubicBezTo>
                  <a:pt x="7817988" y="7702"/>
                  <a:pt x="7817908" y="13511"/>
                  <a:pt x="7818120" y="18288"/>
                </a:cubicBezTo>
                <a:cubicBezTo>
                  <a:pt x="7698847" y="-3267"/>
                  <a:pt x="7390924" y="22979"/>
                  <a:pt x="7244791" y="18288"/>
                </a:cubicBezTo>
                <a:cubicBezTo>
                  <a:pt x="7098658" y="13597"/>
                  <a:pt x="6952735" y="29357"/>
                  <a:pt x="6827825" y="18288"/>
                </a:cubicBezTo>
                <a:cubicBezTo>
                  <a:pt x="6702915" y="7219"/>
                  <a:pt x="6338661" y="34530"/>
                  <a:pt x="6176315" y="18288"/>
                </a:cubicBezTo>
                <a:cubicBezTo>
                  <a:pt x="6013969" y="2047"/>
                  <a:pt x="5850602" y="6362"/>
                  <a:pt x="5681167" y="18288"/>
                </a:cubicBezTo>
                <a:cubicBezTo>
                  <a:pt x="5511732" y="30214"/>
                  <a:pt x="5312143" y="419"/>
                  <a:pt x="5029657" y="18288"/>
                </a:cubicBezTo>
                <a:cubicBezTo>
                  <a:pt x="4747171" y="36158"/>
                  <a:pt x="4655062" y="30740"/>
                  <a:pt x="4378147" y="18288"/>
                </a:cubicBezTo>
                <a:cubicBezTo>
                  <a:pt x="4101232" y="5837"/>
                  <a:pt x="4037646" y="44706"/>
                  <a:pt x="3726637" y="18288"/>
                </a:cubicBezTo>
                <a:cubicBezTo>
                  <a:pt x="3415628" y="-8130"/>
                  <a:pt x="3321756" y="45507"/>
                  <a:pt x="3075127" y="18288"/>
                </a:cubicBezTo>
                <a:cubicBezTo>
                  <a:pt x="2828498" y="-8931"/>
                  <a:pt x="2684733" y="14853"/>
                  <a:pt x="2501798" y="18288"/>
                </a:cubicBezTo>
                <a:cubicBezTo>
                  <a:pt x="2318863" y="21723"/>
                  <a:pt x="2121844" y="-13013"/>
                  <a:pt x="1772107" y="18288"/>
                </a:cubicBezTo>
                <a:cubicBezTo>
                  <a:pt x="1422370" y="49589"/>
                  <a:pt x="1431548" y="31666"/>
                  <a:pt x="1120597" y="18288"/>
                </a:cubicBezTo>
                <a:cubicBezTo>
                  <a:pt x="809646" y="4911"/>
                  <a:pt x="246393" y="56240"/>
                  <a:pt x="0" y="18288"/>
                </a:cubicBezTo>
                <a:cubicBezTo>
                  <a:pt x="129" y="13298"/>
                  <a:pt x="-675" y="6857"/>
                  <a:pt x="0" y="0"/>
                </a:cubicBezTo>
                <a:close/>
              </a:path>
              <a:path w="7818120" h="18288" stroke="0" extrusionOk="0">
                <a:moveTo>
                  <a:pt x="0" y="0"/>
                </a:moveTo>
                <a:cubicBezTo>
                  <a:pt x="177487" y="-4302"/>
                  <a:pt x="287499" y="4997"/>
                  <a:pt x="573329" y="0"/>
                </a:cubicBezTo>
                <a:cubicBezTo>
                  <a:pt x="859159" y="-4997"/>
                  <a:pt x="821965" y="-336"/>
                  <a:pt x="990295" y="0"/>
                </a:cubicBezTo>
                <a:cubicBezTo>
                  <a:pt x="1158625" y="336"/>
                  <a:pt x="1587918" y="-4681"/>
                  <a:pt x="1798168" y="0"/>
                </a:cubicBezTo>
                <a:cubicBezTo>
                  <a:pt x="2008418" y="4681"/>
                  <a:pt x="2088841" y="-2754"/>
                  <a:pt x="2371496" y="0"/>
                </a:cubicBezTo>
                <a:cubicBezTo>
                  <a:pt x="2654151" y="2754"/>
                  <a:pt x="2701462" y="-24976"/>
                  <a:pt x="2944825" y="0"/>
                </a:cubicBezTo>
                <a:cubicBezTo>
                  <a:pt x="3188188" y="24976"/>
                  <a:pt x="3511636" y="25407"/>
                  <a:pt x="3752698" y="0"/>
                </a:cubicBezTo>
                <a:cubicBezTo>
                  <a:pt x="3993760" y="-25407"/>
                  <a:pt x="4107153" y="6432"/>
                  <a:pt x="4247845" y="0"/>
                </a:cubicBezTo>
                <a:cubicBezTo>
                  <a:pt x="4388537" y="-6432"/>
                  <a:pt x="4835598" y="-5108"/>
                  <a:pt x="5055718" y="0"/>
                </a:cubicBezTo>
                <a:cubicBezTo>
                  <a:pt x="5275838" y="5108"/>
                  <a:pt x="5461006" y="-24536"/>
                  <a:pt x="5863590" y="0"/>
                </a:cubicBezTo>
                <a:cubicBezTo>
                  <a:pt x="6266174" y="24536"/>
                  <a:pt x="6355549" y="-19657"/>
                  <a:pt x="6515100" y="0"/>
                </a:cubicBezTo>
                <a:cubicBezTo>
                  <a:pt x="6674651" y="19657"/>
                  <a:pt x="7275423" y="-57462"/>
                  <a:pt x="7818120" y="0"/>
                </a:cubicBezTo>
                <a:cubicBezTo>
                  <a:pt x="7818132" y="8833"/>
                  <a:pt x="7818660" y="9830"/>
                  <a:pt x="7818120" y="18288"/>
                </a:cubicBezTo>
                <a:cubicBezTo>
                  <a:pt x="7610240" y="4606"/>
                  <a:pt x="7521789" y="7721"/>
                  <a:pt x="7401154" y="18288"/>
                </a:cubicBezTo>
                <a:cubicBezTo>
                  <a:pt x="7280519" y="28855"/>
                  <a:pt x="6930719" y="4225"/>
                  <a:pt x="6593281" y="18288"/>
                </a:cubicBezTo>
                <a:cubicBezTo>
                  <a:pt x="6255843" y="32351"/>
                  <a:pt x="6286682" y="1162"/>
                  <a:pt x="6098134" y="18288"/>
                </a:cubicBezTo>
                <a:cubicBezTo>
                  <a:pt x="5909586" y="35414"/>
                  <a:pt x="5602789" y="48596"/>
                  <a:pt x="5446624" y="18288"/>
                </a:cubicBezTo>
                <a:cubicBezTo>
                  <a:pt x="5290459" y="-12020"/>
                  <a:pt x="4917039" y="21960"/>
                  <a:pt x="4638751" y="18288"/>
                </a:cubicBezTo>
                <a:cubicBezTo>
                  <a:pt x="4360463" y="14616"/>
                  <a:pt x="4304690" y="5450"/>
                  <a:pt x="3987241" y="18288"/>
                </a:cubicBezTo>
                <a:cubicBezTo>
                  <a:pt x="3669792" y="31127"/>
                  <a:pt x="3758742" y="32551"/>
                  <a:pt x="3570275" y="18288"/>
                </a:cubicBezTo>
                <a:cubicBezTo>
                  <a:pt x="3381808" y="4025"/>
                  <a:pt x="3267153" y="36200"/>
                  <a:pt x="3075127" y="18288"/>
                </a:cubicBezTo>
                <a:cubicBezTo>
                  <a:pt x="2883101" y="376"/>
                  <a:pt x="2665825" y="10973"/>
                  <a:pt x="2267255" y="18288"/>
                </a:cubicBezTo>
                <a:cubicBezTo>
                  <a:pt x="1868685" y="25603"/>
                  <a:pt x="1884698" y="28410"/>
                  <a:pt x="1615745" y="18288"/>
                </a:cubicBezTo>
                <a:cubicBezTo>
                  <a:pt x="1346792" y="8167"/>
                  <a:pt x="1320952" y="10430"/>
                  <a:pt x="1120597" y="18288"/>
                </a:cubicBezTo>
                <a:cubicBezTo>
                  <a:pt x="920242" y="26146"/>
                  <a:pt x="556507" y="50790"/>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2CD4C80-770B-3143-7DB3-59E5D87BFF0F}"/>
              </a:ext>
            </a:extLst>
          </p:cNvPr>
          <p:cNvGraphicFramePr>
            <a:graphicFrameLocks noGrp="1"/>
          </p:cNvGraphicFramePr>
          <p:nvPr>
            <p:ph idx="1"/>
            <p:extLst>
              <p:ext uri="{D42A27DB-BD31-4B8C-83A1-F6EECF244321}">
                <p14:modId xmlns:p14="http://schemas.microsoft.com/office/powerpoint/2010/main" val="302387835"/>
              </p:ext>
            </p:extLst>
          </p:nvPr>
        </p:nvGraphicFramePr>
        <p:xfrm>
          <a:off x="628650" y="2228087"/>
          <a:ext cx="78867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14166"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08608"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466344" y="1161288"/>
            <a:ext cx="2702052" cy="4526280"/>
          </a:xfrm>
        </p:spPr>
        <p:txBody>
          <a:bodyPr>
            <a:normAutofit/>
          </a:bodyPr>
          <a:lstStyle/>
          <a:p>
            <a:r>
              <a:rPr lang="en-US" sz="3500"/>
              <a:t>Improved Notebook Features</a:t>
            </a: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D489B6B3-DD32-8A02-9D54-64567284CB54}"/>
              </a:ext>
            </a:extLst>
          </p:cNvPr>
          <p:cNvGraphicFramePr>
            <a:graphicFrameLocks noGrp="1"/>
          </p:cNvGraphicFramePr>
          <p:nvPr>
            <p:ph idx="1"/>
            <p:extLst>
              <p:ext uri="{D42A27DB-BD31-4B8C-83A1-F6EECF244321}">
                <p14:modId xmlns:p14="http://schemas.microsoft.com/office/powerpoint/2010/main" val="222935030"/>
              </p:ext>
            </p:extLst>
          </p:nvPr>
        </p:nvGraphicFramePr>
        <p:xfrm>
          <a:off x="3977640" y="676656"/>
          <a:ext cx="4773168"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2B51D2C-4D51-F74F-3C45-E3ED0AC1A367}"/>
              </a:ext>
            </a:extLst>
          </p:cNvPr>
          <p:cNvSpPr>
            <a:spLocks noGrp="1"/>
          </p:cNvSpPr>
          <p:nvPr>
            <p:ph type="title"/>
          </p:nvPr>
        </p:nvSpPr>
        <p:spPr>
          <a:xfrm>
            <a:off x="628650" y="1336390"/>
            <a:ext cx="4616991" cy="1182927"/>
          </a:xfrm>
        </p:spPr>
        <p:txBody>
          <a:bodyPr anchor="b">
            <a:normAutofit/>
          </a:bodyPr>
          <a:lstStyle/>
          <a:p>
            <a:r>
              <a:rPr lang="en-US" sz="4900"/>
              <a:t>Conclusion</a:t>
            </a:r>
          </a:p>
        </p:txBody>
      </p:sp>
      <p:cxnSp>
        <p:nvCxnSpPr>
          <p:cNvPr id="28" name="Straight Connector 27">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5927792"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02D74C0-1D92-A72B-1399-D92CDE258AA2}"/>
              </a:ext>
            </a:extLst>
          </p:cNvPr>
          <p:cNvSpPr>
            <a:spLocks noGrp="1"/>
          </p:cNvSpPr>
          <p:nvPr>
            <p:ph idx="1"/>
          </p:nvPr>
        </p:nvSpPr>
        <p:spPr>
          <a:xfrm>
            <a:off x="602832" y="2829330"/>
            <a:ext cx="4642809" cy="3344459"/>
          </a:xfrm>
        </p:spPr>
        <p:txBody>
          <a:bodyPr anchor="t">
            <a:normAutofit/>
          </a:bodyPr>
          <a:lstStyle/>
          <a:p>
            <a:r>
              <a:rPr lang="en-US" sz="1700" dirty="0">
                <a:solidFill>
                  <a:schemeClr val="tx1">
                    <a:alpha val="80000"/>
                  </a:schemeClr>
                </a:solidFill>
              </a:rPr>
              <a:t>This notebook is a solid start for using AI in HR tools, particularly for resume analysis. However, it currently lacks depth in bias detection, despite the title. A better version would integrate evaluation metrics, store outputs safely, and perhaps even analyze differences by gender, ethnicity, etc., to uncover algorithmic bias.</a:t>
            </a:r>
          </a:p>
        </p:txBody>
      </p:sp>
      <p:pic>
        <p:nvPicPr>
          <p:cNvPr id="21" name="Graphic 20" descr="Research">
            <a:extLst>
              <a:ext uri="{FF2B5EF4-FFF2-40B4-BE49-F238E27FC236}">
                <a16:creationId xmlns:a16="http://schemas.microsoft.com/office/drawing/2014/main" id="{2D1DB4E7-E1EF-5A9A-8C0E-612735BBAD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79489" y="2424435"/>
            <a:ext cx="2661303" cy="2661303"/>
          </a:xfrm>
          <a:prstGeom prst="rect">
            <a:avLst/>
          </a:prstGeom>
        </p:spPr>
      </p:pic>
      <p:sp>
        <p:nvSpPr>
          <p:cNvPr id="30"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93414" y="1899284"/>
            <a:ext cx="10427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3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646" y="2189928"/>
            <a:ext cx="68354"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4226764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16597"/>
            <a:ext cx="548639"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59" y="613954"/>
            <a:ext cx="8180615"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82723" y="809898"/>
            <a:ext cx="7457037" cy="1554480"/>
          </a:xfrm>
        </p:spPr>
        <p:txBody>
          <a:bodyPr anchor="ctr">
            <a:normAutofit/>
          </a:bodyPr>
          <a:lstStyle/>
          <a:p>
            <a:r>
              <a:rPr lang="en-US" sz="4200"/>
              <a:t>Introduction</a:t>
            </a:r>
          </a:p>
        </p:txBody>
      </p:sp>
      <p:sp>
        <p:nvSpPr>
          <p:cNvPr id="3" name="Content Placeholder 2"/>
          <p:cNvSpPr>
            <a:spLocks noGrp="1"/>
          </p:cNvSpPr>
          <p:nvPr>
            <p:ph idx="1"/>
          </p:nvPr>
        </p:nvSpPr>
        <p:spPr>
          <a:xfrm>
            <a:off x="783771" y="3017522"/>
            <a:ext cx="7455989" cy="3124658"/>
          </a:xfrm>
        </p:spPr>
        <p:txBody>
          <a:bodyPr anchor="ctr">
            <a:normAutofit/>
          </a:bodyPr>
          <a:lstStyle/>
          <a:p>
            <a:r>
              <a:rPr lang="en-US" sz="2100"/>
              <a:t>As AI tools become integral to the recruitment process, their role in screening resumes, generating job descriptions, and evaluating candidates introduces new ethical challenges. This project investigates how GPT models can be used ethically to support hiring practices while ensuring fairness, transparency, and accountability.</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8650" y="6485313"/>
            <a:ext cx="78867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14166"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08608"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466344" y="1161288"/>
            <a:ext cx="2702052" cy="4526280"/>
          </a:xfrm>
        </p:spPr>
        <p:txBody>
          <a:bodyPr>
            <a:normAutofit/>
          </a:bodyPr>
          <a:lstStyle/>
          <a:p>
            <a:r>
              <a:rPr lang="en-US" sz="3500"/>
              <a:t>Project Objectives</a:t>
            </a: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4FB772B8-6DCD-0688-9C74-6C27ACD1252B}"/>
              </a:ext>
            </a:extLst>
          </p:cNvPr>
          <p:cNvGraphicFramePr>
            <a:graphicFrameLocks noGrp="1"/>
          </p:cNvGraphicFramePr>
          <p:nvPr>
            <p:ph idx="1"/>
            <p:extLst>
              <p:ext uri="{D42A27DB-BD31-4B8C-83A1-F6EECF244321}">
                <p14:modId xmlns:p14="http://schemas.microsoft.com/office/powerpoint/2010/main" val="2152806628"/>
              </p:ext>
            </p:extLst>
          </p:nvPr>
        </p:nvGraphicFramePr>
        <p:xfrm>
          <a:off x="3977640" y="676656"/>
          <a:ext cx="4773168"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14166"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08608"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466344" y="1161288"/>
            <a:ext cx="2702052" cy="4526280"/>
          </a:xfrm>
        </p:spPr>
        <p:txBody>
          <a:bodyPr>
            <a:normAutofit/>
          </a:bodyPr>
          <a:lstStyle/>
          <a:p>
            <a:r>
              <a:rPr lang="en-US" sz="3500" dirty="0"/>
              <a:t>Progress so far</a:t>
            </a: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7A8B4F53-CB26-1448-C624-18D142BFA45F}"/>
              </a:ext>
            </a:extLst>
          </p:cNvPr>
          <p:cNvGraphicFramePr>
            <a:graphicFrameLocks noGrp="1"/>
          </p:cNvGraphicFramePr>
          <p:nvPr>
            <p:ph idx="1"/>
            <p:extLst>
              <p:ext uri="{D42A27DB-BD31-4B8C-83A1-F6EECF244321}">
                <p14:modId xmlns:p14="http://schemas.microsoft.com/office/powerpoint/2010/main" val="3307518947"/>
              </p:ext>
            </p:extLst>
          </p:nvPr>
        </p:nvGraphicFramePr>
        <p:xfrm>
          <a:off x="3977640" y="676656"/>
          <a:ext cx="4773168"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C4D044C-068D-5B8B-339E-FC8F88491C74}"/>
              </a:ext>
            </a:extLst>
          </p:cNvPr>
          <p:cNvSpPr txBox="1"/>
          <p:nvPr/>
        </p:nvSpPr>
        <p:spPr>
          <a:xfrm>
            <a:off x="628650" y="365125"/>
            <a:ext cx="7886700" cy="132556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700" kern="1200">
                <a:solidFill>
                  <a:schemeClr val="tx1"/>
                </a:solidFill>
                <a:latin typeface="+mj-lt"/>
                <a:ea typeface="+mj-ea"/>
                <a:cs typeface="+mj-cs"/>
              </a:rPr>
              <a:t>Code Analysis</a:t>
            </a:r>
          </a:p>
        </p:txBody>
      </p:sp>
      <p:sp>
        <p:nvSpPr>
          <p:cNvPr id="35"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650" y="1865313"/>
            <a:ext cx="7818120" cy="18288"/>
          </a:xfrm>
          <a:custGeom>
            <a:avLst/>
            <a:gdLst>
              <a:gd name="connsiteX0" fmla="*/ 0 w 7818120"/>
              <a:gd name="connsiteY0" fmla="*/ 0 h 18288"/>
              <a:gd name="connsiteX1" fmla="*/ 416966 w 7818120"/>
              <a:gd name="connsiteY1" fmla="*/ 0 h 18288"/>
              <a:gd name="connsiteX2" fmla="*/ 1146658 w 7818120"/>
              <a:gd name="connsiteY2" fmla="*/ 0 h 18288"/>
              <a:gd name="connsiteX3" fmla="*/ 1563624 w 7818120"/>
              <a:gd name="connsiteY3" fmla="*/ 0 h 18288"/>
              <a:gd name="connsiteX4" fmla="*/ 2136953 w 7818120"/>
              <a:gd name="connsiteY4" fmla="*/ 0 h 18288"/>
              <a:gd name="connsiteX5" fmla="*/ 2944825 w 7818120"/>
              <a:gd name="connsiteY5" fmla="*/ 0 h 18288"/>
              <a:gd name="connsiteX6" fmla="*/ 3596335 w 7818120"/>
              <a:gd name="connsiteY6" fmla="*/ 0 h 18288"/>
              <a:gd name="connsiteX7" fmla="*/ 4326026 w 7818120"/>
              <a:gd name="connsiteY7" fmla="*/ 0 h 18288"/>
              <a:gd name="connsiteX8" fmla="*/ 4899355 w 7818120"/>
              <a:gd name="connsiteY8" fmla="*/ 0 h 18288"/>
              <a:gd name="connsiteX9" fmla="*/ 5550865 w 7818120"/>
              <a:gd name="connsiteY9" fmla="*/ 0 h 18288"/>
              <a:gd name="connsiteX10" fmla="*/ 6358738 w 7818120"/>
              <a:gd name="connsiteY10" fmla="*/ 0 h 18288"/>
              <a:gd name="connsiteX11" fmla="*/ 6853885 w 7818120"/>
              <a:gd name="connsiteY11" fmla="*/ 0 h 18288"/>
              <a:gd name="connsiteX12" fmla="*/ 7818120 w 7818120"/>
              <a:gd name="connsiteY12" fmla="*/ 0 h 18288"/>
              <a:gd name="connsiteX13" fmla="*/ 7818120 w 7818120"/>
              <a:gd name="connsiteY13" fmla="*/ 18288 h 18288"/>
              <a:gd name="connsiteX14" fmla="*/ 7244791 w 7818120"/>
              <a:gd name="connsiteY14" fmla="*/ 18288 h 18288"/>
              <a:gd name="connsiteX15" fmla="*/ 6827825 w 7818120"/>
              <a:gd name="connsiteY15" fmla="*/ 18288 h 18288"/>
              <a:gd name="connsiteX16" fmla="*/ 6176315 w 7818120"/>
              <a:gd name="connsiteY16" fmla="*/ 18288 h 18288"/>
              <a:gd name="connsiteX17" fmla="*/ 5681167 w 7818120"/>
              <a:gd name="connsiteY17" fmla="*/ 18288 h 18288"/>
              <a:gd name="connsiteX18" fmla="*/ 5029657 w 7818120"/>
              <a:gd name="connsiteY18" fmla="*/ 18288 h 18288"/>
              <a:gd name="connsiteX19" fmla="*/ 4378147 w 7818120"/>
              <a:gd name="connsiteY19" fmla="*/ 18288 h 18288"/>
              <a:gd name="connsiteX20" fmla="*/ 3726637 w 7818120"/>
              <a:gd name="connsiteY20" fmla="*/ 18288 h 18288"/>
              <a:gd name="connsiteX21" fmla="*/ 3075127 w 7818120"/>
              <a:gd name="connsiteY21" fmla="*/ 18288 h 18288"/>
              <a:gd name="connsiteX22" fmla="*/ 2501798 w 7818120"/>
              <a:gd name="connsiteY22" fmla="*/ 18288 h 18288"/>
              <a:gd name="connsiteX23" fmla="*/ 1772107 w 7818120"/>
              <a:gd name="connsiteY23" fmla="*/ 18288 h 18288"/>
              <a:gd name="connsiteX24" fmla="*/ 1120597 w 7818120"/>
              <a:gd name="connsiteY24" fmla="*/ 18288 h 18288"/>
              <a:gd name="connsiteX25" fmla="*/ 0 w 7818120"/>
              <a:gd name="connsiteY25" fmla="*/ 18288 h 18288"/>
              <a:gd name="connsiteX26" fmla="*/ 0 w 7818120"/>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818120" h="18288" fill="none" extrusionOk="0">
                <a:moveTo>
                  <a:pt x="0" y="0"/>
                </a:moveTo>
                <a:cubicBezTo>
                  <a:pt x="121520" y="-12182"/>
                  <a:pt x="211324" y="18247"/>
                  <a:pt x="416966" y="0"/>
                </a:cubicBezTo>
                <a:cubicBezTo>
                  <a:pt x="622608" y="-18247"/>
                  <a:pt x="891241" y="-13744"/>
                  <a:pt x="1146658" y="0"/>
                </a:cubicBezTo>
                <a:cubicBezTo>
                  <a:pt x="1402075" y="13744"/>
                  <a:pt x="1378880" y="-8543"/>
                  <a:pt x="1563624" y="0"/>
                </a:cubicBezTo>
                <a:cubicBezTo>
                  <a:pt x="1748368" y="8543"/>
                  <a:pt x="1972300" y="7443"/>
                  <a:pt x="2136953" y="0"/>
                </a:cubicBezTo>
                <a:cubicBezTo>
                  <a:pt x="2301606" y="-7443"/>
                  <a:pt x="2679634" y="12382"/>
                  <a:pt x="2944825" y="0"/>
                </a:cubicBezTo>
                <a:cubicBezTo>
                  <a:pt x="3210016" y="-12382"/>
                  <a:pt x="3409232" y="17967"/>
                  <a:pt x="3596335" y="0"/>
                </a:cubicBezTo>
                <a:cubicBezTo>
                  <a:pt x="3783438" y="-17967"/>
                  <a:pt x="4002523" y="-28578"/>
                  <a:pt x="4326026" y="0"/>
                </a:cubicBezTo>
                <a:cubicBezTo>
                  <a:pt x="4649529" y="28578"/>
                  <a:pt x="4777384" y="-3624"/>
                  <a:pt x="4899355" y="0"/>
                </a:cubicBezTo>
                <a:cubicBezTo>
                  <a:pt x="5021326" y="3624"/>
                  <a:pt x="5317653" y="1281"/>
                  <a:pt x="5550865" y="0"/>
                </a:cubicBezTo>
                <a:cubicBezTo>
                  <a:pt x="5784077" y="-1281"/>
                  <a:pt x="6142956" y="-39637"/>
                  <a:pt x="6358738" y="0"/>
                </a:cubicBezTo>
                <a:cubicBezTo>
                  <a:pt x="6574520" y="39637"/>
                  <a:pt x="6724785" y="-4460"/>
                  <a:pt x="6853885" y="0"/>
                </a:cubicBezTo>
                <a:cubicBezTo>
                  <a:pt x="6982985" y="4460"/>
                  <a:pt x="7403044" y="-1955"/>
                  <a:pt x="7818120" y="0"/>
                </a:cubicBezTo>
                <a:cubicBezTo>
                  <a:pt x="7817988" y="7702"/>
                  <a:pt x="7817908" y="13511"/>
                  <a:pt x="7818120" y="18288"/>
                </a:cubicBezTo>
                <a:cubicBezTo>
                  <a:pt x="7698847" y="-3267"/>
                  <a:pt x="7390924" y="22979"/>
                  <a:pt x="7244791" y="18288"/>
                </a:cubicBezTo>
                <a:cubicBezTo>
                  <a:pt x="7098658" y="13597"/>
                  <a:pt x="6952735" y="29357"/>
                  <a:pt x="6827825" y="18288"/>
                </a:cubicBezTo>
                <a:cubicBezTo>
                  <a:pt x="6702915" y="7219"/>
                  <a:pt x="6338661" y="34530"/>
                  <a:pt x="6176315" y="18288"/>
                </a:cubicBezTo>
                <a:cubicBezTo>
                  <a:pt x="6013969" y="2047"/>
                  <a:pt x="5850602" y="6362"/>
                  <a:pt x="5681167" y="18288"/>
                </a:cubicBezTo>
                <a:cubicBezTo>
                  <a:pt x="5511732" y="30214"/>
                  <a:pt x="5312143" y="419"/>
                  <a:pt x="5029657" y="18288"/>
                </a:cubicBezTo>
                <a:cubicBezTo>
                  <a:pt x="4747171" y="36158"/>
                  <a:pt x="4655062" y="30740"/>
                  <a:pt x="4378147" y="18288"/>
                </a:cubicBezTo>
                <a:cubicBezTo>
                  <a:pt x="4101232" y="5837"/>
                  <a:pt x="4037646" y="44706"/>
                  <a:pt x="3726637" y="18288"/>
                </a:cubicBezTo>
                <a:cubicBezTo>
                  <a:pt x="3415628" y="-8130"/>
                  <a:pt x="3321756" y="45507"/>
                  <a:pt x="3075127" y="18288"/>
                </a:cubicBezTo>
                <a:cubicBezTo>
                  <a:pt x="2828498" y="-8931"/>
                  <a:pt x="2684733" y="14853"/>
                  <a:pt x="2501798" y="18288"/>
                </a:cubicBezTo>
                <a:cubicBezTo>
                  <a:pt x="2318863" y="21723"/>
                  <a:pt x="2121844" y="-13013"/>
                  <a:pt x="1772107" y="18288"/>
                </a:cubicBezTo>
                <a:cubicBezTo>
                  <a:pt x="1422370" y="49589"/>
                  <a:pt x="1431548" y="31666"/>
                  <a:pt x="1120597" y="18288"/>
                </a:cubicBezTo>
                <a:cubicBezTo>
                  <a:pt x="809646" y="4911"/>
                  <a:pt x="246393" y="56240"/>
                  <a:pt x="0" y="18288"/>
                </a:cubicBezTo>
                <a:cubicBezTo>
                  <a:pt x="129" y="13298"/>
                  <a:pt x="-675" y="6857"/>
                  <a:pt x="0" y="0"/>
                </a:cubicBezTo>
                <a:close/>
              </a:path>
              <a:path w="7818120" h="18288" stroke="0" extrusionOk="0">
                <a:moveTo>
                  <a:pt x="0" y="0"/>
                </a:moveTo>
                <a:cubicBezTo>
                  <a:pt x="177487" y="-4302"/>
                  <a:pt x="287499" y="4997"/>
                  <a:pt x="573329" y="0"/>
                </a:cubicBezTo>
                <a:cubicBezTo>
                  <a:pt x="859159" y="-4997"/>
                  <a:pt x="821965" y="-336"/>
                  <a:pt x="990295" y="0"/>
                </a:cubicBezTo>
                <a:cubicBezTo>
                  <a:pt x="1158625" y="336"/>
                  <a:pt x="1587918" y="-4681"/>
                  <a:pt x="1798168" y="0"/>
                </a:cubicBezTo>
                <a:cubicBezTo>
                  <a:pt x="2008418" y="4681"/>
                  <a:pt x="2088841" y="-2754"/>
                  <a:pt x="2371496" y="0"/>
                </a:cubicBezTo>
                <a:cubicBezTo>
                  <a:pt x="2654151" y="2754"/>
                  <a:pt x="2701462" y="-24976"/>
                  <a:pt x="2944825" y="0"/>
                </a:cubicBezTo>
                <a:cubicBezTo>
                  <a:pt x="3188188" y="24976"/>
                  <a:pt x="3511636" y="25407"/>
                  <a:pt x="3752698" y="0"/>
                </a:cubicBezTo>
                <a:cubicBezTo>
                  <a:pt x="3993760" y="-25407"/>
                  <a:pt x="4107153" y="6432"/>
                  <a:pt x="4247845" y="0"/>
                </a:cubicBezTo>
                <a:cubicBezTo>
                  <a:pt x="4388537" y="-6432"/>
                  <a:pt x="4835598" y="-5108"/>
                  <a:pt x="5055718" y="0"/>
                </a:cubicBezTo>
                <a:cubicBezTo>
                  <a:pt x="5275838" y="5108"/>
                  <a:pt x="5461006" y="-24536"/>
                  <a:pt x="5863590" y="0"/>
                </a:cubicBezTo>
                <a:cubicBezTo>
                  <a:pt x="6266174" y="24536"/>
                  <a:pt x="6355549" y="-19657"/>
                  <a:pt x="6515100" y="0"/>
                </a:cubicBezTo>
                <a:cubicBezTo>
                  <a:pt x="6674651" y="19657"/>
                  <a:pt x="7275423" y="-57462"/>
                  <a:pt x="7818120" y="0"/>
                </a:cubicBezTo>
                <a:cubicBezTo>
                  <a:pt x="7818132" y="8833"/>
                  <a:pt x="7818660" y="9830"/>
                  <a:pt x="7818120" y="18288"/>
                </a:cubicBezTo>
                <a:cubicBezTo>
                  <a:pt x="7610240" y="4606"/>
                  <a:pt x="7521789" y="7721"/>
                  <a:pt x="7401154" y="18288"/>
                </a:cubicBezTo>
                <a:cubicBezTo>
                  <a:pt x="7280519" y="28855"/>
                  <a:pt x="6930719" y="4225"/>
                  <a:pt x="6593281" y="18288"/>
                </a:cubicBezTo>
                <a:cubicBezTo>
                  <a:pt x="6255843" y="32351"/>
                  <a:pt x="6286682" y="1162"/>
                  <a:pt x="6098134" y="18288"/>
                </a:cubicBezTo>
                <a:cubicBezTo>
                  <a:pt x="5909586" y="35414"/>
                  <a:pt x="5602789" y="48596"/>
                  <a:pt x="5446624" y="18288"/>
                </a:cubicBezTo>
                <a:cubicBezTo>
                  <a:pt x="5290459" y="-12020"/>
                  <a:pt x="4917039" y="21960"/>
                  <a:pt x="4638751" y="18288"/>
                </a:cubicBezTo>
                <a:cubicBezTo>
                  <a:pt x="4360463" y="14616"/>
                  <a:pt x="4304690" y="5450"/>
                  <a:pt x="3987241" y="18288"/>
                </a:cubicBezTo>
                <a:cubicBezTo>
                  <a:pt x="3669792" y="31127"/>
                  <a:pt x="3758742" y="32551"/>
                  <a:pt x="3570275" y="18288"/>
                </a:cubicBezTo>
                <a:cubicBezTo>
                  <a:pt x="3381808" y="4025"/>
                  <a:pt x="3267153" y="36200"/>
                  <a:pt x="3075127" y="18288"/>
                </a:cubicBezTo>
                <a:cubicBezTo>
                  <a:pt x="2883101" y="376"/>
                  <a:pt x="2665825" y="10973"/>
                  <a:pt x="2267255" y="18288"/>
                </a:cubicBezTo>
                <a:cubicBezTo>
                  <a:pt x="1868685" y="25603"/>
                  <a:pt x="1884698" y="28410"/>
                  <a:pt x="1615745" y="18288"/>
                </a:cubicBezTo>
                <a:cubicBezTo>
                  <a:pt x="1346792" y="8167"/>
                  <a:pt x="1320952" y="10430"/>
                  <a:pt x="1120597" y="18288"/>
                </a:cubicBezTo>
                <a:cubicBezTo>
                  <a:pt x="920242" y="26146"/>
                  <a:pt x="556507" y="50790"/>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73F862F5-F594-84F6-56F8-18347F105409}"/>
              </a:ext>
            </a:extLst>
          </p:cNvPr>
          <p:cNvGraphicFramePr>
            <a:graphicFrameLocks noGrp="1"/>
          </p:cNvGraphicFramePr>
          <p:nvPr>
            <p:ph idx="1"/>
            <p:extLst>
              <p:ext uri="{D42A27DB-BD31-4B8C-83A1-F6EECF244321}">
                <p14:modId xmlns:p14="http://schemas.microsoft.com/office/powerpoint/2010/main" val="501085971"/>
              </p:ext>
            </p:extLst>
          </p:nvPr>
        </p:nvGraphicFramePr>
        <p:xfrm>
          <a:off x="804559" y="2228087"/>
          <a:ext cx="7534882" cy="3948880"/>
        </p:xfrm>
        <a:graphic>
          <a:graphicData uri="http://schemas.openxmlformats.org/drawingml/2006/table">
            <a:tbl>
              <a:tblPr>
                <a:tableStyleId>{8799B23B-EC83-4686-B30A-512413B5E67A}</a:tableStyleId>
              </a:tblPr>
              <a:tblGrid>
                <a:gridCol w="2310016">
                  <a:extLst>
                    <a:ext uri="{9D8B030D-6E8A-4147-A177-3AD203B41FA5}">
                      <a16:colId xmlns:a16="http://schemas.microsoft.com/office/drawing/2014/main" val="2764019254"/>
                    </a:ext>
                  </a:extLst>
                </a:gridCol>
                <a:gridCol w="4553281">
                  <a:extLst>
                    <a:ext uri="{9D8B030D-6E8A-4147-A177-3AD203B41FA5}">
                      <a16:colId xmlns:a16="http://schemas.microsoft.com/office/drawing/2014/main" val="1183765230"/>
                    </a:ext>
                  </a:extLst>
                </a:gridCol>
                <a:gridCol w="671585">
                  <a:extLst>
                    <a:ext uri="{9D8B030D-6E8A-4147-A177-3AD203B41FA5}">
                      <a16:colId xmlns:a16="http://schemas.microsoft.com/office/drawing/2014/main" val="2456556551"/>
                    </a:ext>
                  </a:extLst>
                </a:gridCol>
              </a:tblGrid>
              <a:tr h="322060">
                <a:tc>
                  <a:txBody>
                    <a:bodyPr/>
                    <a:lstStyle/>
                    <a:p>
                      <a:r>
                        <a:rPr lang="en-US" sz="1400"/>
                        <a:t>Component</a:t>
                      </a:r>
                    </a:p>
                  </a:txBody>
                  <a:tcPr marL="73206" marR="73206" marT="36604" marB="36604" anchor="ctr"/>
                </a:tc>
                <a:tc>
                  <a:txBody>
                    <a:bodyPr/>
                    <a:lstStyle/>
                    <a:p>
                      <a:r>
                        <a:rPr lang="en-US" sz="1400"/>
                        <a:t>Issues</a:t>
                      </a:r>
                    </a:p>
                  </a:txBody>
                  <a:tcPr marL="73206" marR="73206" marT="36604" marB="36604" anchor="ctr"/>
                </a:tc>
                <a:tc>
                  <a:txBody>
                    <a:bodyPr/>
                    <a:lstStyle/>
                    <a:p>
                      <a:endParaRPr lang="en-US" sz="1400"/>
                    </a:p>
                  </a:txBody>
                  <a:tcPr marL="73206" marR="73206" marT="36604" marB="36604" anchor="ctr"/>
                </a:tc>
                <a:extLst>
                  <a:ext uri="{0D108BD9-81ED-4DB2-BD59-A6C34878D82A}">
                    <a16:rowId xmlns:a16="http://schemas.microsoft.com/office/drawing/2014/main" val="3838368100"/>
                  </a:ext>
                </a:extLst>
              </a:tr>
              <a:tr h="322060">
                <a:tc>
                  <a:txBody>
                    <a:bodyPr/>
                    <a:lstStyle/>
                    <a:p>
                      <a:r>
                        <a:rPr lang="en-US" sz="1400" b="1"/>
                        <a:t>API Key Usage</a:t>
                      </a:r>
                      <a:endParaRPr lang="en-US" sz="1400"/>
                    </a:p>
                  </a:txBody>
                  <a:tcPr marL="73206" marR="73206" marT="36604" marB="36604" anchor="ctr"/>
                </a:tc>
                <a:tc>
                  <a:txBody>
                    <a:bodyPr/>
                    <a:lstStyle/>
                    <a:p>
                      <a:r>
                        <a:rPr lang="en-US" sz="1400"/>
                        <a:t>Hardcoded string "OPENAI-API-KEY" used</a:t>
                      </a:r>
                    </a:p>
                  </a:txBody>
                  <a:tcPr marL="73206" marR="73206" marT="36604" marB="36604" anchor="ctr"/>
                </a:tc>
                <a:tc>
                  <a:txBody>
                    <a:bodyPr/>
                    <a:lstStyle/>
                    <a:p>
                      <a:endParaRPr lang="en-US" sz="1400"/>
                    </a:p>
                  </a:txBody>
                  <a:tcPr marL="73206" marR="73206" marT="36604" marB="36604" anchor="ctr"/>
                </a:tc>
                <a:extLst>
                  <a:ext uri="{0D108BD9-81ED-4DB2-BD59-A6C34878D82A}">
                    <a16:rowId xmlns:a16="http://schemas.microsoft.com/office/drawing/2014/main" val="560956634"/>
                  </a:ext>
                </a:extLst>
              </a:tr>
              <a:tr h="532128">
                <a:tc>
                  <a:txBody>
                    <a:bodyPr/>
                    <a:lstStyle/>
                    <a:p>
                      <a:r>
                        <a:rPr lang="en-US" sz="1400" b="1"/>
                        <a:t>File Paths</a:t>
                      </a:r>
                      <a:endParaRPr lang="en-US" sz="1400"/>
                    </a:p>
                  </a:txBody>
                  <a:tcPr marL="73206" marR="73206" marT="36604" marB="36604" anchor="ctr"/>
                </a:tc>
                <a:tc>
                  <a:txBody>
                    <a:bodyPr/>
                    <a:lstStyle/>
                    <a:p>
                      <a:r>
                        <a:rPr lang="en-US" sz="1400"/>
                        <a:t>Hardcoded Google Colab paths like '/content/Resumes - Resume.csv'</a:t>
                      </a:r>
                    </a:p>
                  </a:txBody>
                  <a:tcPr marL="73206" marR="73206" marT="36604" marB="36604" anchor="ctr"/>
                </a:tc>
                <a:tc>
                  <a:txBody>
                    <a:bodyPr/>
                    <a:lstStyle/>
                    <a:p>
                      <a:endParaRPr lang="en-US" sz="1400"/>
                    </a:p>
                  </a:txBody>
                  <a:tcPr marL="73206" marR="73206" marT="36604" marB="36604" anchor="ctr"/>
                </a:tc>
                <a:extLst>
                  <a:ext uri="{0D108BD9-81ED-4DB2-BD59-A6C34878D82A}">
                    <a16:rowId xmlns:a16="http://schemas.microsoft.com/office/drawing/2014/main" val="1734360337"/>
                  </a:ext>
                </a:extLst>
              </a:tr>
              <a:tr h="532128">
                <a:tc>
                  <a:txBody>
                    <a:bodyPr/>
                    <a:lstStyle/>
                    <a:p>
                      <a:r>
                        <a:rPr lang="en-US" sz="1400" b="1"/>
                        <a:t>Column Naming</a:t>
                      </a:r>
                      <a:endParaRPr lang="en-US" sz="1400"/>
                    </a:p>
                  </a:txBody>
                  <a:tcPr marL="73206" marR="73206" marT="36604" marB="36604" anchor="ctr"/>
                </a:tc>
                <a:tc>
                  <a:txBody>
                    <a:bodyPr/>
                    <a:lstStyle/>
                    <a:p>
                      <a:r>
                        <a:rPr lang="en-US" sz="1400"/>
                        <a:t>Uses df.columns[2] and df.columns[0] instead of actual names</a:t>
                      </a:r>
                    </a:p>
                  </a:txBody>
                  <a:tcPr marL="73206" marR="73206" marT="36604" marB="36604" anchor="ctr"/>
                </a:tc>
                <a:tc>
                  <a:txBody>
                    <a:bodyPr/>
                    <a:lstStyle/>
                    <a:p>
                      <a:endParaRPr lang="en-US" sz="1400"/>
                    </a:p>
                  </a:txBody>
                  <a:tcPr marL="73206" marR="73206" marT="36604" marB="36604" anchor="ctr"/>
                </a:tc>
                <a:extLst>
                  <a:ext uri="{0D108BD9-81ED-4DB2-BD59-A6C34878D82A}">
                    <a16:rowId xmlns:a16="http://schemas.microsoft.com/office/drawing/2014/main" val="2301579902"/>
                  </a:ext>
                </a:extLst>
              </a:tr>
              <a:tr h="532128">
                <a:tc>
                  <a:txBody>
                    <a:bodyPr/>
                    <a:lstStyle/>
                    <a:p>
                      <a:r>
                        <a:rPr lang="en-US" sz="1400" b="1"/>
                        <a:t>Error Handling</a:t>
                      </a:r>
                      <a:endParaRPr lang="en-US" sz="1400"/>
                    </a:p>
                  </a:txBody>
                  <a:tcPr marL="73206" marR="73206" marT="36604" marB="36604" anchor="ctr"/>
                </a:tc>
                <a:tc>
                  <a:txBody>
                    <a:bodyPr/>
                    <a:lstStyle/>
                    <a:p>
                      <a:r>
                        <a:rPr lang="en-US" sz="1400"/>
                        <a:t>Basic try/except, but lacks logging or fallback mechanisms</a:t>
                      </a:r>
                    </a:p>
                  </a:txBody>
                  <a:tcPr marL="73206" marR="73206" marT="36604" marB="36604" anchor="ctr"/>
                </a:tc>
                <a:tc>
                  <a:txBody>
                    <a:bodyPr/>
                    <a:lstStyle/>
                    <a:p>
                      <a:endParaRPr lang="en-US" sz="1400"/>
                    </a:p>
                  </a:txBody>
                  <a:tcPr marL="73206" marR="73206" marT="36604" marB="36604" anchor="ctr"/>
                </a:tc>
                <a:extLst>
                  <a:ext uri="{0D108BD9-81ED-4DB2-BD59-A6C34878D82A}">
                    <a16:rowId xmlns:a16="http://schemas.microsoft.com/office/drawing/2014/main" val="2741222271"/>
                  </a:ext>
                </a:extLst>
              </a:tr>
              <a:tr h="322060">
                <a:tc>
                  <a:txBody>
                    <a:bodyPr/>
                    <a:lstStyle/>
                    <a:p>
                      <a:r>
                        <a:rPr lang="en-US" sz="1400" b="1"/>
                        <a:t>Looping Logic</a:t>
                      </a:r>
                      <a:endParaRPr lang="en-US" sz="1400"/>
                    </a:p>
                  </a:txBody>
                  <a:tcPr marL="73206" marR="73206" marT="36604" marB="36604" anchor="ctr"/>
                </a:tc>
                <a:tc>
                  <a:txBody>
                    <a:bodyPr/>
                    <a:lstStyle/>
                    <a:p>
                      <a:r>
                        <a:rPr lang="en-US" sz="1400"/>
                        <a:t>Loops over a fixed subset (range(83, 100))</a:t>
                      </a:r>
                    </a:p>
                  </a:txBody>
                  <a:tcPr marL="73206" marR="73206" marT="36604" marB="36604" anchor="ctr"/>
                </a:tc>
                <a:tc>
                  <a:txBody>
                    <a:bodyPr/>
                    <a:lstStyle/>
                    <a:p>
                      <a:endParaRPr lang="en-US" sz="1400"/>
                    </a:p>
                  </a:txBody>
                  <a:tcPr marL="73206" marR="73206" marT="36604" marB="36604" anchor="ctr"/>
                </a:tc>
                <a:extLst>
                  <a:ext uri="{0D108BD9-81ED-4DB2-BD59-A6C34878D82A}">
                    <a16:rowId xmlns:a16="http://schemas.microsoft.com/office/drawing/2014/main" val="1796676960"/>
                  </a:ext>
                </a:extLst>
              </a:tr>
              <a:tr h="532128">
                <a:tc>
                  <a:txBody>
                    <a:bodyPr/>
                    <a:lstStyle/>
                    <a:p>
                      <a:r>
                        <a:rPr lang="en-US" sz="1400" b="1"/>
                        <a:t>Output Saving</a:t>
                      </a:r>
                      <a:endParaRPr lang="en-US" sz="1400"/>
                    </a:p>
                  </a:txBody>
                  <a:tcPr marL="73206" marR="73206" marT="36604" marB="36604" anchor="ctr"/>
                </a:tc>
                <a:tc>
                  <a:txBody>
                    <a:bodyPr/>
                    <a:lstStyle/>
                    <a:p>
                      <a:r>
                        <a:rPr lang="en-US" sz="1400"/>
                        <a:t>Overwrites a column without backup or optional column for comparison</a:t>
                      </a:r>
                    </a:p>
                  </a:txBody>
                  <a:tcPr marL="73206" marR="73206" marT="36604" marB="36604" anchor="ctr"/>
                </a:tc>
                <a:tc>
                  <a:txBody>
                    <a:bodyPr/>
                    <a:lstStyle/>
                    <a:p>
                      <a:endParaRPr lang="en-US" sz="1400"/>
                    </a:p>
                  </a:txBody>
                  <a:tcPr marL="73206" marR="73206" marT="36604" marB="36604" anchor="ctr"/>
                </a:tc>
                <a:extLst>
                  <a:ext uri="{0D108BD9-81ED-4DB2-BD59-A6C34878D82A}">
                    <a16:rowId xmlns:a16="http://schemas.microsoft.com/office/drawing/2014/main" val="1396454459"/>
                  </a:ext>
                </a:extLst>
              </a:tr>
              <a:tr h="532128">
                <a:tc>
                  <a:txBody>
                    <a:bodyPr/>
                    <a:lstStyle/>
                    <a:p>
                      <a:r>
                        <a:rPr lang="en-US" sz="1400" b="1"/>
                        <a:t>Prompt Design</a:t>
                      </a:r>
                      <a:endParaRPr lang="en-US" sz="1400"/>
                    </a:p>
                  </a:txBody>
                  <a:tcPr marL="73206" marR="73206" marT="36604" marB="36604" anchor="ctr"/>
                </a:tc>
                <a:tc>
                  <a:txBody>
                    <a:bodyPr/>
                    <a:lstStyle/>
                    <a:p>
                      <a:r>
                        <a:rPr lang="en-US" sz="1400"/>
                        <a:t>Basic prompt with no personalization or context like job title</a:t>
                      </a:r>
                    </a:p>
                  </a:txBody>
                  <a:tcPr marL="73206" marR="73206" marT="36604" marB="36604" anchor="ctr"/>
                </a:tc>
                <a:tc>
                  <a:txBody>
                    <a:bodyPr/>
                    <a:lstStyle/>
                    <a:p>
                      <a:endParaRPr lang="en-US" sz="1400"/>
                    </a:p>
                  </a:txBody>
                  <a:tcPr marL="73206" marR="73206" marT="36604" marB="36604" anchor="ctr"/>
                </a:tc>
                <a:extLst>
                  <a:ext uri="{0D108BD9-81ED-4DB2-BD59-A6C34878D82A}">
                    <a16:rowId xmlns:a16="http://schemas.microsoft.com/office/drawing/2014/main" val="626543646"/>
                  </a:ext>
                </a:extLst>
              </a:tr>
              <a:tr h="322060">
                <a:tc>
                  <a:txBody>
                    <a:bodyPr/>
                    <a:lstStyle/>
                    <a:p>
                      <a:r>
                        <a:rPr lang="en-US" sz="1400" b="1"/>
                        <a:t>Rate Limiting</a:t>
                      </a:r>
                      <a:endParaRPr lang="en-US" sz="1400"/>
                    </a:p>
                  </a:txBody>
                  <a:tcPr marL="73206" marR="73206" marT="36604" marB="36604" anchor="ctr"/>
                </a:tc>
                <a:tc>
                  <a:txBody>
                    <a:bodyPr/>
                    <a:lstStyle/>
                    <a:p>
                      <a:r>
                        <a:rPr lang="en-US" sz="1400"/>
                        <a:t>No sleep or rate-limiting strategy for API calls</a:t>
                      </a:r>
                    </a:p>
                  </a:txBody>
                  <a:tcPr marL="73206" marR="73206" marT="36604" marB="36604" anchor="ctr"/>
                </a:tc>
                <a:tc>
                  <a:txBody>
                    <a:bodyPr/>
                    <a:lstStyle/>
                    <a:p>
                      <a:endParaRPr lang="en-US" sz="1400" dirty="0"/>
                    </a:p>
                  </a:txBody>
                  <a:tcPr marL="73206" marR="73206" marT="36604" marB="36604" anchor="ctr"/>
                </a:tc>
                <a:extLst>
                  <a:ext uri="{0D108BD9-81ED-4DB2-BD59-A6C34878D82A}">
                    <a16:rowId xmlns:a16="http://schemas.microsoft.com/office/drawing/2014/main" val="369427342"/>
                  </a:ext>
                </a:extLst>
              </a:tr>
            </a:tbl>
          </a:graphicData>
        </a:graphic>
      </p:graphicFrame>
    </p:spTree>
    <p:extLst>
      <p:ext uri="{BB962C8B-B14F-4D97-AF65-F5344CB8AC3E}">
        <p14:creationId xmlns:p14="http://schemas.microsoft.com/office/powerpoint/2010/main" val="3647908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38F59A4-4431-460D-8E49-6E65C189A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8A919B9C-5C01-47E4-B2F2-45F589208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6858000"/>
            <a:chOff x="0" y="0"/>
            <a:chExt cx="12192000" cy="6858000"/>
          </a:xfrm>
        </p:grpSpPr>
        <p:sp>
          <p:nvSpPr>
            <p:cNvPr id="13" name="Rectangle 12">
              <a:extLst>
                <a:ext uri="{FF2B5EF4-FFF2-40B4-BE49-F238E27FC236}">
                  <a16:creationId xmlns:a16="http://schemas.microsoft.com/office/drawing/2014/main" id="{E85A82CE-D835-4542-BE8D-62A8F5A94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63D7EF0-3AC8-4029-B55D-EBDD733D3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6E659C9D-98C3-CA9A-DB49-6C2F7E86FECE}"/>
              </a:ext>
            </a:extLst>
          </p:cNvPr>
          <p:cNvSpPr>
            <a:spLocks noGrp="1"/>
          </p:cNvSpPr>
          <p:nvPr>
            <p:ph type="title"/>
          </p:nvPr>
        </p:nvSpPr>
        <p:spPr>
          <a:xfrm>
            <a:off x="413147" y="365125"/>
            <a:ext cx="8317705" cy="1325563"/>
          </a:xfrm>
        </p:spPr>
        <p:txBody>
          <a:bodyPr>
            <a:normAutofit/>
          </a:bodyPr>
          <a:lstStyle/>
          <a:p>
            <a:r>
              <a:rPr lang="en-US" sz="3500"/>
              <a:t>Approach</a:t>
            </a:r>
          </a:p>
        </p:txBody>
      </p:sp>
      <p:graphicFrame>
        <p:nvGraphicFramePr>
          <p:cNvPr id="6" name="Rectangle 1">
            <a:extLst>
              <a:ext uri="{FF2B5EF4-FFF2-40B4-BE49-F238E27FC236}">
                <a16:creationId xmlns:a16="http://schemas.microsoft.com/office/drawing/2014/main" id="{80A31F13-7B84-F0A9-9EF5-65A130CD77C4}"/>
              </a:ext>
            </a:extLst>
          </p:cNvPr>
          <p:cNvGraphicFramePr>
            <a:graphicFrameLocks noGrp="1"/>
          </p:cNvGraphicFramePr>
          <p:nvPr>
            <p:ph idx="1"/>
            <p:extLst>
              <p:ext uri="{D42A27DB-BD31-4B8C-83A1-F6EECF244321}">
                <p14:modId xmlns:p14="http://schemas.microsoft.com/office/powerpoint/2010/main" val="2496850568"/>
              </p:ext>
            </p:extLst>
          </p:nvPr>
        </p:nvGraphicFramePr>
        <p:xfrm>
          <a:off x="410766" y="2133600"/>
          <a:ext cx="8320087" cy="41576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77128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1" name="Rectangle 30">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D82CA6E-715B-3799-42CB-80D268D16471}"/>
              </a:ext>
            </a:extLst>
          </p:cNvPr>
          <p:cNvSpPr>
            <a:spLocks noGrp="1"/>
          </p:cNvSpPr>
          <p:nvPr>
            <p:ph type="title"/>
          </p:nvPr>
        </p:nvSpPr>
        <p:spPr>
          <a:xfrm>
            <a:off x="836676" y="548640"/>
            <a:ext cx="7626096" cy="1179576"/>
          </a:xfrm>
        </p:spPr>
        <p:txBody>
          <a:bodyPr>
            <a:normAutofit/>
          </a:bodyPr>
          <a:lstStyle/>
          <a:p>
            <a:r>
              <a:rPr lang="en-US" sz="3500"/>
              <a:t>Mistakes</a:t>
            </a:r>
          </a:p>
        </p:txBody>
      </p:sp>
      <p:sp>
        <p:nvSpPr>
          <p:cNvPr id="28" name="Rectangle 27">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758952"/>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54FA9ADD-7538-2162-DE71-F7481DEA412D}"/>
              </a:ext>
            </a:extLst>
          </p:cNvPr>
          <p:cNvSpPr>
            <a:spLocks noGrp="1"/>
          </p:cNvSpPr>
          <p:nvPr>
            <p:ph idx="1"/>
          </p:nvPr>
        </p:nvSpPr>
        <p:spPr>
          <a:xfrm>
            <a:off x="836676" y="2481943"/>
            <a:ext cx="7626096" cy="3695020"/>
          </a:xfrm>
        </p:spPr>
        <p:txBody>
          <a:bodyPr>
            <a:normAutofit/>
          </a:bodyPr>
          <a:lstStyle/>
          <a:p>
            <a:r>
              <a:rPr lang="en-US" sz="1900" dirty="0"/>
              <a:t>Hardcoded API Key placeholder ("OPENAI-API-KEY") is insecure if replaced and </a:t>
            </a:r>
            <a:r>
              <a:rPr lang="en-US" sz="1900" dirty="0" err="1"/>
              <a:t>committed.Repeated</a:t>
            </a:r>
            <a:r>
              <a:rPr lang="en-US" sz="1900" dirty="0"/>
              <a:t> call: pip install </a:t>
            </a:r>
            <a:r>
              <a:rPr lang="en-US" sz="1900" dirty="0" err="1"/>
              <a:t>openai</a:t>
            </a:r>
            <a:r>
              <a:rPr lang="en-US" sz="1900" dirty="0"/>
              <a:t>==0.28 appears twice — redundant.</a:t>
            </a:r>
          </a:p>
          <a:p>
            <a:r>
              <a:rPr lang="en-US" sz="1900" dirty="0"/>
              <a:t>File paths like '/content/Resumes - Resume.csv' indicate a dependency on Google </a:t>
            </a:r>
            <a:r>
              <a:rPr lang="en-US" sz="1900" dirty="0" err="1"/>
              <a:t>Colab</a:t>
            </a:r>
            <a:r>
              <a:rPr lang="en-US" sz="1900" dirty="0"/>
              <a:t> or specific directory structure</a:t>
            </a:r>
          </a:p>
          <a:p>
            <a:r>
              <a:rPr lang="en-US" sz="1900" dirty="0"/>
              <a:t>.Overwriting job descriptions may lead to data loss if the column isn’t meant for generated text.</a:t>
            </a:r>
          </a:p>
        </p:txBody>
      </p:sp>
    </p:spTree>
    <p:extLst>
      <p:ext uri="{BB962C8B-B14F-4D97-AF65-F5344CB8AC3E}">
        <p14:creationId xmlns:p14="http://schemas.microsoft.com/office/powerpoint/2010/main" val="663773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30677E-F94D-EA2A-ACB1-DA8FA0D56907}"/>
              </a:ext>
            </a:extLst>
          </p:cNvPr>
          <p:cNvSpPr>
            <a:spLocks noGrp="1"/>
          </p:cNvSpPr>
          <p:nvPr>
            <p:ph type="title"/>
          </p:nvPr>
        </p:nvSpPr>
        <p:spPr>
          <a:xfrm>
            <a:off x="963930" y="1050595"/>
            <a:ext cx="6056111" cy="1618489"/>
          </a:xfrm>
        </p:spPr>
        <p:txBody>
          <a:bodyPr anchor="ctr">
            <a:normAutofit/>
          </a:bodyPr>
          <a:lstStyle/>
          <a:p>
            <a:r>
              <a:rPr lang="en-US" sz="6300"/>
              <a:t>Solutions</a:t>
            </a:r>
          </a:p>
        </p:txBody>
      </p:sp>
      <p:sp>
        <p:nvSpPr>
          <p:cNvPr id="21" name="Content Placeholder 2">
            <a:extLst>
              <a:ext uri="{FF2B5EF4-FFF2-40B4-BE49-F238E27FC236}">
                <a16:creationId xmlns:a16="http://schemas.microsoft.com/office/drawing/2014/main" id="{C8CB58F7-1983-53A1-E53E-1487BE0FF960}"/>
              </a:ext>
            </a:extLst>
          </p:cNvPr>
          <p:cNvSpPr>
            <a:spLocks noGrp="1"/>
          </p:cNvSpPr>
          <p:nvPr>
            <p:ph idx="1"/>
          </p:nvPr>
        </p:nvSpPr>
        <p:spPr>
          <a:xfrm>
            <a:off x="963930" y="2969469"/>
            <a:ext cx="6056111" cy="2800395"/>
          </a:xfrm>
        </p:spPr>
        <p:txBody>
          <a:bodyPr anchor="t">
            <a:normAutofit/>
          </a:bodyPr>
          <a:lstStyle/>
          <a:p>
            <a:r>
              <a:rPr lang="en-US" sz="1900"/>
              <a:t>Use environment variables or secret management for API keys.</a:t>
            </a:r>
          </a:p>
          <a:p>
            <a:r>
              <a:rPr lang="en-US" sz="1900"/>
              <a:t>Define file paths relative to the working directory, or allow user input.</a:t>
            </a:r>
          </a:p>
          <a:p>
            <a:r>
              <a:rPr lang="en-US" sz="1900"/>
              <a:t>Validate and clarify target_col to ensure it doesn’t overwrite original data.</a:t>
            </a:r>
          </a:p>
          <a:p>
            <a:r>
              <a:rPr lang="en-US" sz="1900"/>
              <a:t>Batch the API calls with sleep timers or error handling for API rate limits (some present but minimal).</a:t>
            </a:r>
          </a:p>
        </p:txBody>
      </p:sp>
    </p:spTree>
    <p:extLst>
      <p:ext uri="{BB962C8B-B14F-4D97-AF65-F5344CB8AC3E}">
        <p14:creationId xmlns:p14="http://schemas.microsoft.com/office/powerpoint/2010/main" val="610096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16597"/>
            <a:ext cx="548639"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59" y="613954"/>
            <a:ext cx="8180615"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6221CB-6F22-C12E-0EA9-FB57111F28F6}"/>
              </a:ext>
            </a:extLst>
          </p:cNvPr>
          <p:cNvSpPr>
            <a:spLocks noGrp="1"/>
          </p:cNvSpPr>
          <p:nvPr>
            <p:ph type="title"/>
          </p:nvPr>
        </p:nvSpPr>
        <p:spPr>
          <a:xfrm>
            <a:off x="782723" y="809898"/>
            <a:ext cx="7457037" cy="1554480"/>
          </a:xfrm>
        </p:spPr>
        <p:txBody>
          <a:bodyPr anchor="ctr">
            <a:normAutofit/>
          </a:bodyPr>
          <a:lstStyle/>
          <a:p>
            <a:r>
              <a:rPr lang="en-US" sz="4200" dirty="0"/>
              <a:t>Accomplishment</a:t>
            </a:r>
          </a:p>
        </p:txBody>
      </p:sp>
      <p:sp>
        <p:nvSpPr>
          <p:cNvPr id="3" name="Content Placeholder 2">
            <a:extLst>
              <a:ext uri="{FF2B5EF4-FFF2-40B4-BE49-F238E27FC236}">
                <a16:creationId xmlns:a16="http://schemas.microsoft.com/office/drawing/2014/main" id="{1358722B-7FC3-6B09-3C30-2C25F9DC57DE}"/>
              </a:ext>
            </a:extLst>
          </p:cNvPr>
          <p:cNvSpPr>
            <a:spLocks noGrp="1"/>
          </p:cNvSpPr>
          <p:nvPr>
            <p:ph idx="1"/>
          </p:nvPr>
        </p:nvSpPr>
        <p:spPr>
          <a:xfrm>
            <a:off x="783771" y="3017522"/>
            <a:ext cx="7455989" cy="3124658"/>
          </a:xfrm>
        </p:spPr>
        <p:txBody>
          <a:bodyPr anchor="ctr">
            <a:normAutofit/>
          </a:bodyPr>
          <a:lstStyle/>
          <a:p>
            <a:r>
              <a:rPr lang="en-US" sz="2100" dirty="0"/>
              <a:t>Clean use of OpenAI API with proper error catching.</a:t>
            </a:r>
          </a:p>
          <a:p>
            <a:r>
              <a:rPr lang="en-US" sz="2100" dirty="0"/>
              <a:t>Functional decomposition: </a:t>
            </a:r>
            <a:r>
              <a:rPr lang="en-US" sz="2100" dirty="0" err="1"/>
              <a:t>generate_job_description</a:t>
            </a:r>
            <a:r>
              <a:rPr lang="en-US" sz="2100" dirty="0"/>
              <a:t> is well-contained.</a:t>
            </a:r>
          </a:p>
          <a:p>
            <a:r>
              <a:rPr lang="en-US" sz="2100" dirty="0"/>
              <a:t>Snippet previews make debugging or logging easier.</a:t>
            </a:r>
          </a:p>
          <a:p>
            <a:r>
              <a:rPr lang="en-US" sz="2100" dirty="0"/>
              <a:t>Uses strip() to clean up the returned API output — avoids newline issues. </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8650" y="6485313"/>
            <a:ext cx="78867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49042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TotalTime>
  <Words>720</Words>
  <Application>Microsoft Office PowerPoint</Application>
  <PresentationFormat>On-screen Show (4:3)</PresentationFormat>
  <Paragraphs>77</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Ethical AI in Hiring Process</vt:lpstr>
      <vt:lpstr>Introduction</vt:lpstr>
      <vt:lpstr>Project Objectives</vt:lpstr>
      <vt:lpstr>Progress so far</vt:lpstr>
      <vt:lpstr>PowerPoint Presentation</vt:lpstr>
      <vt:lpstr>Approach</vt:lpstr>
      <vt:lpstr>Mistakes</vt:lpstr>
      <vt:lpstr>Solutions</vt:lpstr>
      <vt:lpstr>Accomplishment</vt:lpstr>
      <vt:lpstr>Accomplishment (Contd.)</vt:lpstr>
      <vt:lpstr>Better Approach</vt:lpstr>
      <vt:lpstr>Overall Review</vt:lpstr>
      <vt:lpstr>Findings</vt:lpstr>
      <vt:lpstr>Future Directions</vt:lpstr>
      <vt:lpstr>Improved Notebook Features</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Kandel, Rohit</cp:lastModifiedBy>
  <cp:revision>2</cp:revision>
  <dcterms:created xsi:type="dcterms:W3CDTF">2013-01-27T09:14:16Z</dcterms:created>
  <dcterms:modified xsi:type="dcterms:W3CDTF">2025-05-05T04:59:07Z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6de1d5b-8b4b-4e4e-a8a1-d2976158103f_Enabled">
    <vt:lpwstr>true</vt:lpwstr>
  </property>
  <property fmtid="{D5CDD505-2E9C-101B-9397-08002B2CF9AE}" pid="3" name="MSIP_Label_a6de1d5b-8b4b-4e4e-a8a1-d2976158103f_SetDate">
    <vt:lpwstr>2025-05-05T04:46:17Z</vt:lpwstr>
  </property>
  <property fmtid="{D5CDD505-2E9C-101B-9397-08002B2CF9AE}" pid="4" name="MSIP_Label_a6de1d5b-8b4b-4e4e-a8a1-d2976158103f_Method">
    <vt:lpwstr>Standard</vt:lpwstr>
  </property>
  <property fmtid="{D5CDD505-2E9C-101B-9397-08002B2CF9AE}" pid="5" name="MSIP_Label_a6de1d5b-8b4b-4e4e-a8a1-d2976158103f_Name">
    <vt:lpwstr>defa4170-0d19-0005-0004-bc88714345d2</vt:lpwstr>
  </property>
  <property fmtid="{D5CDD505-2E9C-101B-9397-08002B2CF9AE}" pid="6" name="MSIP_Label_a6de1d5b-8b4b-4e4e-a8a1-d2976158103f_SiteId">
    <vt:lpwstr>ecd4c5d9-c2fe-4522-afd1-f0d20755d9d7</vt:lpwstr>
  </property>
  <property fmtid="{D5CDD505-2E9C-101B-9397-08002B2CF9AE}" pid="7" name="MSIP_Label_a6de1d5b-8b4b-4e4e-a8a1-d2976158103f_ActionId">
    <vt:lpwstr>59001711-c694-4f94-8178-b6ef0db05846</vt:lpwstr>
  </property>
  <property fmtid="{D5CDD505-2E9C-101B-9397-08002B2CF9AE}" pid="8" name="MSIP_Label_a6de1d5b-8b4b-4e4e-a8a1-d2976158103f_ContentBits">
    <vt:lpwstr>0</vt:lpwstr>
  </property>
  <property fmtid="{D5CDD505-2E9C-101B-9397-08002B2CF9AE}" pid="9" name="MSIP_Label_a6de1d5b-8b4b-4e4e-a8a1-d2976158103f_Tag">
    <vt:lpwstr>10, 3, 0, 1</vt:lpwstr>
  </property>
</Properties>
</file>