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1" r:id="rId6"/>
    <p:sldMasterId id="2147483653" r:id="rId7"/>
    <p:sldMasterId id="2147483655" r:id="rId8"/>
    <p:sldMasterId id="2147483657" r:id="rId9"/>
    <p:sldMasterId id="2147483659" r:id="rId10"/>
    <p:sldMasterId id="2147483661" r:id="rId11"/>
    <p:sldMasterId id="2147483663" r:id="rId12"/>
    <p:sldMasterId id="2147483665" r:id="rId13"/>
    <p:sldMasterId id="2147483667" r:id="rId14"/>
    <p:sldMasterId id="2147483669" r:id="rId15"/>
  </p:sldMasterIdLst>
  <p:notesMasterIdLst>
    <p:notesMasterId r:id="rId16"/>
  </p:notesMasterIdLst>
  <p:sldIdLst>
    <p:sldId id="256" r:id="rId17"/>
  </p:sldIdLst>
  <p:sldSz cy="39600175" cx="32399275"/>
  <p:notesSz cx="6858000" cy="9144000"/>
  <p:embeddedFontLst>
    <p:embeddedFont>
      <p:font typeface="Arial Black"/>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472">
          <p15:clr>
            <a:srgbClr val="000000"/>
          </p15:clr>
        </p15:guide>
        <p15:guide id="2" pos="10204">
          <p15:clr>
            <a:srgbClr val="000000"/>
          </p15:clr>
        </p15:guide>
      </p15:sldGuideLst>
    </p:ext>
    <p:ext uri="http://customooxmlschemas.google.com/">
      <go:slidesCustomData xmlns:go="http://customooxmlschemas.google.com/" r:id="rId19" roundtripDataSignature="AMtx7miamVHRBK+3N3uaHCcVUz4C+p5I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472" orient="horz"/>
        <p:guide pos="1020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 Target="slides/slide1.xml"/><Relationship Id="rId16" Type="http://schemas.openxmlformats.org/officeDocument/2006/relationships/notesMaster" Target="notesMasters/notesMaster1.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slideMaster" Target="slideMasters/slideMaster3.xml"/><Relationship Id="rId18" Type="http://schemas.openxmlformats.org/officeDocument/2006/relationships/font" Target="fonts/ArialBlack-regular.fntdata"/><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2166937" y="1143000"/>
            <a:ext cx="2524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p:nvPr>
            <p:ph idx="2" type="sldImg"/>
          </p:nvPr>
        </p:nvSpPr>
        <p:spPr>
          <a:xfrm>
            <a:off x="2166938" y="1143000"/>
            <a:ext cx="2524125"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2" name="Google Shape;15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429947" y="6480867"/>
            <a:ext cx="27539394" cy="137867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2125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
          <p:cNvSpPr txBox="1"/>
          <p:nvPr>
            <p:ph idx="1" type="subTitle"/>
          </p:nvPr>
        </p:nvSpPr>
        <p:spPr>
          <a:xfrm>
            <a:off x="4049911" y="20799269"/>
            <a:ext cx="24299466" cy="9560876"/>
          </a:xfrm>
          <a:prstGeom prst="rect">
            <a:avLst/>
          </a:prstGeom>
          <a:noFill/>
          <a:ln>
            <a:noFill/>
          </a:ln>
        </p:spPr>
        <p:txBody>
          <a:bodyPr anchorCtr="0" anchor="t" bIns="45700" lIns="91425" spcFirstLastPara="1" rIns="91425" wrap="square" tIns="45700">
            <a:noAutofit/>
          </a:bodyPr>
          <a:lstStyle>
            <a:lvl1pPr lvl="0" algn="ctr">
              <a:lnSpc>
                <a:spcPct val="90000"/>
              </a:lnSpc>
              <a:spcBef>
                <a:spcPts val="3538"/>
              </a:spcBef>
              <a:spcAft>
                <a:spcPts val="0"/>
              </a:spcAft>
              <a:buClr>
                <a:schemeClr val="dk1"/>
              </a:buClr>
              <a:buSzPts val="8504"/>
              <a:buNone/>
              <a:defRPr sz="8504"/>
            </a:lvl1pPr>
            <a:lvl2pPr lvl="1" algn="ctr">
              <a:lnSpc>
                <a:spcPct val="90000"/>
              </a:lnSpc>
              <a:spcBef>
                <a:spcPts val="1775"/>
              </a:spcBef>
              <a:spcAft>
                <a:spcPts val="0"/>
              </a:spcAft>
              <a:buClr>
                <a:schemeClr val="dk1"/>
              </a:buClr>
              <a:buSzPts val="7086"/>
              <a:buNone/>
              <a:defRPr sz="7086"/>
            </a:lvl2pPr>
            <a:lvl3pPr lvl="2" algn="ctr">
              <a:lnSpc>
                <a:spcPct val="90000"/>
              </a:lnSpc>
              <a:spcBef>
                <a:spcPts val="1775"/>
              </a:spcBef>
              <a:spcAft>
                <a:spcPts val="0"/>
              </a:spcAft>
              <a:buClr>
                <a:schemeClr val="dk1"/>
              </a:buClr>
              <a:buSzPts val="6378"/>
              <a:buNone/>
              <a:defRPr sz="6378"/>
            </a:lvl3pPr>
            <a:lvl4pPr lvl="3" algn="ctr">
              <a:lnSpc>
                <a:spcPct val="90000"/>
              </a:lnSpc>
              <a:spcBef>
                <a:spcPts val="1775"/>
              </a:spcBef>
              <a:spcAft>
                <a:spcPts val="0"/>
              </a:spcAft>
              <a:buClr>
                <a:schemeClr val="dk1"/>
              </a:buClr>
              <a:buSzPts val="5669"/>
              <a:buNone/>
              <a:defRPr sz="5669"/>
            </a:lvl4pPr>
            <a:lvl5pPr lvl="4" algn="ctr">
              <a:lnSpc>
                <a:spcPct val="90000"/>
              </a:lnSpc>
              <a:spcBef>
                <a:spcPts val="1775"/>
              </a:spcBef>
              <a:spcAft>
                <a:spcPts val="0"/>
              </a:spcAft>
              <a:buClr>
                <a:schemeClr val="dk1"/>
              </a:buClr>
              <a:buSzPts val="5669"/>
              <a:buNone/>
              <a:defRPr sz="5669"/>
            </a:lvl5pPr>
            <a:lvl6pPr lvl="5" algn="ctr">
              <a:lnSpc>
                <a:spcPct val="90000"/>
              </a:lnSpc>
              <a:spcBef>
                <a:spcPts val="1772"/>
              </a:spcBef>
              <a:spcAft>
                <a:spcPts val="0"/>
              </a:spcAft>
              <a:buClr>
                <a:schemeClr val="dk1"/>
              </a:buClr>
              <a:buSzPts val="5669"/>
              <a:buNone/>
              <a:defRPr sz="5669"/>
            </a:lvl6pPr>
            <a:lvl7pPr lvl="6" algn="ctr">
              <a:lnSpc>
                <a:spcPct val="90000"/>
              </a:lnSpc>
              <a:spcBef>
                <a:spcPts val="1772"/>
              </a:spcBef>
              <a:spcAft>
                <a:spcPts val="0"/>
              </a:spcAft>
              <a:buClr>
                <a:schemeClr val="dk1"/>
              </a:buClr>
              <a:buSzPts val="5669"/>
              <a:buNone/>
              <a:defRPr sz="5669"/>
            </a:lvl7pPr>
            <a:lvl8pPr lvl="7" algn="ctr">
              <a:lnSpc>
                <a:spcPct val="90000"/>
              </a:lnSpc>
              <a:spcBef>
                <a:spcPts val="1772"/>
              </a:spcBef>
              <a:spcAft>
                <a:spcPts val="0"/>
              </a:spcAft>
              <a:buClr>
                <a:schemeClr val="dk1"/>
              </a:buClr>
              <a:buSzPts val="5669"/>
              <a:buNone/>
              <a:defRPr sz="5669"/>
            </a:lvl8pPr>
            <a:lvl9pPr lvl="8" algn="ctr">
              <a:lnSpc>
                <a:spcPct val="90000"/>
              </a:lnSpc>
              <a:spcBef>
                <a:spcPts val="1772"/>
              </a:spcBef>
              <a:spcAft>
                <a:spcPts val="0"/>
              </a:spcAft>
              <a:buClr>
                <a:schemeClr val="dk1"/>
              </a:buClr>
              <a:buSzPts val="5669"/>
              <a:buNone/>
              <a:defRPr sz="5669"/>
            </a:lvl9pPr>
          </a:lstStyle>
          <a:p/>
        </p:txBody>
      </p:sp>
      <p:sp>
        <p:nvSpPr>
          <p:cNvPr id="18" name="Google Shape;18;p3"/>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showMasterSp="0" type="vertTx">
  <p:cSld name="VERTICAL_TEXT">
    <p:spTree>
      <p:nvGrpSpPr>
        <p:cNvPr id="132" name="Shape 132"/>
        <p:cNvGrpSpPr/>
        <p:nvPr/>
      </p:nvGrpSpPr>
      <p:grpSpPr>
        <a:xfrm>
          <a:off x="0" y="0"/>
          <a:ext cx="0" cy="0"/>
          <a:chOff x="0" y="0"/>
          <a:chExt cx="0" cy="0"/>
        </a:xfrm>
      </p:grpSpPr>
      <p:sp>
        <p:nvSpPr>
          <p:cNvPr id="133" name="Google Shape;133;p22"/>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4" name="Google Shape;134;p22"/>
          <p:cNvSpPr txBox="1"/>
          <p:nvPr>
            <p:ph idx="1" type="body"/>
          </p:nvPr>
        </p:nvSpPr>
        <p:spPr>
          <a:xfrm rot="5400000">
            <a:off x="3636169" y="9132095"/>
            <a:ext cx="25126951" cy="2794476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135" name="Google Shape;135;p22"/>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2"/>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2"/>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44" name="Shape 144"/>
        <p:cNvGrpSpPr/>
        <p:nvPr/>
      </p:nvGrpSpPr>
      <p:grpSpPr>
        <a:xfrm>
          <a:off x="0" y="0"/>
          <a:ext cx="0" cy="0"/>
          <a:chOff x="0" y="0"/>
          <a:chExt cx="0" cy="0"/>
        </a:xfrm>
      </p:grpSpPr>
      <p:sp>
        <p:nvSpPr>
          <p:cNvPr id="145" name="Google Shape;145;p24"/>
          <p:cNvSpPr txBox="1"/>
          <p:nvPr>
            <p:ph type="title"/>
          </p:nvPr>
        </p:nvSpPr>
        <p:spPr>
          <a:xfrm rot="5400000">
            <a:off x="9899125" y="15394960"/>
            <a:ext cx="33559330" cy="698609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6" name="Google Shape;146;p24"/>
          <p:cNvSpPr txBox="1"/>
          <p:nvPr>
            <p:ph idx="1" type="body"/>
          </p:nvPr>
        </p:nvSpPr>
        <p:spPr>
          <a:xfrm rot="5400000">
            <a:off x="-4275563" y="8611359"/>
            <a:ext cx="33559330" cy="2055329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147" name="Google Shape;147;p24"/>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4"/>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4"/>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33" name="Shape 33"/>
        <p:cNvGrpSpPr/>
        <p:nvPr/>
      </p:nvGrpSpPr>
      <p:grpSpPr>
        <a:xfrm>
          <a:off x="0" y="0"/>
          <a:ext cx="0" cy="0"/>
          <a:chOff x="0" y="0"/>
          <a:chExt cx="0" cy="0"/>
        </a:xfrm>
      </p:grpSpPr>
      <p:sp>
        <p:nvSpPr>
          <p:cNvPr id="34" name="Google Shape;34;p6"/>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6"/>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36" name="Google Shape;36;p6"/>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45" name="Shape 45"/>
        <p:cNvGrpSpPr/>
        <p:nvPr/>
      </p:nvGrpSpPr>
      <p:grpSpPr>
        <a:xfrm>
          <a:off x="0" y="0"/>
          <a:ext cx="0" cy="0"/>
          <a:chOff x="0" y="0"/>
          <a:chExt cx="0" cy="0"/>
        </a:xfrm>
      </p:grpSpPr>
      <p:sp>
        <p:nvSpPr>
          <p:cNvPr id="46" name="Google Shape;46;p8"/>
          <p:cNvSpPr txBox="1"/>
          <p:nvPr>
            <p:ph type="title"/>
          </p:nvPr>
        </p:nvSpPr>
        <p:spPr>
          <a:xfrm>
            <a:off x="2210578" y="9872559"/>
            <a:ext cx="27944386" cy="1647257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125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8"/>
          <p:cNvSpPr txBox="1"/>
          <p:nvPr>
            <p:ph idx="1" type="body"/>
          </p:nvPr>
        </p:nvSpPr>
        <p:spPr>
          <a:xfrm>
            <a:off x="2210578" y="26500972"/>
            <a:ext cx="27944386" cy="86625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sz="8504">
                <a:solidFill>
                  <a:schemeClr val="dk1"/>
                </a:solidFill>
              </a:defRPr>
            </a:lvl1pPr>
            <a:lvl2pPr indent="-228600" lvl="1" marL="914400" algn="l">
              <a:lnSpc>
                <a:spcPct val="90000"/>
              </a:lnSpc>
              <a:spcBef>
                <a:spcPts val="1775"/>
              </a:spcBef>
              <a:spcAft>
                <a:spcPts val="0"/>
              </a:spcAft>
              <a:buClr>
                <a:srgbClr val="888888"/>
              </a:buClr>
              <a:buSzPts val="7086"/>
              <a:buNone/>
              <a:defRPr sz="7086">
                <a:solidFill>
                  <a:srgbClr val="888888"/>
                </a:solidFill>
              </a:defRPr>
            </a:lvl2pPr>
            <a:lvl3pPr indent="-228600" lvl="2" marL="1371600" algn="l">
              <a:lnSpc>
                <a:spcPct val="90000"/>
              </a:lnSpc>
              <a:spcBef>
                <a:spcPts val="1775"/>
              </a:spcBef>
              <a:spcAft>
                <a:spcPts val="0"/>
              </a:spcAft>
              <a:buClr>
                <a:srgbClr val="888888"/>
              </a:buClr>
              <a:buSzPts val="6378"/>
              <a:buNone/>
              <a:defRPr sz="6378">
                <a:solidFill>
                  <a:srgbClr val="888888"/>
                </a:solidFill>
              </a:defRPr>
            </a:lvl3pPr>
            <a:lvl4pPr indent="-228600" lvl="3" marL="1828800" algn="l">
              <a:lnSpc>
                <a:spcPct val="90000"/>
              </a:lnSpc>
              <a:spcBef>
                <a:spcPts val="1775"/>
              </a:spcBef>
              <a:spcAft>
                <a:spcPts val="0"/>
              </a:spcAft>
              <a:buClr>
                <a:srgbClr val="888888"/>
              </a:buClr>
              <a:buSzPts val="5669"/>
              <a:buNone/>
              <a:defRPr sz="5669">
                <a:solidFill>
                  <a:srgbClr val="888888"/>
                </a:solidFill>
              </a:defRPr>
            </a:lvl4pPr>
            <a:lvl5pPr indent="-228600" lvl="4" marL="2286000" algn="l">
              <a:lnSpc>
                <a:spcPct val="90000"/>
              </a:lnSpc>
              <a:spcBef>
                <a:spcPts val="1775"/>
              </a:spcBef>
              <a:spcAft>
                <a:spcPts val="0"/>
              </a:spcAft>
              <a:buClr>
                <a:srgbClr val="888888"/>
              </a:buClr>
              <a:buSzPts val="5669"/>
              <a:buNone/>
              <a:defRPr sz="5669">
                <a:solidFill>
                  <a:srgbClr val="888888"/>
                </a:solidFill>
              </a:defRPr>
            </a:lvl5pPr>
            <a:lvl6pPr indent="-228600" lvl="5" marL="2743200" algn="l">
              <a:lnSpc>
                <a:spcPct val="90000"/>
              </a:lnSpc>
              <a:spcBef>
                <a:spcPts val="1772"/>
              </a:spcBef>
              <a:spcAft>
                <a:spcPts val="0"/>
              </a:spcAft>
              <a:buClr>
                <a:srgbClr val="888888"/>
              </a:buClr>
              <a:buSzPts val="5669"/>
              <a:buNone/>
              <a:defRPr sz="5669">
                <a:solidFill>
                  <a:srgbClr val="888888"/>
                </a:solidFill>
              </a:defRPr>
            </a:lvl6pPr>
            <a:lvl7pPr indent="-228600" lvl="6" marL="3200400" algn="l">
              <a:lnSpc>
                <a:spcPct val="90000"/>
              </a:lnSpc>
              <a:spcBef>
                <a:spcPts val="1772"/>
              </a:spcBef>
              <a:spcAft>
                <a:spcPts val="0"/>
              </a:spcAft>
              <a:buClr>
                <a:srgbClr val="888888"/>
              </a:buClr>
              <a:buSzPts val="5669"/>
              <a:buNone/>
              <a:defRPr sz="5669">
                <a:solidFill>
                  <a:srgbClr val="888888"/>
                </a:solidFill>
              </a:defRPr>
            </a:lvl7pPr>
            <a:lvl8pPr indent="-228600" lvl="7" marL="3657600" algn="l">
              <a:lnSpc>
                <a:spcPct val="90000"/>
              </a:lnSpc>
              <a:spcBef>
                <a:spcPts val="1772"/>
              </a:spcBef>
              <a:spcAft>
                <a:spcPts val="0"/>
              </a:spcAft>
              <a:buClr>
                <a:srgbClr val="888888"/>
              </a:buClr>
              <a:buSzPts val="5669"/>
              <a:buNone/>
              <a:defRPr sz="5669">
                <a:solidFill>
                  <a:srgbClr val="888888"/>
                </a:solidFill>
              </a:defRPr>
            </a:lvl8pPr>
            <a:lvl9pPr indent="-228600" lvl="8" marL="4114800" algn="l">
              <a:lnSpc>
                <a:spcPct val="90000"/>
              </a:lnSpc>
              <a:spcBef>
                <a:spcPts val="1772"/>
              </a:spcBef>
              <a:spcAft>
                <a:spcPts val="0"/>
              </a:spcAft>
              <a:buClr>
                <a:srgbClr val="888888"/>
              </a:buClr>
              <a:buSzPts val="5669"/>
              <a:buNone/>
              <a:defRPr sz="5669">
                <a:solidFill>
                  <a:srgbClr val="888888"/>
                </a:solidFill>
              </a:defRPr>
            </a:lvl9pPr>
          </a:lstStyle>
          <a:p/>
        </p:txBody>
      </p:sp>
      <p:sp>
        <p:nvSpPr>
          <p:cNvPr id="48" name="Google Shape;48;p8"/>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showMasterSp="0" type="twoObj">
  <p:cSld name="TWO_OBJECTS">
    <p:spTree>
      <p:nvGrpSpPr>
        <p:cNvPr id="57" name="Shape 57"/>
        <p:cNvGrpSpPr/>
        <p:nvPr/>
      </p:nvGrpSpPr>
      <p:grpSpPr>
        <a:xfrm>
          <a:off x="0" y="0"/>
          <a:ext cx="0" cy="0"/>
          <a:chOff x="0" y="0"/>
          <a:chExt cx="0" cy="0"/>
        </a:xfrm>
      </p:grpSpPr>
      <p:sp>
        <p:nvSpPr>
          <p:cNvPr id="58" name="Google Shape;58;p10"/>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10"/>
          <p:cNvSpPr txBox="1"/>
          <p:nvPr>
            <p:ph idx="1" type="body"/>
          </p:nvPr>
        </p:nvSpPr>
        <p:spPr>
          <a:xfrm>
            <a:off x="2227451" y="10541716"/>
            <a:ext cx="13769697" cy="2512595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60" name="Google Shape;60;p10"/>
          <p:cNvSpPr txBox="1"/>
          <p:nvPr>
            <p:ph idx="2" type="body"/>
          </p:nvPr>
        </p:nvSpPr>
        <p:spPr>
          <a:xfrm>
            <a:off x="16402141" y="10541716"/>
            <a:ext cx="13769697" cy="2512595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61" name="Google Shape;61;p10"/>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spTree>
      <p:nvGrpSpPr>
        <p:cNvPr id="70" name="Shape 70"/>
        <p:cNvGrpSpPr/>
        <p:nvPr/>
      </p:nvGrpSpPr>
      <p:grpSpPr>
        <a:xfrm>
          <a:off x="0" y="0"/>
          <a:ext cx="0" cy="0"/>
          <a:chOff x="0" y="0"/>
          <a:chExt cx="0" cy="0"/>
        </a:xfrm>
      </p:grpSpPr>
      <p:sp>
        <p:nvSpPr>
          <p:cNvPr id="71" name="Google Shape;71;p12"/>
          <p:cNvSpPr txBox="1"/>
          <p:nvPr>
            <p:ph type="title"/>
          </p:nvPr>
        </p:nvSpPr>
        <p:spPr>
          <a:xfrm>
            <a:off x="2231671" y="2108352"/>
            <a:ext cx="27944386" cy="765420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12"/>
          <p:cNvSpPr txBox="1"/>
          <p:nvPr>
            <p:ph idx="1" type="body"/>
          </p:nvPr>
        </p:nvSpPr>
        <p:spPr>
          <a:xfrm>
            <a:off x="2231675" y="9707549"/>
            <a:ext cx="13706416" cy="47575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b="1" sz="8504"/>
            </a:lvl1pPr>
            <a:lvl2pPr indent="-228600" lvl="1" marL="914400" algn="l">
              <a:lnSpc>
                <a:spcPct val="90000"/>
              </a:lnSpc>
              <a:spcBef>
                <a:spcPts val="1775"/>
              </a:spcBef>
              <a:spcAft>
                <a:spcPts val="0"/>
              </a:spcAft>
              <a:buClr>
                <a:schemeClr val="dk1"/>
              </a:buClr>
              <a:buSzPts val="7086"/>
              <a:buNone/>
              <a:defRPr b="1" sz="7086"/>
            </a:lvl2pPr>
            <a:lvl3pPr indent="-228600" lvl="2" marL="1371600" algn="l">
              <a:lnSpc>
                <a:spcPct val="90000"/>
              </a:lnSpc>
              <a:spcBef>
                <a:spcPts val="1775"/>
              </a:spcBef>
              <a:spcAft>
                <a:spcPts val="0"/>
              </a:spcAft>
              <a:buClr>
                <a:schemeClr val="dk1"/>
              </a:buClr>
              <a:buSzPts val="6378"/>
              <a:buNone/>
              <a:defRPr b="1" sz="6378"/>
            </a:lvl3pPr>
            <a:lvl4pPr indent="-228600" lvl="3" marL="1828800" algn="l">
              <a:lnSpc>
                <a:spcPct val="90000"/>
              </a:lnSpc>
              <a:spcBef>
                <a:spcPts val="1775"/>
              </a:spcBef>
              <a:spcAft>
                <a:spcPts val="0"/>
              </a:spcAft>
              <a:buClr>
                <a:schemeClr val="dk1"/>
              </a:buClr>
              <a:buSzPts val="5669"/>
              <a:buNone/>
              <a:defRPr b="1" sz="5669"/>
            </a:lvl4pPr>
            <a:lvl5pPr indent="-228600" lvl="4" marL="2286000" algn="l">
              <a:lnSpc>
                <a:spcPct val="90000"/>
              </a:lnSpc>
              <a:spcBef>
                <a:spcPts val="1775"/>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73" name="Google Shape;73;p12"/>
          <p:cNvSpPr txBox="1"/>
          <p:nvPr>
            <p:ph idx="2" type="body"/>
          </p:nvPr>
        </p:nvSpPr>
        <p:spPr>
          <a:xfrm>
            <a:off x="2231675" y="14465069"/>
            <a:ext cx="13706416" cy="212759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74" name="Google Shape;74;p12"/>
          <p:cNvSpPr txBox="1"/>
          <p:nvPr>
            <p:ph idx="3" type="body"/>
          </p:nvPr>
        </p:nvSpPr>
        <p:spPr>
          <a:xfrm>
            <a:off x="16402142" y="9707549"/>
            <a:ext cx="13773917" cy="47575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b="1" sz="8504"/>
            </a:lvl1pPr>
            <a:lvl2pPr indent="-228600" lvl="1" marL="914400" algn="l">
              <a:lnSpc>
                <a:spcPct val="90000"/>
              </a:lnSpc>
              <a:spcBef>
                <a:spcPts val="1775"/>
              </a:spcBef>
              <a:spcAft>
                <a:spcPts val="0"/>
              </a:spcAft>
              <a:buClr>
                <a:schemeClr val="dk1"/>
              </a:buClr>
              <a:buSzPts val="7086"/>
              <a:buNone/>
              <a:defRPr b="1" sz="7086"/>
            </a:lvl2pPr>
            <a:lvl3pPr indent="-228600" lvl="2" marL="1371600" algn="l">
              <a:lnSpc>
                <a:spcPct val="90000"/>
              </a:lnSpc>
              <a:spcBef>
                <a:spcPts val="1775"/>
              </a:spcBef>
              <a:spcAft>
                <a:spcPts val="0"/>
              </a:spcAft>
              <a:buClr>
                <a:schemeClr val="dk1"/>
              </a:buClr>
              <a:buSzPts val="6378"/>
              <a:buNone/>
              <a:defRPr b="1" sz="6378"/>
            </a:lvl3pPr>
            <a:lvl4pPr indent="-228600" lvl="3" marL="1828800" algn="l">
              <a:lnSpc>
                <a:spcPct val="90000"/>
              </a:lnSpc>
              <a:spcBef>
                <a:spcPts val="1775"/>
              </a:spcBef>
              <a:spcAft>
                <a:spcPts val="0"/>
              </a:spcAft>
              <a:buClr>
                <a:schemeClr val="dk1"/>
              </a:buClr>
              <a:buSzPts val="5669"/>
              <a:buNone/>
              <a:defRPr b="1" sz="5669"/>
            </a:lvl4pPr>
            <a:lvl5pPr indent="-228600" lvl="4" marL="2286000" algn="l">
              <a:lnSpc>
                <a:spcPct val="90000"/>
              </a:lnSpc>
              <a:spcBef>
                <a:spcPts val="1775"/>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75" name="Google Shape;75;p12"/>
          <p:cNvSpPr txBox="1"/>
          <p:nvPr>
            <p:ph idx="4" type="body"/>
          </p:nvPr>
        </p:nvSpPr>
        <p:spPr>
          <a:xfrm>
            <a:off x="16402142" y="14465069"/>
            <a:ext cx="13773917" cy="212759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76" name="Google Shape;76;p12"/>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showMasterSp="0" type="titleOnly">
  <p:cSld name="TITLE_ONLY">
    <p:spTree>
      <p:nvGrpSpPr>
        <p:cNvPr id="85" name="Shape 85"/>
        <p:cNvGrpSpPr/>
        <p:nvPr/>
      </p:nvGrpSpPr>
      <p:grpSpPr>
        <a:xfrm>
          <a:off x="0" y="0"/>
          <a:ext cx="0" cy="0"/>
          <a:chOff x="0" y="0"/>
          <a:chExt cx="0" cy="0"/>
        </a:xfrm>
      </p:grpSpPr>
      <p:sp>
        <p:nvSpPr>
          <p:cNvPr id="86" name="Google Shape;86;p14"/>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7" name="Google Shape;87;p14"/>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96" name="Shape 96"/>
        <p:cNvGrpSpPr/>
        <p:nvPr/>
      </p:nvGrpSpPr>
      <p:grpSpPr>
        <a:xfrm>
          <a:off x="0" y="0"/>
          <a:ext cx="0" cy="0"/>
          <a:chOff x="0" y="0"/>
          <a:chExt cx="0" cy="0"/>
        </a:xfrm>
      </p:grpSpPr>
      <p:sp>
        <p:nvSpPr>
          <p:cNvPr id="97" name="Google Shape;97;p16"/>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6"/>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6"/>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106" name="Shape 106"/>
        <p:cNvGrpSpPr/>
        <p:nvPr/>
      </p:nvGrpSpPr>
      <p:grpSpPr>
        <a:xfrm>
          <a:off x="0" y="0"/>
          <a:ext cx="0" cy="0"/>
          <a:chOff x="0" y="0"/>
          <a:chExt cx="0" cy="0"/>
        </a:xfrm>
      </p:grpSpPr>
      <p:sp>
        <p:nvSpPr>
          <p:cNvPr id="107" name="Google Shape;107;p18"/>
          <p:cNvSpPr txBox="1"/>
          <p:nvPr>
            <p:ph type="title"/>
          </p:nvPr>
        </p:nvSpPr>
        <p:spPr>
          <a:xfrm>
            <a:off x="2231671" y="2640012"/>
            <a:ext cx="10449614" cy="924004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11338"/>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8" name="Google Shape;108;p18"/>
          <p:cNvSpPr txBox="1"/>
          <p:nvPr>
            <p:ph idx="1" type="body"/>
          </p:nvPr>
        </p:nvSpPr>
        <p:spPr>
          <a:xfrm>
            <a:off x="13773917" y="5701703"/>
            <a:ext cx="16402140" cy="28141800"/>
          </a:xfrm>
          <a:prstGeom prst="rect">
            <a:avLst/>
          </a:prstGeom>
          <a:noFill/>
          <a:ln>
            <a:noFill/>
          </a:ln>
        </p:spPr>
        <p:txBody>
          <a:bodyPr anchorCtr="0" anchor="t" bIns="45700" lIns="91425" spcFirstLastPara="1" rIns="91425" wrap="square" tIns="45700">
            <a:noAutofit/>
          </a:bodyPr>
          <a:lstStyle>
            <a:lvl1pPr indent="-948563" lvl="0" marL="457200" algn="l">
              <a:lnSpc>
                <a:spcPct val="90000"/>
              </a:lnSpc>
              <a:spcBef>
                <a:spcPts val="3538"/>
              </a:spcBef>
              <a:spcAft>
                <a:spcPts val="0"/>
              </a:spcAft>
              <a:buClr>
                <a:schemeClr val="dk1"/>
              </a:buClr>
              <a:buSzPts val="11338"/>
              <a:buChar char="•"/>
              <a:defRPr sz="11338"/>
            </a:lvl1pPr>
            <a:lvl2pPr indent="-858583" lvl="1" marL="914400" algn="l">
              <a:lnSpc>
                <a:spcPct val="90000"/>
              </a:lnSpc>
              <a:spcBef>
                <a:spcPts val="1775"/>
              </a:spcBef>
              <a:spcAft>
                <a:spcPts val="0"/>
              </a:spcAft>
              <a:buClr>
                <a:schemeClr val="dk1"/>
              </a:buClr>
              <a:buSzPts val="9921"/>
              <a:buChar char="•"/>
              <a:defRPr sz="9921"/>
            </a:lvl2pPr>
            <a:lvl3pPr indent="-768604" lvl="2" marL="1371600" algn="l">
              <a:lnSpc>
                <a:spcPct val="90000"/>
              </a:lnSpc>
              <a:spcBef>
                <a:spcPts val="1775"/>
              </a:spcBef>
              <a:spcAft>
                <a:spcPts val="0"/>
              </a:spcAft>
              <a:buClr>
                <a:schemeClr val="dk1"/>
              </a:buClr>
              <a:buSzPts val="8504"/>
              <a:buChar char="•"/>
              <a:defRPr sz="8504"/>
            </a:lvl3pPr>
            <a:lvl4pPr indent="-678561" lvl="3" marL="1828800" algn="l">
              <a:lnSpc>
                <a:spcPct val="90000"/>
              </a:lnSpc>
              <a:spcBef>
                <a:spcPts val="1775"/>
              </a:spcBef>
              <a:spcAft>
                <a:spcPts val="0"/>
              </a:spcAft>
              <a:buClr>
                <a:schemeClr val="dk1"/>
              </a:buClr>
              <a:buSzPts val="7086"/>
              <a:buChar char="•"/>
              <a:defRPr sz="7086"/>
            </a:lvl4pPr>
            <a:lvl5pPr indent="-678561" lvl="4" marL="2286000" algn="l">
              <a:lnSpc>
                <a:spcPct val="90000"/>
              </a:lnSpc>
              <a:spcBef>
                <a:spcPts val="1775"/>
              </a:spcBef>
              <a:spcAft>
                <a:spcPts val="0"/>
              </a:spcAft>
              <a:buClr>
                <a:schemeClr val="dk1"/>
              </a:buClr>
              <a:buSzPts val="7086"/>
              <a:buChar char="•"/>
              <a:defRPr sz="7086"/>
            </a:lvl5pPr>
            <a:lvl6pPr indent="-678560" lvl="5" marL="2743200" algn="l">
              <a:lnSpc>
                <a:spcPct val="90000"/>
              </a:lnSpc>
              <a:spcBef>
                <a:spcPts val="1772"/>
              </a:spcBef>
              <a:spcAft>
                <a:spcPts val="0"/>
              </a:spcAft>
              <a:buClr>
                <a:schemeClr val="dk1"/>
              </a:buClr>
              <a:buSzPts val="7086"/>
              <a:buChar char="•"/>
              <a:defRPr sz="7086"/>
            </a:lvl6pPr>
            <a:lvl7pPr indent="-678560" lvl="6" marL="3200400" algn="l">
              <a:lnSpc>
                <a:spcPct val="90000"/>
              </a:lnSpc>
              <a:spcBef>
                <a:spcPts val="1772"/>
              </a:spcBef>
              <a:spcAft>
                <a:spcPts val="0"/>
              </a:spcAft>
              <a:buClr>
                <a:schemeClr val="dk1"/>
              </a:buClr>
              <a:buSzPts val="7086"/>
              <a:buChar char="•"/>
              <a:defRPr sz="7086"/>
            </a:lvl7pPr>
            <a:lvl8pPr indent="-678560" lvl="7" marL="3657600" algn="l">
              <a:lnSpc>
                <a:spcPct val="90000"/>
              </a:lnSpc>
              <a:spcBef>
                <a:spcPts val="1772"/>
              </a:spcBef>
              <a:spcAft>
                <a:spcPts val="0"/>
              </a:spcAft>
              <a:buClr>
                <a:schemeClr val="dk1"/>
              </a:buClr>
              <a:buSzPts val="7086"/>
              <a:buChar char="•"/>
              <a:defRPr sz="7086"/>
            </a:lvl8pPr>
            <a:lvl9pPr indent="-678560" lvl="8" marL="4114800" algn="l">
              <a:lnSpc>
                <a:spcPct val="90000"/>
              </a:lnSpc>
              <a:spcBef>
                <a:spcPts val="1772"/>
              </a:spcBef>
              <a:spcAft>
                <a:spcPts val="0"/>
              </a:spcAft>
              <a:buClr>
                <a:schemeClr val="dk1"/>
              </a:buClr>
              <a:buSzPts val="7086"/>
              <a:buChar char="•"/>
              <a:defRPr sz="7086"/>
            </a:lvl9pPr>
          </a:lstStyle>
          <a:p/>
        </p:txBody>
      </p:sp>
      <p:sp>
        <p:nvSpPr>
          <p:cNvPr id="109" name="Google Shape;109;p18"/>
          <p:cNvSpPr txBox="1"/>
          <p:nvPr>
            <p:ph idx="2" type="body"/>
          </p:nvPr>
        </p:nvSpPr>
        <p:spPr>
          <a:xfrm>
            <a:off x="2231671" y="11880056"/>
            <a:ext cx="10449614" cy="2200927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5669"/>
              <a:buNone/>
              <a:defRPr sz="5669"/>
            </a:lvl1pPr>
            <a:lvl2pPr indent="-228600" lvl="1" marL="914400" algn="l">
              <a:lnSpc>
                <a:spcPct val="90000"/>
              </a:lnSpc>
              <a:spcBef>
                <a:spcPts val="1775"/>
              </a:spcBef>
              <a:spcAft>
                <a:spcPts val="0"/>
              </a:spcAft>
              <a:buClr>
                <a:schemeClr val="dk1"/>
              </a:buClr>
              <a:buSzPts val="4960"/>
              <a:buNone/>
              <a:defRPr sz="4960"/>
            </a:lvl2pPr>
            <a:lvl3pPr indent="-228600" lvl="2" marL="1371600" algn="l">
              <a:lnSpc>
                <a:spcPct val="90000"/>
              </a:lnSpc>
              <a:spcBef>
                <a:spcPts val="1775"/>
              </a:spcBef>
              <a:spcAft>
                <a:spcPts val="0"/>
              </a:spcAft>
              <a:buClr>
                <a:schemeClr val="dk1"/>
              </a:buClr>
              <a:buSzPts val="4252"/>
              <a:buNone/>
              <a:defRPr sz="4252"/>
            </a:lvl3pPr>
            <a:lvl4pPr indent="-228600" lvl="3" marL="1828800" algn="l">
              <a:lnSpc>
                <a:spcPct val="90000"/>
              </a:lnSpc>
              <a:spcBef>
                <a:spcPts val="1775"/>
              </a:spcBef>
              <a:spcAft>
                <a:spcPts val="0"/>
              </a:spcAft>
              <a:buClr>
                <a:schemeClr val="dk1"/>
              </a:buClr>
              <a:buSzPts val="3543"/>
              <a:buNone/>
              <a:defRPr sz="3543"/>
            </a:lvl4pPr>
            <a:lvl5pPr indent="-228600" lvl="4" marL="2286000" algn="l">
              <a:lnSpc>
                <a:spcPct val="90000"/>
              </a:lnSpc>
              <a:spcBef>
                <a:spcPts val="1775"/>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110" name="Google Shape;110;p18"/>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8"/>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8"/>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19" name="Shape 119"/>
        <p:cNvGrpSpPr/>
        <p:nvPr/>
      </p:nvGrpSpPr>
      <p:grpSpPr>
        <a:xfrm>
          <a:off x="0" y="0"/>
          <a:ext cx="0" cy="0"/>
          <a:chOff x="0" y="0"/>
          <a:chExt cx="0" cy="0"/>
        </a:xfrm>
      </p:grpSpPr>
      <p:sp>
        <p:nvSpPr>
          <p:cNvPr id="120" name="Google Shape;120;p20"/>
          <p:cNvSpPr txBox="1"/>
          <p:nvPr>
            <p:ph type="title"/>
          </p:nvPr>
        </p:nvSpPr>
        <p:spPr>
          <a:xfrm>
            <a:off x="2231671" y="2640012"/>
            <a:ext cx="10449614" cy="924004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11338"/>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1" name="Google Shape;121;p20"/>
          <p:cNvSpPr/>
          <p:nvPr>
            <p:ph idx="2" type="pic"/>
          </p:nvPr>
        </p:nvSpPr>
        <p:spPr>
          <a:xfrm>
            <a:off x="13773917" y="5701703"/>
            <a:ext cx="16402140" cy="28141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3538"/>
              </a:spcBef>
              <a:spcAft>
                <a:spcPts val="0"/>
              </a:spcAft>
              <a:buClr>
                <a:schemeClr val="dk1"/>
              </a:buClr>
              <a:buSzPts val="11338"/>
              <a:buFont typeface="Arial"/>
              <a:buNone/>
              <a:defRPr b="0" i="0" sz="11338" u="none" cap="none" strike="noStrike">
                <a:solidFill>
                  <a:schemeClr val="dk1"/>
                </a:solidFill>
                <a:latin typeface="Calibri"/>
                <a:ea typeface="Calibri"/>
                <a:cs typeface="Calibri"/>
                <a:sym typeface="Calibri"/>
              </a:defRPr>
            </a:lvl1pPr>
            <a:lvl2pPr lvl="1" marR="0" rtl="0" algn="l">
              <a:lnSpc>
                <a:spcPct val="90000"/>
              </a:lnSpc>
              <a:spcBef>
                <a:spcPts val="1775"/>
              </a:spcBef>
              <a:spcAft>
                <a:spcPts val="0"/>
              </a:spcAft>
              <a:buClr>
                <a:schemeClr val="dk1"/>
              </a:buClr>
              <a:buSzPts val="9921"/>
              <a:buFont typeface="Arial"/>
              <a:buNone/>
              <a:defRPr b="0" i="0" sz="9921" u="none" cap="none" strike="noStrike">
                <a:solidFill>
                  <a:schemeClr val="dk1"/>
                </a:solidFill>
                <a:latin typeface="Calibri"/>
                <a:ea typeface="Calibri"/>
                <a:cs typeface="Calibri"/>
                <a:sym typeface="Calibri"/>
              </a:defRPr>
            </a:lvl2pPr>
            <a:lvl3pPr lvl="2" marR="0" rtl="0" algn="l">
              <a:lnSpc>
                <a:spcPct val="90000"/>
              </a:lnSpc>
              <a:spcBef>
                <a:spcPts val="1775"/>
              </a:spcBef>
              <a:spcAft>
                <a:spcPts val="0"/>
              </a:spcAft>
              <a:buClr>
                <a:schemeClr val="dk1"/>
              </a:buClr>
              <a:buSzPts val="8504"/>
              <a:buFont typeface="Arial"/>
              <a:buNone/>
              <a:defRPr b="0" i="0" sz="8504" u="none" cap="none" strike="noStrike">
                <a:solidFill>
                  <a:schemeClr val="dk1"/>
                </a:solidFill>
                <a:latin typeface="Calibri"/>
                <a:ea typeface="Calibri"/>
                <a:cs typeface="Calibri"/>
                <a:sym typeface="Calibri"/>
              </a:defRPr>
            </a:lvl3pPr>
            <a:lvl4pPr lvl="3" marR="0" rtl="0" algn="l">
              <a:lnSpc>
                <a:spcPct val="90000"/>
              </a:lnSpc>
              <a:spcBef>
                <a:spcPts val="1775"/>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4pPr>
            <a:lvl5pPr lvl="4" marR="0" rtl="0" algn="l">
              <a:lnSpc>
                <a:spcPct val="90000"/>
              </a:lnSpc>
              <a:spcBef>
                <a:spcPts val="1775"/>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5pPr>
            <a:lvl6pPr lvl="5" marR="0" rtl="0" algn="l">
              <a:lnSpc>
                <a:spcPct val="90000"/>
              </a:lnSpc>
              <a:spcBef>
                <a:spcPts val="1772"/>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6pPr>
            <a:lvl7pPr lvl="6" marR="0" rtl="0" algn="l">
              <a:lnSpc>
                <a:spcPct val="90000"/>
              </a:lnSpc>
              <a:spcBef>
                <a:spcPts val="1772"/>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7pPr>
            <a:lvl8pPr lvl="7" marR="0" rtl="0" algn="l">
              <a:lnSpc>
                <a:spcPct val="90000"/>
              </a:lnSpc>
              <a:spcBef>
                <a:spcPts val="1772"/>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8pPr>
            <a:lvl9pPr lvl="8" marR="0" rtl="0" algn="l">
              <a:lnSpc>
                <a:spcPct val="90000"/>
              </a:lnSpc>
              <a:spcBef>
                <a:spcPts val="1772"/>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9pPr>
          </a:lstStyle>
          <a:p/>
        </p:txBody>
      </p:sp>
      <p:sp>
        <p:nvSpPr>
          <p:cNvPr id="122" name="Google Shape;122;p20"/>
          <p:cNvSpPr txBox="1"/>
          <p:nvPr>
            <p:ph idx="1" type="body"/>
          </p:nvPr>
        </p:nvSpPr>
        <p:spPr>
          <a:xfrm>
            <a:off x="2231671" y="11880056"/>
            <a:ext cx="10449614" cy="2200927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5669"/>
              <a:buNone/>
              <a:defRPr sz="5669"/>
            </a:lvl1pPr>
            <a:lvl2pPr indent="-228600" lvl="1" marL="914400" algn="l">
              <a:lnSpc>
                <a:spcPct val="90000"/>
              </a:lnSpc>
              <a:spcBef>
                <a:spcPts val="1775"/>
              </a:spcBef>
              <a:spcAft>
                <a:spcPts val="0"/>
              </a:spcAft>
              <a:buClr>
                <a:schemeClr val="dk1"/>
              </a:buClr>
              <a:buSzPts val="4960"/>
              <a:buNone/>
              <a:defRPr sz="4960"/>
            </a:lvl2pPr>
            <a:lvl3pPr indent="-228600" lvl="2" marL="1371600" algn="l">
              <a:lnSpc>
                <a:spcPct val="90000"/>
              </a:lnSpc>
              <a:spcBef>
                <a:spcPts val="1775"/>
              </a:spcBef>
              <a:spcAft>
                <a:spcPts val="0"/>
              </a:spcAft>
              <a:buClr>
                <a:schemeClr val="dk1"/>
              </a:buClr>
              <a:buSzPts val="4252"/>
              <a:buNone/>
              <a:defRPr sz="4252"/>
            </a:lvl3pPr>
            <a:lvl4pPr indent="-228600" lvl="3" marL="1828800" algn="l">
              <a:lnSpc>
                <a:spcPct val="90000"/>
              </a:lnSpc>
              <a:spcBef>
                <a:spcPts val="1775"/>
              </a:spcBef>
              <a:spcAft>
                <a:spcPts val="0"/>
              </a:spcAft>
              <a:buClr>
                <a:schemeClr val="dk1"/>
              </a:buClr>
              <a:buSzPts val="3543"/>
              <a:buNone/>
              <a:defRPr sz="3543"/>
            </a:lvl4pPr>
            <a:lvl5pPr indent="-228600" lvl="4" marL="2286000" algn="l">
              <a:lnSpc>
                <a:spcPct val="90000"/>
              </a:lnSpc>
              <a:spcBef>
                <a:spcPts val="1775"/>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123" name="Google Shape;123;p20"/>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0"/>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0"/>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6.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9.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3.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11" name="Google Shape;11;p2"/>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113" name="Shape 113"/>
        <p:cNvGrpSpPr/>
        <p:nvPr/>
      </p:nvGrpSpPr>
      <p:grpSpPr>
        <a:xfrm>
          <a:off x="0" y="0"/>
          <a:ext cx="0" cy="0"/>
          <a:chOff x="0" y="0"/>
          <a:chExt cx="0" cy="0"/>
        </a:xfrm>
      </p:grpSpPr>
      <p:sp>
        <p:nvSpPr>
          <p:cNvPr id="114" name="Google Shape;114;p19"/>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115" name="Google Shape;115;p19"/>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116" name="Google Shape;116;p19"/>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17" name="Google Shape;117;p19"/>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18" name="Google Shape;118;p19"/>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126" name="Shape 126"/>
        <p:cNvGrpSpPr/>
        <p:nvPr/>
      </p:nvGrpSpPr>
      <p:grpSpPr>
        <a:xfrm>
          <a:off x="0" y="0"/>
          <a:ext cx="0" cy="0"/>
          <a:chOff x="0" y="0"/>
          <a:chExt cx="0" cy="0"/>
        </a:xfrm>
      </p:grpSpPr>
      <p:sp>
        <p:nvSpPr>
          <p:cNvPr id="127" name="Google Shape;127;p21"/>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128" name="Google Shape;128;p21"/>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129" name="Google Shape;129;p21"/>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30" name="Google Shape;130;p21"/>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31" name="Google Shape;131;p21"/>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138" name="Shape 138"/>
        <p:cNvGrpSpPr/>
        <p:nvPr/>
      </p:nvGrpSpPr>
      <p:grpSpPr>
        <a:xfrm>
          <a:off x="0" y="0"/>
          <a:ext cx="0" cy="0"/>
          <a:chOff x="0" y="0"/>
          <a:chExt cx="0" cy="0"/>
        </a:xfrm>
      </p:grpSpPr>
      <p:sp>
        <p:nvSpPr>
          <p:cNvPr id="139" name="Google Shape;139;p23"/>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140" name="Google Shape;140;p23"/>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141" name="Google Shape;141;p23"/>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42" name="Google Shape;142;p23"/>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43" name="Google Shape;143;p23"/>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23" name="Google Shape;23;p4"/>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24" name="Google Shape;24;p4"/>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29" name="Google Shape;29;p5"/>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30" name="Google Shape;30;p5"/>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39" name="Shape 39"/>
        <p:cNvGrpSpPr/>
        <p:nvPr/>
      </p:nvGrpSpPr>
      <p:grpSpPr>
        <a:xfrm>
          <a:off x="0" y="0"/>
          <a:ext cx="0" cy="0"/>
          <a:chOff x="0" y="0"/>
          <a:chExt cx="0" cy="0"/>
        </a:xfrm>
      </p:grpSpPr>
      <p:sp>
        <p:nvSpPr>
          <p:cNvPr id="40" name="Google Shape;40;p7"/>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41" name="Google Shape;41;p7"/>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42" name="Google Shape;42;p7"/>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43" name="Google Shape;43;p7"/>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44" name="Google Shape;44;p7"/>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51" name="Shape 51"/>
        <p:cNvGrpSpPr/>
        <p:nvPr/>
      </p:nvGrpSpPr>
      <p:grpSpPr>
        <a:xfrm>
          <a:off x="0" y="0"/>
          <a:ext cx="0" cy="0"/>
          <a:chOff x="0" y="0"/>
          <a:chExt cx="0" cy="0"/>
        </a:xfrm>
      </p:grpSpPr>
      <p:sp>
        <p:nvSpPr>
          <p:cNvPr id="52" name="Google Shape;52;p9"/>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53" name="Google Shape;53;p9"/>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54" name="Google Shape;54;p9"/>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55" name="Google Shape;55;p9"/>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56" name="Google Shape;56;p9"/>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64" name="Shape 64"/>
        <p:cNvGrpSpPr/>
        <p:nvPr/>
      </p:nvGrpSpPr>
      <p:grpSpPr>
        <a:xfrm>
          <a:off x="0" y="0"/>
          <a:ext cx="0" cy="0"/>
          <a:chOff x="0" y="0"/>
          <a:chExt cx="0" cy="0"/>
        </a:xfrm>
      </p:grpSpPr>
      <p:sp>
        <p:nvSpPr>
          <p:cNvPr id="65" name="Google Shape;65;p11"/>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66" name="Google Shape;66;p11"/>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67" name="Google Shape;67;p11"/>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68" name="Google Shape;68;p11"/>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69" name="Google Shape;69;p11"/>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79" name="Shape 79"/>
        <p:cNvGrpSpPr/>
        <p:nvPr/>
      </p:nvGrpSpPr>
      <p:grpSpPr>
        <a:xfrm>
          <a:off x="0" y="0"/>
          <a:ext cx="0" cy="0"/>
          <a:chOff x="0" y="0"/>
          <a:chExt cx="0" cy="0"/>
        </a:xfrm>
      </p:grpSpPr>
      <p:sp>
        <p:nvSpPr>
          <p:cNvPr id="80" name="Google Shape;80;p13"/>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81" name="Google Shape;81;p13"/>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82" name="Google Shape;82;p13"/>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83" name="Google Shape;83;p13"/>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84" name="Google Shape;84;p13"/>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92" name="Google Shape;92;p15"/>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93" name="Google Shape;93;p15"/>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94" name="Google Shape;94;p15"/>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95" name="Google Shape;95;p15"/>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AFD"/>
            </a:gs>
            <a:gs pos="74000">
              <a:srgbClr val="B5D2EC"/>
            </a:gs>
            <a:gs pos="83000">
              <a:srgbClr val="B5D2EC"/>
            </a:gs>
            <a:gs pos="100000">
              <a:srgbClr val="CEE1F2"/>
            </a:gs>
          </a:gsLst>
          <a:lin ang="5400000" scaled="0"/>
        </a:gra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2227262" y="2108200"/>
            <a:ext cx="27944761" cy="76549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102" name="Google Shape;102;p17"/>
          <p:cNvSpPr txBox="1"/>
          <p:nvPr>
            <p:ph idx="1" type="body"/>
          </p:nvPr>
        </p:nvSpPr>
        <p:spPr>
          <a:xfrm>
            <a:off x="2227262" y="10541000"/>
            <a:ext cx="27944761" cy="25126951"/>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103" name="Google Shape;103;p17"/>
          <p:cNvSpPr txBox="1"/>
          <p:nvPr>
            <p:ph idx="10" type="dt"/>
          </p:nvPr>
        </p:nvSpPr>
        <p:spPr>
          <a:xfrm>
            <a:off x="2227262" y="36703000"/>
            <a:ext cx="7289800"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04" name="Google Shape;104;p17"/>
          <p:cNvSpPr txBox="1"/>
          <p:nvPr>
            <p:ph idx="11" type="ftr"/>
          </p:nvPr>
        </p:nvSpPr>
        <p:spPr>
          <a:xfrm>
            <a:off x="10731500" y="36703000"/>
            <a:ext cx="10936287" cy="2108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05" name="Google Shape;105;p17"/>
          <p:cNvSpPr txBox="1"/>
          <p:nvPr>
            <p:ph idx="12" type="sldNum"/>
          </p:nvPr>
        </p:nvSpPr>
        <p:spPr>
          <a:xfrm>
            <a:off x="22882225" y="36703000"/>
            <a:ext cx="7289800" cy="2108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9.jpg"/><Relationship Id="rId11" Type="http://schemas.openxmlformats.org/officeDocument/2006/relationships/image" Target="../media/image14.jpg"/><Relationship Id="rId10" Type="http://schemas.openxmlformats.org/officeDocument/2006/relationships/image" Target="../media/image16.jpg"/><Relationship Id="rId13" Type="http://schemas.openxmlformats.org/officeDocument/2006/relationships/image" Target="../media/image17.jpg"/><Relationship Id="rId12" Type="http://schemas.openxmlformats.org/officeDocument/2006/relationships/image" Target="../media/image15.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2.jpg"/><Relationship Id="rId15" Type="http://schemas.openxmlformats.org/officeDocument/2006/relationships/image" Target="../media/image11.jpg"/><Relationship Id="rId14" Type="http://schemas.openxmlformats.org/officeDocument/2006/relationships/image" Target="../media/image7.jpg"/><Relationship Id="rId17" Type="http://schemas.openxmlformats.org/officeDocument/2006/relationships/image" Target="../media/image8.jpg"/><Relationship Id="rId16" Type="http://schemas.openxmlformats.org/officeDocument/2006/relationships/image" Target="../media/image3.jpg"/><Relationship Id="rId5" Type="http://schemas.openxmlformats.org/officeDocument/2006/relationships/image" Target="../media/image5.jpg"/><Relationship Id="rId19" Type="http://schemas.openxmlformats.org/officeDocument/2006/relationships/image" Target="../media/image13.jpg"/><Relationship Id="rId6" Type="http://schemas.openxmlformats.org/officeDocument/2006/relationships/image" Target="../media/image4.jpg"/><Relationship Id="rId18" Type="http://schemas.openxmlformats.org/officeDocument/2006/relationships/image" Target="../media/image10.jpg"/><Relationship Id="rId7" Type="http://schemas.openxmlformats.org/officeDocument/2006/relationships/image" Target="../media/image18.jpg"/><Relationship Id="rId8"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pic>
        <p:nvPicPr>
          <p:cNvPr id="155" name="Google Shape;155;p1"/>
          <p:cNvPicPr preferRelativeResize="0"/>
          <p:nvPr/>
        </p:nvPicPr>
        <p:blipFill rotWithShape="1">
          <a:blip r:embed="rId3">
            <a:alphaModFix/>
          </a:blip>
          <a:srcRect b="87356" l="0" r="0" t="0"/>
          <a:stretch/>
        </p:blipFill>
        <p:spPr>
          <a:xfrm>
            <a:off x="1487487" y="100012"/>
            <a:ext cx="29422726" cy="4702175"/>
          </a:xfrm>
          <a:prstGeom prst="rect">
            <a:avLst/>
          </a:prstGeom>
          <a:noFill/>
          <a:ln>
            <a:noFill/>
          </a:ln>
        </p:spPr>
      </p:pic>
      <p:sp>
        <p:nvSpPr>
          <p:cNvPr id="156" name="Google Shape;156;p1"/>
          <p:cNvSpPr txBox="1"/>
          <p:nvPr>
            <p:ph type="ctrTitle"/>
          </p:nvPr>
        </p:nvSpPr>
        <p:spPr>
          <a:xfrm>
            <a:off x="11799887" y="6008687"/>
            <a:ext cx="7688262" cy="178911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1B2C43"/>
              </a:buClr>
              <a:buSzPts val="6000"/>
              <a:buFont typeface="Arial Black"/>
              <a:buNone/>
            </a:pPr>
            <a:r>
              <a:rPr b="0" i="0" lang="en-US" sz="6000" u="none">
                <a:solidFill>
                  <a:srgbClr val="1B2C43"/>
                </a:solidFill>
                <a:latin typeface="Arial Black"/>
                <a:ea typeface="Arial Black"/>
                <a:cs typeface="Arial Black"/>
                <a:sym typeface="Arial Black"/>
              </a:rPr>
              <a:t>Travelibrary</a:t>
            </a:r>
            <a:endParaRPr/>
          </a:p>
        </p:txBody>
      </p:sp>
      <p:sp>
        <p:nvSpPr>
          <p:cNvPr id="157" name="Google Shape;157;p1"/>
          <p:cNvSpPr txBox="1"/>
          <p:nvPr/>
        </p:nvSpPr>
        <p:spPr>
          <a:xfrm>
            <a:off x="19886613" y="5241925"/>
            <a:ext cx="9890125" cy="4502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5BBCA"/>
              </a:buClr>
              <a:buSzPts val="4000"/>
              <a:buFont typeface="Calibri"/>
              <a:buNone/>
            </a:pPr>
            <a:r>
              <a:rPr b="0" i="0" lang="en-US" sz="4000" u="none" cap="none" strike="noStrike">
                <a:solidFill>
                  <a:srgbClr val="45BBCA"/>
                </a:solidFill>
                <a:latin typeface="Times New Roman"/>
                <a:ea typeface="Times New Roman"/>
                <a:cs typeface="Times New Roman"/>
                <a:sym typeface="Times New Roman"/>
              </a:rPr>
              <a:t>-Alejandro Giraldo Ocampo.</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00"/>
              </a:spcBef>
              <a:spcAft>
                <a:spcPts val="0"/>
              </a:spcAft>
              <a:buClr>
                <a:srgbClr val="45BBCA"/>
              </a:buClr>
              <a:buSzPts val="4000"/>
              <a:buFont typeface="Calibri"/>
              <a:buNone/>
            </a:pPr>
            <a:r>
              <a:rPr b="0" i="0" lang="en-US" sz="4000" u="none" cap="none" strike="noStrike">
                <a:solidFill>
                  <a:srgbClr val="45BBCA"/>
                </a:solidFill>
                <a:latin typeface="Times New Roman"/>
                <a:ea typeface="Times New Roman"/>
                <a:cs typeface="Times New Roman"/>
                <a:sym typeface="Times New Roman"/>
              </a:rPr>
              <a:t>-Juan Cristopher Jiménez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00"/>
              </a:spcBef>
              <a:spcAft>
                <a:spcPts val="0"/>
              </a:spcAft>
              <a:buClr>
                <a:srgbClr val="45BBCA"/>
              </a:buClr>
              <a:buSzPts val="4000"/>
              <a:buFont typeface="Calibri"/>
              <a:buNone/>
            </a:pPr>
            <a:r>
              <a:rPr b="0" i="0" lang="en-US" sz="4000" u="none" cap="none" strike="noStrike">
                <a:solidFill>
                  <a:srgbClr val="45BBCA"/>
                </a:solidFill>
                <a:latin typeface="Times New Roman"/>
                <a:ea typeface="Times New Roman"/>
                <a:cs typeface="Times New Roman"/>
                <a:sym typeface="Times New Roman"/>
              </a:rPr>
              <a:t>-Daniel Hernández Osorio.</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45BBCA"/>
              </a:solidFill>
              <a:latin typeface="Times New Roman"/>
              <a:ea typeface="Times New Roman"/>
              <a:cs typeface="Times New Roman"/>
              <a:sym typeface="Times New Roman"/>
            </a:endParaRPr>
          </a:p>
        </p:txBody>
      </p:sp>
      <p:sp>
        <p:nvSpPr>
          <p:cNvPr id="158" name="Google Shape;158;p1"/>
          <p:cNvSpPr txBox="1"/>
          <p:nvPr/>
        </p:nvSpPr>
        <p:spPr>
          <a:xfrm>
            <a:off x="1492250" y="10514012"/>
            <a:ext cx="14400212"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Times New Roman"/>
                <a:ea typeface="Times New Roman"/>
                <a:cs typeface="Times New Roman"/>
                <a:sym typeface="Times New Roman"/>
              </a:rPr>
              <a:t>Problema</a:t>
            </a:r>
            <a:r>
              <a:rPr b="1" i="1" lang="en-US" sz="5400" u="none" cap="none" strike="noStrike">
                <a:solidFill>
                  <a:srgbClr val="45BBCA"/>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159" name="Google Shape;159;p1"/>
          <p:cNvSpPr txBox="1"/>
          <p:nvPr/>
        </p:nvSpPr>
        <p:spPr>
          <a:xfrm>
            <a:off x="1552575" y="16233775"/>
            <a:ext cx="15479712"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Times New Roman"/>
                <a:ea typeface="Times New Roman"/>
                <a:cs typeface="Times New Roman"/>
                <a:sym typeface="Times New Roman"/>
              </a:rPr>
              <a:t>Metodología</a:t>
            </a:r>
            <a:r>
              <a:rPr b="1" i="1" lang="en-US" sz="5400" u="none" cap="none" strike="noStrike">
                <a:solidFill>
                  <a:srgbClr val="7F7F7F"/>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160" name="Google Shape;160;p1"/>
          <p:cNvSpPr txBox="1"/>
          <p:nvPr/>
        </p:nvSpPr>
        <p:spPr>
          <a:xfrm>
            <a:off x="15892463" y="21643111"/>
            <a:ext cx="15479712" cy="70485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Times New Roman"/>
                <a:ea typeface="Times New Roman"/>
                <a:cs typeface="Times New Roman"/>
                <a:sym typeface="Times New Roman"/>
              </a:rPr>
              <a:t>Resultados y Conclusiones </a:t>
            </a:r>
            <a:endParaRPr b="0" i="0" sz="1400" u="none" cap="none" strike="noStrike">
              <a:solidFill>
                <a:srgbClr val="000000"/>
              </a:solidFill>
              <a:latin typeface="Times New Roman"/>
              <a:ea typeface="Times New Roman"/>
              <a:cs typeface="Times New Roman"/>
              <a:sym typeface="Times New Roman"/>
            </a:endParaRPr>
          </a:p>
        </p:txBody>
      </p:sp>
      <p:sp>
        <p:nvSpPr>
          <p:cNvPr id="161" name="Google Shape;161;p1"/>
          <p:cNvSpPr txBox="1"/>
          <p:nvPr/>
        </p:nvSpPr>
        <p:spPr>
          <a:xfrm>
            <a:off x="16003588" y="10574337"/>
            <a:ext cx="14401800" cy="708025"/>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Times New Roman"/>
                <a:ea typeface="Times New Roman"/>
                <a:cs typeface="Times New Roman"/>
                <a:sym typeface="Times New Roman"/>
              </a:rPr>
              <a:t>Objetivos</a:t>
            </a:r>
            <a:endParaRPr b="0" i="0" sz="1400" u="none" cap="none" strike="noStrike">
              <a:solidFill>
                <a:srgbClr val="000000"/>
              </a:solidFill>
              <a:latin typeface="Times New Roman"/>
              <a:ea typeface="Times New Roman"/>
              <a:cs typeface="Times New Roman"/>
              <a:sym typeface="Times New Roman"/>
            </a:endParaRPr>
          </a:p>
        </p:txBody>
      </p:sp>
      <p:sp>
        <p:nvSpPr>
          <p:cNvPr id="162" name="Google Shape;162;p1"/>
          <p:cNvSpPr txBox="1"/>
          <p:nvPr/>
        </p:nvSpPr>
        <p:spPr>
          <a:xfrm>
            <a:off x="16003588" y="26263600"/>
            <a:ext cx="154813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Times New Roman"/>
                <a:ea typeface="Times New Roman"/>
                <a:cs typeface="Times New Roman"/>
                <a:sym typeface="Times New Roman"/>
              </a:rPr>
              <a:t>Referencias</a:t>
            </a:r>
            <a:endParaRPr b="0" i="0" sz="1400" u="none" cap="none" strike="noStrike">
              <a:solidFill>
                <a:srgbClr val="000000"/>
              </a:solidFill>
              <a:latin typeface="Times New Roman"/>
              <a:ea typeface="Times New Roman"/>
              <a:cs typeface="Times New Roman"/>
              <a:sym typeface="Times New Roman"/>
            </a:endParaRPr>
          </a:p>
        </p:txBody>
      </p:sp>
      <p:sp>
        <p:nvSpPr>
          <p:cNvPr id="163" name="Google Shape;163;p1"/>
          <p:cNvSpPr txBox="1"/>
          <p:nvPr/>
        </p:nvSpPr>
        <p:spPr>
          <a:xfrm>
            <a:off x="633412" y="11528425"/>
            <a:ext cx="10079037" cy="4402137"/>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La falta de lectura en los ciudadanos es una problemática que se ha venido afrontando con el surgimiento del internet, esto ha venido reduciendo la utilización de libros físicos, debido a que hoy en día pueden ser leídos mediante el uso de dispositivos, incrementado así el tiempo que pasamos en el internet y generando problemas en la salud como de la visión. A su vez la presencia de libros virtuales ha reducido las ventas en las diferentes librerías y ha hecho caso omiso en el reconocimiento de los derechos de autor como mecanismo para fomentar la cultura.</a:t>
            </a:r>
            <a:endParaRPr b="0" i="0" sz="1400" u="none" cap="none" strike="noStrike">
              <a:solidFill>
                <a:srgbClr val="000000"/>
              </a:solidFill>
              <a:latin typeface="Times New Roman"/>
              <a:ea typeface="Times New Roman"/>
              <a:cs typeface="Times New Roman"/>
              <a:sym typeface="Times New Roman"/>
            </a:endParaRPr>
          </a:p>
        </p:txBody>
      </p:sp>
      <p:sp>
        <p:nvSpPr>
          <p:cNvPr id="164" name="Google Shape;164;p1"/>
          <p:cNvSpPr txBox="1"/>
          <p:nvPr/>
        </p:nvSpPr>
        <p:spPr>
          <a:xfrm>
            <a:off x="16198850" y="27127200"/>
            <a:ext cx="14009687" cy="7509708"/>
          </a:xfrm>
          <a:prstGeom prst="rect">
            <a:avLst/>
          </a:prstGeom>
          <a:noFill/>
          <a:ln>
            <a:noFill/>
          </a:ln>
        </p:spPr>
        <p:txBody>
          <a:bodyPr anchorCtr="0" anchor="t" bIns="45700" lIns="91425" spcFirstLastPara="1" rIns="91425" wrap="square" tIns="45700">
            <a:spAutoFit/>
          </a:bodyPr>
          <a:lstStyle/>
          <a:p>
            <a:pPr indent="179387"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Mario Murillo (s.f) </a:t>
            </a:r>
            <a:r>
              <a:rPr b="0" i="1" lang="en-US" sz="2800" u="none" cap="none" strike="noStrike">
                <a:solidFill>
                  <a:srgbClr val="000000"/>
                </a:solidFill>
                <a:latin typeface="Times New Roman"/>
                <a:ea typeface="Times New Roman"/>
                <a:cs typeface="Times New Roman"/>
                <a:sym typeface="Times New Roman"/>
              </a:rPr>
              <a:t>EL USO DE LOS LIBROS DE TEXTO EN LA ENSEÑANZA SECUNDARIA: LO QUE LOS PROFESORES OPINAN http</a:t>
            </a:r>
            <a:r>
              <a:rPr b="0" i="0" lang="en-US" sz="2800" u="none" cap="none" strike="noStrike">
                <a:solidFill>
                  <a:srgbClr val="000000"/>
                </a:solidFill>
                <a:latin typeface="Times New Roman"/>
                <a:ea typeface="Times New Roman"/>
                <a:cs typeface="Times New Roman"/>
                <a:sym typeface="Times New Roman"/>
              </a:rPr>
              <a:t>://www.centroedumatematica.com/aruiz/libros/Uniciencia/Articulos/Volumen1/Parte2/articulo4.html</a:t>
            </a:r>
            <a:endParaRPr b="0" i="0" sz="1400" u="none" cap="none" strike="noStrike">
              <a:solidFill>
                <a:srgbClr val="000000"/>
              </a:solidFill>
              <a:latin typeface="Times New Roman"/>
              <a:ea typeface="Times New Roman"/>
              <a:cs typeface="Times New Roman"/>
              <a:sym typeface="Times New Roman"/>
            </a:endParaRPr>
          </a:p>
          <a:p>
            <a:pPr indent="179387"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Times New Roman"/>
                <a:ea typeface="Times New Roman"/>
                <a:cs typeface="Times New Roman"/>
                <a:sym typeface="Times New Roman"/>
              </a:rPr>
            </a:br>
            <a:r>
              <a:rPr b="0" i="0" lang="en-US" sz="2800" u="none" cap="none" strike="noStrike">
                <a:solidFill>
                  <a:srgbClr val="000000"/>
                </a:solidFill>
                <a:latin typeface="Times New Roman"/>
                <a:ea typeface="Times New Roman"/>
                <a:cs typeface="Times New Roman"/>
                <a:sym typeface="Times New Roman"/>
              </a:rPr>
              <a:t>Wikipedia (s.f) </a:t>
            </a:r>
            <a:r>
              <a:rPr b="0" i="1" lang="en-US" sz="2800" u="none" cap="none" strike="noStrike">
                <a:solidFill>
                  <a:srgbClr val="000000"/>
                </a:solidFill>
                <a:latin typeface="Times New Roman"/>
                <a:ea typeface="Times New Roman"/>
                <a:cs typeface="Times New Roman"/>
                <a:sym typeface="Times New Roman"/>
              </a:rPr>
              <a:t>Biblioteca. </a:t>
            </a:r>
            <a:r>
              <a:rPr b="0" i="0" lang="en-US" sz="2800" u="none" cap="none" strike="noStrike">
                <a:solidFill>
                  <a:srgbClr val="000000"/>
                </a:solidFill>
                <a:latin typeface="Times New Roman"/>
                <a:ea typeface="Times New Roman"/>
                <a:cs typeface="Times New Roman"/>
                <a:sym typeface="Times New Roman"/>
              </a:rPr>
              <a:t>Recuperado el 4 de marzo del 2021.</a:t>
            </a:r>
            <a:r>
              <a:rPr b="0" i="1" lang="en-US" sz="2800" u="none" cap="none" strike="noStrike">
                <a:solidFill>
                  <a:srgbClr val="000000"/>
                </a:solidFill>
                <a:latin typeface="Times New Roman"/>
                <a:ea typeface="Times New Roman"/>
                <a:cs typeface="Times New Roman"/>
                <a:sym typeface="Times New Roman"/>
              </a:rPr>
              <a:t> </a:t>
            </a:r>
            <a:r>
              <a:rPr b="0" i="0" lang="en-US" sz="2800" u="none" cap="none" strike="noStrike">
                <a:solidFill>
                  <a:srgbClr val="000000"/>
                </a:solidFill>
                <a:latin typeface="Times New Roman"/>
                <a:ea typeface="Times New Roman"/>
                <a:cs typeface="Times New Roman"/>
                <a:sym typeface="Times New Roman"/>
              </a:rPr>
              <a:t>https://es.wikipedia.org/wiki/Biblioteca#Historia</a:t>
            </a:r>
            <a:endParaRPr b="0" i="0" sz="1000" u="none" cap="none" strike="noStrike">
              <a:solidFill>
                <a:schemeClr val="dk1"/>
              </a:solidFill>
              <a:latin typeface="Times New Roman"/>
              <a:ea typeface="Times New Roman"/>
              <a:cs typeface="Times New Roman"/>
              <a:sym typeface="Times New Roman"/>
            </a:endParaRPr>
          </a:p>
          <a:p>
            <a:pPr indent="179387" lvl="0" marL="0" marR="0" rtl="0" algn="just">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Times New Roman"/>
                <a:ea typeface="Times New Roman"/>
                <a:cs typeface="Times New Roman"/>
                <a:sym typeface="Times New Roman"/>
              </a:rPr>
            </a:br>
            <a:r>
              <a:rPr b="0" i="0" lang="en-US" sz="2800" u="none" cap="none" strike="noStrike">
                <a:solidFill>
                  <a:srgbClr val="000000"/>
                </a:solidFill>
                <a:latin typeface="Times New Roman"/>
                <a:ea typeface="Times New Roman"/>
                <a:cs typeface="Times New Roman"/>
                <a:sym typeface="Times New Roman"/>
              </a:rPr>
              <a:t>Rafael, Q. Yaleni, S. (2020) </a:t>
            </a:r>
            <a:r>
              <a:rPr b="0" i="1" lang="en-US" sz="2800" u="none" cap="none" strike="noStrike">
                <a:solidFill>
                  <a:srgbClr val="000000"/>
                </a:solidFill>
                <a:latin typeface="Times New Roman"/>
                <a:ea typeface="Times New Roman"/>
                <a:cs typeface="Times New Roman"/>
                <a:sym typeface="Times New Roman"/>
              </a:rPr>
              <a:t>Estudiar en línea en Colombia es un privilegio</a:t>
            </a:r>
            <a:r>
              <a:rPr b="0" i="0" lang="en-US" sz="2800" u="none" cap="none" strike="noStrike">
                <a:solidFill>
                  <a:srgbClr val="000000"/>
                </a:solidFill>
                <a:latin typeface="Times New Roman"/>
                <a:ea typeface="Times New Roman"/>
                <a:cs typeface="Times New Roman"/>
                <a:sym typeface="Times New Roman"/>
              </a:rPr>
              <a:t> https://www.eltiempo.com/datos/asi-es-la-conexion-a-internet-en-colombia-510592#:~:text=Dos%20municipios%20de%20Colombia%20no,y%20Roberto%20Pay%C3%A1n%2C%20en%20Nari%C3%B1o.</a:t>
            </a:r>
            <a:endParaRPr b="0" i="0" sz="1000" u="none" cap="none" strike="noStrike">
              <a:solidFill>
                <a:schemeClr val="dk1"/>
              </a:solidFill>
              <a:latin typeface="Times New Roman"/>
              <a:ea typeface="Times New Roman"/>
              <a:cs typeface="Times New Roman"/>
              <a:sym typeface="Times New Roman"/>
            </a:endParaRPr>
          </a:p>
          <a:p>
            <a:pPr indent="179387"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Times New Roman"/>
                <a:ea typeface="Times New Roman"/>
                <a:cs typeface="Times New Roman"/>
                <a:sym typeface="Times New Roman"/>
              </a:rPr>
            </a:br>
            <a:r>
              <a:rPr b="0" i="0" lang="en-US" sz="2800" u="none" cap="none" strike="noStrike">
                <a:solidFill>
                  <a:srgbClr val="000000"/>
                </a:solidFill>
                <a:latin typeface="Times New Roman"/>
                <a:ea typeface="Times New Roman"/>
                <a:cs typeface="Times New Roman"/>
                <a:sym typeface="Times New Roman"/>
              </a:rPr>
              <a:t>Salomón S. (2020) </a:t>
            </a:r>
            <a:r>
              <a:rPr b="0" i="1" lang="en-US" sz="2800" u="none" cap="none" strike="noStrike">
                <a:solidFill>
                  <a:srgbClr val="000000"/>
                </a:solidFill>
                <a:latin typeface="Times New Roman"/>
                <a:ea typeface="Times New Roman"/>
                <a:cs typeface="Times New Roman"/>
                <a:sym typeface="Times New Roman"/>
              </a:rPr>
              <a:t>Plataformas de domicilios reportaron crecimiento durante la cuarentena por covid-19 </a:t>
            </a:r>
            <a:r>
              <a:rPr b="0" i="0" lang="en-US" sz="2800" u="none" cap="none" strike="noStrike">
                <a:solidFill>
                  <a:srgbClr val="000000"/>
                </a:solidFill>
                <a:latin typeface="Times New Roman"/>
                <a:ea typeface="Times New Roman"/>
                <a:cs typeface="Times New Roman"/>
                <a:sym typeface="Times New Roman"/>
              </a:rPr>
              <a:t>https://www.larepublica.co/especiales/el-boom-del-comercio-electronico/plataformas-de-domicilios-reportaron-crecimiento-durante-la-cuarentena-por-covid-19-3066590</a:t>
            </a:r>
            <a:endParaRPr b="0" i="0" sz="1400" u="none" cap="none" strike="noStrike">
              <a:solidFill>
                <a:srgbClr val="000000"/>
              </a:solidFill>
              <a:latin typeface="Times New Roman"/>
              <a:ea typeface="Times New Roman"/>
              <a:cs typeface="Times New Roman"/>
              <a:sym typeface="Times New Roman"/>
            </a:endParaRPr>
          </a:p>
          <a:p>
            <a:pPr indent="179387"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Times New Roman"/>
                <a:ea typeface="Times New Roman"/>
                <a:cs typeface="Times New Roman"/>
                <a:sym typeface="Times New Roman"/>
              </a:rPr>
            </a:br>
            <a:r>
              <a:rPr b="0" i="0" lang="en-US" sz="2800" u="none" cap="none" strike="noStrike">
                <a:solidFill>
                  <a:srgbClr val="000000"/>
                </a:solidFill>
                <a:latin typeface="Times New Roman"/>
                <a:ea typeface="Times New Roman"/>
                <a:cs typeface="Times New Roman"/>
                <a:sym typeface="Times New Roman"/>
              </a:rPr>
              <a:t>Unicef (2020) </a:t>
            </a:r>
            <a:r>
              <a:rPr b="0" i="1" lang="en-US" sz="2800" u="none" cap="none" strike="noStrike">
                <a:solidFill>
                  <a:srgbClr val="000000"/>
                </a:solidFill>
                <a:latin typeface="Times New Roman"/>
                <a:ea typeface="Times New Roman"/>
                <a:cs typeface="Times New Roman"/>
                <a:sym typeface="Times New Roman"/>
              </a:rPr>
              <a:t>El impacto del COVID-19 en la salud mental de adolescentes y jóvenes</a:t>
            </a:r>
            <a:endParaRPr b="0" i="0" sz="1000" u="none" cap="none" strike="noStrike">
              <a:solidFill>
                <a:schemeClr val="dk1"/>
              </a:solidFill>
              <a:latin typeface="Times New Roman"/>
              <a:ea typeface="Times New Roman"/>
              <a:cs typeface="Times New Roman"/>
              <a:sym typeface="Times New Roman"/>
            </a:endParaRPr>
          </a:p>
          <a:p>
            <a:pPr indent="179387"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unicef.org/lac/el-impacto-del-covid-19-en-la-salud-mental-de-adolescentes-y-jóvenes</a:t>
            </a:r>
            <a:endParaRPr b="0" i="0" sz="1000" u="none" cap="none" strike="noStrike">
              <a:solidFill>
                <a:schemeClr val="dk1"/>
              </a:solidFill>
              <a:latin typeface="Times New Roman"/>
              <a:ea typeface="Times New Roman"/>
              <a:cs typeface="Times New Roman"/>
              <a:sym typeface="Times New Roman"/>
            </a:endParaRPr>
          </a:p>
          <a:p>
            <a:pPr indent="179387" lvl="0" marL="0" marR="0" rtl="0" algn="l">
              <a:lnSpc>
                <a:spcPct val="100000"/>
              </a:lnSpc>
              <a:spcBef>
                <a:spcPts val="0"/>
              </a:spcBef>
              <a:spcAft>
                <a:spcPts val="0"/>
              </a:spcAft>
              <a:buClr>
                <a:schemeClr val="dk1"/>
              </a:buClr>
              <a:buSzPts val="800"/>
              <a:buFont typeface="Calibri"/>
              <a:buNone/>
            </a:pPr>
            <a:br>
              <a:rPr b="0" i="0" lang="en-US" sz="800" u="none" cap="none" strike="noStrike">
                <a:solidFill>
                  <a:schemeClr val="dk1"/>
                </a:solidFill>
                <a:latin typeface="Times New Roman"/>
                <a:ea typeface="Times New Roman"/>
                <a:cs typeface="Times New Roman"/>
                <a:sym typeface="Times New Roman"/>
              </a:rPr>
            </a:br>
            <a:endParaRPr b="0" i="0" sz="1400" u="none" cap="none" strike="noStrike">
              <a:solidFill>
                <a:srgbClr val="000000"/>
              </a:solidFill>
              <a:latin typeface="Times New Roman"/>
              <a:ea typeface="Times New Roman"/>
              <a:cs typeface="Times New Roman"/>
              <a:sym typeface="Times New Roman"/>
            </a:endParaRPr>
          </a:p>
        </p:txBody>
      </p:sp>
      <p:sp>
        <p:nvSpPr>
          <p:cNvPr id="165" name="Google Shape;165;p1"/>
          <p:cNvSpPr txBox="1"/>
          <p:nvPr/>
        </p:nvSpPr>
        <p:spPr>
          <a:xfrm>
            <a:off x="633412" y="17100838"/>
            <a:ext cx="14400300" cy="15881229"/>
          </a:xfrm>
          <a:prstGeom prst="rect">
            <a:avLst/>
          </a:prstGeom>
          <a:noFill/>
          <a:ln>
            <a:noFill/>
          </a:ln>
        </p:spPr>
        <p:txBody>
          <a:bodyPr anchorCtr="0" anchor="t" bIns="45700" lIns="91425" spcFirstLastPara="1" rIns="91425" wrap="square" tIns="45700">
            <a:spAutoFit/>
          </a:bodyPr>
          <a:lstStyle/>
          <a:p>
            <a:pPr indent="180340" lvl="0" marL="0" marR="0" rtl="0" algn="l">
              <a:lnSpc>
                <a:spcPct val="2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Travelibrary constará de una interfaz de carga que se mostrará durante unos segundos antes de pasar a la siguiente pantalla, en ella habrá dos botones para que la persona elija si es usuario o domiciliario. </a:t>
            </a:r>
            <a:endParaRPr/>
          </a:p>
          <a:p>
            <a:pPr indent="180340" lvl="0" marL="0" marR="0" rtl="0" algn="l">
              <a:lnSpc>
                <a:spcPct val="2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Si es usuario será dirigido a la interfaz de logeo donde si tiene cuenta, accede con sus datos y pasa a la interfaz principal, sino puede crear una cuenta en el botón registro.  </a:t>
            </a:r>
            <a:endParaRPr/>
          </a:p>
          <a:p>
            <a:pPr indent="180340" lvl="0" marL="0" marR="0" rtl="0" algn="l">
              <a:lnSpc>
                <a:spcPct val="2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La interfaz principal tendrá una barra de búsqueda, una sección que mostrará los libros más vendidos, otra que muestra las categorías principales de los libros y finalmente un botón que despliega un menú de opciones adicional. En la barra de búsqueda se podrá buscar un libro por el nombre, allí aparecerán los resultados más allegados a lo se escriba. Dentro de cada tema se muestran los libros que se relacionan a dicha categoría. En el menú adicional aparecerán las opciones de “reportar mal funcionamiento” para que los usuarios puedan comunicar alguna falla en la app, seguidamente estará la opción de “¿no encuentras tu libro?” que les permitirá a los usuarios realizar un pedido acerca de un libro específico que no se muestra en la aplicación.</a:t>
            </a:r>
            <a:endParaRPr/>
          </a:p>
          <a:p>
            <a:pPr indent="180340" lvl="0" marL="0" marR="0" rtl="0" algn="l">
              <a:lnSpc>
                <a:spcPct val="2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Dentro de cada libro que se muestra a la persona, hay otra interfaz que muestra la sinopsis, el precio del libro y el botón para realizar el pedido. Al darle clic al botón de realizar pedido se abrirá una ventana emergente que le muestra al usuario su nombre, el nombre y precio del libro, a su vez le pide ingresar su dirección y un método de pago. Si el método de pago es tarjeta de crédito, el usuario será redirigido a otra ventana en donde le pedirán los datos pertinentes de su tarjeta. Una vez puesto los datos y dado click al botón de pedir, el pedido estará disponible en la bandeja para los domiciliarios. </a:t>
            </a:r>
            <a:endParaRPr/>
          </a:p>
          <a:p>
            <a:pPr indent="180340" lvl="0" marL="0" marR="0" rtl="0" algn="l">
              <a:lnSpc>
                <a:spcPct val="200000"/>
              </a:lnSpc>
              <a:spcBef>
                <a:spcPts val="0"/>
              </a:spcBef>
              <a:spcAft>
                <a:spcPts val="0"/>
              </a:spcAft>
              <a:buNone/>
            </a:pPr>
            <a:r>
              <a:rPr b="0" i="0" lang="en-US" sz="2200" u="none" cap="none" strike="noStrike">
                <a:solidFill>
                  <a:srgbClr val="000000"/>
                </a:solidFill>
                <a:latin typeface="Times New Roman"/>
                <a:ea typeface="Times New Roman"/>
                <a:cs typeface="Times New Roman"/>
                <a:sym typeface="Times New Roman"/>
              </a:rPr>
              <a:t>Al darle click al botón domiciliario del principio, redirigirá al cliente a un inicio de sesión donde tendrá que colocar un par de datos proporcionados por nosotros. Luego de esto, habrá una bandeja con pedidos disponibles los cuales pueden ser asignados a distintos domiciliarios por el cliente o propietario de la librería.  La persona será dirigida a un chat que contiene los detalles del pedido, allí le podrá dar respuestas al cliente o preguntar por detalles específicos. Si el usuario marca el pedido como entregado entonces este ya no aparecerá en la bandeja general, si decide rechazar el pedido, este quedará vigente hasta que el usuario lo elimine o alguien tome su pedido. Si el pedido pasa más de dos días en bandeja, se eliminará y se notificará al usuario que no se pudo realizar el pedido.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 name="Google Shape;166;p1"/>
          <p:cNvSpPr txBox="1"/>
          <p:nvPr/>
        </p:nvSpPr>
        <p:spPr>
          <a:xfrm>
            <a:off x="15934911" y="22568634"/>
            <a:ext cx="14400212" cy="353939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El producto que esperamos al finalizar nuestro proyecto es una aplicación móvil con la que los usuarios ubicados en Valle de Aburrá (Medellín, Antioquia) puedan obtener libros de distinta temática de forma sencilla y asequible. La expectativa que tenemos es que la app promueva la lectura en los jóvenes durante y después de estos tiempos de pandemia en donde casi no se puede salir por temor al virus; reduciendo el índice de aburrimiento y depresión en los jóvenes, dándole salidas a la educación y la literatura. De igual forma se espera que esta aplicación ayude a contrarrestar los efectos de la pandemia en las librerías y puedan vender de forma más versátil a las personas.</a:t>
            </a:r>
            <a:endParaRPr b="0" i="0" sz="1400" u="none" cap="none" strike="noStrike">
              <a:solidFill>
                <a:srgbClr val="000000"/>
              </a:solidFill>
              <a:latin typeface="Times New Roman"/>
              <a:ea typeface="Times New Roman"/>
              <a:cs typeface="Times New Roman"/>
              <a:sym typeface="Times New Roman"/>
            </a:endParaRPr>
          </a:p>
        </p:txBody>
      </p:sp>
      <p:sp>
        <p:nvSpPr>
          <p:cNvPr id="167" name="Google Shape;167;p1"/>
          <p:cNvSpPr txBox="1"/>
          <p:nvPr/>
        </p:nvSpPr>
        <p:spPr>
          <a:xfrm>
            <a:off x="1552575" y="5664200"/>
            <a:ext cx="9890125"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B2C43"/>
              </a:buClr>
              <a:buSzPts val="4000"/>
              <a:buFont typeface="Arial Black"/>
              <a:buNone/>
            </a:pPr>
            <a:r>
              <a:rPr b="1" i="0" lang="en-US" sz="4000" u="none" cap="none" strike="noStrike">
                <a:solidFill>
                  <a:srgbClr val="1B2C43"/>
                </a:solidFill>
                <a:latin typeface="Arial Black"/>
                <a:ea typeface="Arial Black"/>
                <a:cs typeface="Arial Black"/>
                <a:sym typeface="Arial Black"/>
              </a:rPr>
              <a:t>PROGRAMA MEDIA TÉCNICA MEDELLÍN Desarrollo de Software</a:t>
            </a:r>
            <a:endParaRPr b="0" i="0" sz="1400" u="none" cap="none" strike="noStrike">
              <a:solidFill>
                <a:srgbClr val="000000"/>
              </a:solidFill>
              <a:latin typeface="Arial"/>
              <a:ea typeface="Arial"/>
              <a:cs typeface="Arial"/>
              <a:sym typeface="Arial"/>
            </a:endParaRPr>
          </a:p>
        </p:txBody>
      </p:sp>
      <p:sp>
        <p:nvSpPr>
          <p:cNvPr id="168" name="Google Shape;168;p1"/>
          <p:cNvSpPr txBox="1"/>
          <p:nvPr/>
        </p:nvSpPr>
        <p:spPr>
          <a:xfrm>
            <a:off x="16003588" y="11516588"/>
            <a:ext cx="12706349" cy="1000269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Objetivo general: </a:t>
            </a:r>
            <a:endParaRPr/>
          </a:p>
          <a:p>
            <a:pPr indent="0" lvl="0" marL="0" marR="0" rtl="0" algn="just">
              <a:lnSpc>
                <a:spcPct val="100000"/>
              </a:lnSpc>
              <a:spcBef>
                <a:spcPts val="0"/>
              </a:spcBef>
              <a:spcAft>
                <a:spcPts val="0"/>
              </a:spcAft>
              <a:buClr>
                <a:schemeClr val="dk1"/>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Desarrollar una aplicación móvil para todas las librerías del Valle de Aburrá en Medellín con la cual el usuario pueda comprar libros y recibirlos desde su casa de forma sencilla y rápida.</a:t>
            </a:r>
            <a:endParaRPr b="0" i="0" sz="2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Calibri"/>
              <a:buNone/>
            </a:pPr>
            <a:r>
              <a:t/>
            </a:r>
            <a:endParaRPr b="1" i="0" sz="2800" u="none" cap="none" strike="noStrike">
              <a:solidFill>
                <a:srgbClr val="7F7F7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Objetivos específicos: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Calibri"/>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Definir la necesidad del público objetivo para fijar el problema a solucionar.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Analizar los requisitos de la aplicación y examinar cualquier restricción que se pueda dar.</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Diseñar el prototipo general de la estructura de la aplicación.</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Diseñar los subconjuntos y detalles de la aplicación.</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Codificar en el lenguaje elegido las funciones y el diseño planteados en la fase del prototipo.</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Probar cada función de la aplicación para determinar el cumplimiento de sus especificaciones y propósitos.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Recopilar defectos y aspectos a mejorar para arreglarlos.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Sacar una fase beta para garantizar que Travel Library cumpla con sus especificaciones originales.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Documentar el proceso de desarrollo para facilitar creaciones futuras.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Implementar la app.</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Times New Roman"/>
                <a:ea typeface="Times New Roman"/>
                <a:cs typeface="Times New Roman"/>
                <a:sym typeface="Times New Roman"/>
              </a:rPr>
              <a:t>Hacer las correcciones continuas para el mantenimiento de la aplicación.</a:t>
            </a:r>
            <a:endParaRPr b="0" i="0" sz="16600" u="none" cap="none" strike="noStrike">
              <a:solidFill>
                <a:srgbClr val="000000"/>
              </a:solidFill>
              <a:latin typeface="Times New Roman"/>
              <a:ea typeface="Times New Roman"/>
              <a:cs typeface="Times New Roman"/>
              <a:sym typeface="Times New Roman"/>
            </a:endParaRPr>
          </a:p>
        </p:txBody>
      </p:sp>
      <p:sp>
        <p:nvSpPr>
          <p:cNvPr id="169" name="Google Shape;169;p1"/>
          <p:cNvSpPr txBox="1"/>
          <p:nvPr/>
        </p:nvSpPr>
        <p:spPr>
          <a:xfrm>
            <a:off x="1552575" y="7389812"/>
            <a:ext cx="9734550" cy="304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B2C43"/>
              </a:buClr>
              <a:buSzPts val="3200"/>
              <a:buFont typeface="Arial"/>
              <a:buNone/>
            </a:pPr>
            <a:r>
              <a:rPr b="0" i="1" lang="en-US" sz="3200" u="none" cap="none" strike="noStrike">
                <a:solidFill>
                  <a:srgbClr val="1B2C43"/>
                </a:solidFill>
                <a:latin typeface="Times New Roman"/>
                <a:ea typeface="Times New Roman"/>
                <a:cs typeface="Times New Roman"/>
                <a:sym typeface="Times New Roman"/>
              </a:rPr>
              <a:t>Institución Educativa: Francisco Antonio Zea</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Calibri"/>
              <a:buNone/>
            </a:pPr>
            <a:r>
              <a:t/>
            </a:r>
            <a:endParaRPr b="0" i="1" sz="3200" u="none" cap="none" strike="noStrike">
              <a:solidFill>
                <a:srgbClr val="1B2C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B2C43"/>
              </a:buClr>
              <a:buSzPts val="3200"/>
              <a:buFont typeface="Arial"/>
              <a:buNone/>
            </a:pPr>
            <a:r>
              <a:rPr b="0" i="1" lang="en-US" sz="3200" u="none" cap="none" strike="noStrike">
                <a:solidFill>
                  <a:srgbClr val="1B2C43"/>
                </a:solidFill>
                <a:latin typeface="Times New Roman"/>
                <a:ea typeface="Times New Roman"/>
                <a:cs typeface="Times New Roman"/>
                <a:sym typeface="Times New Roman"/>
              </a:rPr>
              <a:t>Grado: 11°1</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Calibri"/>
              <a:buNone/>
            </a:pPr>
            <a:r>
              <a:t/>
            </a:r>
            <a:endParaRPr b="0" i="1" sz="3200" u="none" cap="none" strike="noStrike">
              <a:solidFill>
                <a:srgbClr val="1B2C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B2C43"/>
              </a:buClr>
              <a:buSzPts val="3200"/>
              <a:buFont typeface="Arial"/>
              <a:buNone/>
            </a:pPr>
            <a:r>
              <a:rPr b="0" i="1" lang="en-US" sz="3200" u="none" cap="none" strike="noStrike">
                <a:solidFill>
                  <a:srgbClr val="1B2C43"/>
                </a:solidFill>
                <a:latin typeface="Times New Roman"/>
                <a:ea typeface="Times New Roman"/>
                <a:cs typeface="Times New Roman"/>
                <a:sym typeface="Times New Roman"/>
              </a:rPr>
              <a:t>Programa de  Formación: Media Técnica En Desarrollo De Software</a:t>
            </a:r>
            <a:endParaRPr b="0" i="0" sz="1400" u="none" cap="none" strike="noStrike">
              <a:solidFill>
                <a:srgbClr val="000000"/>
              </a:solidFill>
              <a:latin typeface="Times New Roman"/>
              <a:ea typeface="Times New Roman"/>
              <a:cs typeface="Times New Roman"/>
              <a:sym typeface="Times New Roman"/>
            </a:endParaRPr>
          </a:p>
        </p:txBody>
      </p:sp>
      <p:cxnSp>
        <p:nvCxnSpPr>
          <p:cNvPr id="170" name="Google Shape;170;p1"/>
          <p:cNvCxnSpPr/>
          <p:nvPr/>
        </p:nvCxnSpPr>
        <p:spPr>
          <a:xfrm>
            <a:off x="11722100" y="5241925"/>
            <a:ext cx="0" cy="3490912"/>
          </a:xfrm>
          <a:prstGeom prst="straightConnector1">
            <a:avLst/>
          </a:prstGeom>
          <a:noFill/>
          <a:ln cap="flat" cmpd="sng" w="9525">
            <a:solidFill>
              <a:srgbClr val="1B2C43"/>
            </a:solidFill>
            <a:prstDash val="solid"/>
            <a:miter lim="800000"/>
            <a:headEnd len="sm" w="sm" type="none"/>
            <a:tailEnd len="sm" w="sm" type="none"/>
          </a:ln>
        </p:spPr>
      </p:cxnSp>
      <p:cxnSp>
        <p:nvCxnSpPr>
          <p:cNvPr id="171" name="Google Shape;171;p1"/>
          <p:cNvCxnSpPr/>
          <p:nvPr/>
        </p:nvCxnSpPr>
        <p:spPr>
          <a:xfrm>
            <a:off x="19564350" y="5241925"/>
            <a:ext cx="0" cy="3490912"/>
          </a:xfrm>
          <a:prstGeom prst="straightConnector1">
            <a:avLst/>
          </a:prstGeom>
          <a:noFill/>
          <a:ln cap="flat" cmpd="sng" w="9525">
            <a:solidFill>
              <a:srgbClr val="1B2C43"/>
            </a:solidFill>
            <a:prstDash val="solid"/>
            <a:miter lim="800000"/>
            <a:headEnd len="sm" w="sm" type="none"/>
            <a:tailEnd len="sm" w="sm" type="none"/>
          </a:ln>
        </p:spPr>
      </p:cxnSp>
      <p:cxnSp>
        <p:nvCxnSpPr>
          <p:cNvPr id="172" name="Google Shape;172;p1"/>
          <p:cNvCxnSpPr/>
          <p:nvPr/>
        </p:nvCxnSpPr>
        <p:spPr>
          <a:xfrm flipH="1">
            <a:off x="15303750" y="14778833"/>
            <a:ext cx="138112" cy="26766838"/>
          </a:xfrm>
          <a:prstGeom prst="straightConnector1">
            <a:avLst/>
          </a:prstGeom>
          <a:noFill/>
          <a:ln cap="flat" cmpd="sng" w="9525">
            <a:solidFill>
              <a:srgbClr val="45BBCA"/>
            </a:solidFill>
            <a:prstDash val="solid"/>
            <a:miter lim="800000"/>
            <a:headEnd len="sm" w="sm" type="none"/>
            <a:tailEnd len="sm" w="sm" type="none"/>
          </a:ln>
        </p:spPr>
      </p:cxnSp>
      <p:pic>
        <p:nvPicPr>
          <p:cNvPr id="173" name="Google Shape;173;p1"/>
          <p:cNvPicPr preferRelativeResize="0"/>
          <p:nvPr/>
        </p:nvPicPr>
        <p:blipFill rotWithShape="1">
          <a:blip r:embed="rId4">
            <a:alphaModFix/>
          </a:blip>
          <a:srcRect b="0" l="0" r="0" t="0"/>
          <a:stretch/>
        </p:blipFill>
        <p:spPr>
          <a:xfrm>
            <a:off x="10712450" y="11347450"/>
            <a:ext cx="4764087" cy="4762500"/>
          </a:xfrm>
          <a:prstGeom prst="rect">
            <a:avLst/>
          </a:prstGeom>
          <a:noFill/>
          <a:ln>
            <a:noFill/>
          </a:ln>
        </p:spPr>
      </p:pic>
      <p:pic>
        <p:nvPicPr>
          <p:cNvPr id="174" name="Google Shape;174;p1"/>
          <p:cNvPicPr preferRelativeResize="0"/>
          <p:nvPr/>
        </p:nvPicPr>
        <p:blipFill rotWithShape="1">
          <a:blip r:embed="rId5">
            <a:alphaModFix/>
          </a:blip>
          <a:srcRect b="0" l="0" r="0" t="0"/>
          <a:stretch/>
        </p:blipFill>
        <p:spPr>
          <a:xfrm>
            <a:off x="666898" y="32638881"/>
            <a:ext cx="1910716" cy="3202047"/>
          </a:xfrm>
          <a:prstGeom prst="rect">
            <a:avLst/>
          </a:prstGeom>
          <a:noFill/>
          <a:ln>
            <a:noFill/>
          </a:ln>
        </p:spPr>
      </p:pic>
      <p:pic>
        <p:nvPicPr>
          <p:cNvPr id="175" name="Google Shape;175;p1"/>
          <p:cNvPicPr preferRelativeResize="0"/>
          <p:nvPr/>
        </p:nvPicPr>
        <p:blipFill rotWithShape="1">
          <a:blip r:embed="rId6">
            <a:alphaModFix/>
          </a:blip>
          <a:srcRect b="0" l="0" r="0" t="0"/>
          <a:stretch/>
        </p:blipFill>
        <p:spPr>
          <a:xfrm>
            <a:off x="23290445" y="34992525"/>
            <a:ext cx="1910716" cy="3202047"/>
          </a:xfrm>
          <a:prstGeom prst="rect">
            <a:avLst/>
          </a:prstGeom>
          <a:noFill/>
          <a:ln>
            <a:noFill/>
          </a:ln>
        </p:spPr>
      </p:pic>
      <p:pic>
        <p:nvPicPr>
          <p:cNvPr id="176" name="Google Shape;176;p1"/>
          <p:cNvPicPr preferRelativeResize="0"/>
          <p:nvPr/>
        </p:nvPicPr>
        <p:blipFill rotWithShape="1">
          <a:blip r:embed="rId7">
            <a:alphaModFix/>
          </a:blip>
          <a:srcRect b="0" l="0" r="0" t="0"/>
          <a:stretch/>
        </p:blipFill>
        <p:spPr>
          <a:xfrm>
            <a:off x="21030025" y="34992525"/>
            <a:ext cx="1910716" cy="3202047"/>
          </a:xfrm>
          <a:prstGeom prst="rect">
            <a:avLst/>
          </a:prstGeom>
          <a:noFill/>
          <a:ln>
            <a:noFill/>
          </a:ln>
        </p:spPr>
      </p:pic>
      <p:pic>
        <p:nvPicPr>
          <p:cNvPr id="177" name="Google Shape;177;p1"/>
          <p:cNvPicPr preferRelativeResize="0"/>
          <p:nvPr/>
        </p:nvPicPr>
        <p:blipFill rotWithShape="1">
          <a:blip r:embed="rId8">
            <a:alphaModFix/>
          </a:blip>
          <a:srcRect b="0" l="0" r="0" t="0"/>
          <a:stretch/>
        </p:blipFill>
        <p:spPr>
          <a:xfrm>
            <a:off x="18769616" y="34992525"/>
            <a:ext cx="1910716" cy="3202047"/>
          </a:xfrm>
          <a:prstGeom prst="rect">
            <a:avLst/>
          </a:prstGeom>
          <a:noFill/>
          <a:ln>
            <a:noFill/>
          </a:ln>
        </p:spPr>
      </p:pic>
      <p:pic>
        <p:nvPicPr>
          <p:cNvPr id="178" name="Google Shape;178;p1"/>
          <p:cNvPicPr preferRelativeResize="0"/>
          <p:nvPr/>
        </p:nvPicPr>
        <p:blipFill rotWithShape="1">
          <a:blip r:embed="rId9">
            <a:alphaModFix/>
          </a:blip>
          <a:srcRect b="0" l="0" r="0" t="0"/>
          <a:stretch/>
        </p:blipFill>
        <p:spPr>
          <a:xfrm>
            <a:off x="16504077" y="34992522"/>
            <a:ext cx="1910716" cy="3202047"/>
          </a:xfrm>
          <a:prstGeom prst="rect">
            <a:avLst/>
          </a:prstGeom>
          <a:noFill/>
          <a:ln>
            <a:noFill/>
          </a:ln>
        </p:spPr>
      </p:pic>
      <p:pic>
        <p:nvPicPr>
          <p:cNvPr id="179" name="Google Shape;179;p1"/>
          <p:cNvPicPr preferRelativeResize="0"/>
          <p:nvPr/>
        </p:nvPicPr>
        <p:blipFill rotWithShape="1">
          <a:blip r:embed="rId10">
            <a:alphaModFix/>
          </a:blip>
          <a:srcRect b="0" l="0" r="0" t="0"/>
          <a:stretch/>
        </p:blipFill>
        <p:spPr>
          <a:xfrm>
            <a:off x="11920602" y="36142181"/>
            <a:ext cx="1910716" cy="3202047"/>
          </a:xfrm>
          <a:prstGeom prst="rect">
            <a:avLst/>
          </a:prstGeom>
          <a:noFill/>
          <a:ln>
            <a:noFill/>
          </a:ln>
        </p:spPr>
      </p:pic>
      <p:pic>
        <p:nvPicPr>
          <p:cNvPr id="180" name="Google Shape;180;p1"/>
          <p:cNvPicPr preferRelativeResize="0"/>
          <p:nvPr/>
        </p:nvPicPr>
        <p:blipFill rotWithShape="1">
          <a:blip r:embed="rId11">
            <a:alphaModFix/>
          </a:blip>
          <a:srcRect b="0" l="0" r="0" t="0"/>
          <a:stretch/>
        </p:blipFill>
        <p:spPr>
          <a:xfrm>
            <a:off x="9628863" y="36142166"/>
            <a:ext cx="1910716" cy="3202047"/>
          </a:xfrm>
          <a:prstGeom prst="rect">
            <a:avLst/>
          </a:prstGeom>
          <a:noFill/>
          <a:ln>
            <a:noFill/>
          </a:ln>
        </p:spPr>
      </p:pic>
      <p:pic>
        <p:nvPicPr>
          <p:cNvPr id="181" name="Google Shape;181;p1"/>
          <p:cNvPicPr preferRelativeResize="0"/>
          <p:nvPr/>
        </p:nvPicPr>
        <p:blipFill rotWithShape="1">
          <a:blip r:embed="rId12">
            <a:alphaModFix/>
          </a:blip>
          <a:srcRect b="0" l="0" r="0" t="0"/>
          <a:stretch/>
        </p:blipFill>
        <p:spPr>
          <a:xfrm>
            <a:off x="7355355" y="36142153"/>
            <a:ext cx="1910716" cy="3202047"/>
          </a:xfrm>
          <a:prstGeom prst="rect">
            <a:avLst/>
          </a:prstGeom>
          <a:noFill/>
          <a:ln>
            <a:noFill/>
          </a:ln>
        </p:spPr>
      </p:pic>
      <p:pic>
        <p:nvPicPr>
          <p:cNvPr id="182" name="Google Shape;182;p1"/>
          <p:cNvPicPr preferRelativeResize="0"/>
          <p:nvPr/>
        </p:nvPicPr>
        <p:blipFill rotWithShape="1">
          <a:blip r:embed="rId13">
            <a:alphaModFix/>
          </a:blip>
          <a:srcRect b="0" l="0" r="0" t="0"/>
          <a:stretch/>
        </p:blipFill>
        <p:spPr>
          <a:xfrm>
            <a:off x="5119260" y="36142141"/>
            <a:ext cx="1910716" cy="3202047"/>
          </a:xfrm>
          <a:prstGeom prst="rect">
            <a:avLst/>
          </a:prstGeom>
          <a:noFill/>
          <a:ln>
            <a:noFill/>
          </a:ln>
        </p:spPr>
      </p:pic>
      <p:pic>
        <p:nvPicPr>
          <p:cNvPr id="183" name="Google Shape;183;p1"/>
          <p:cNvPicPr preferRelativeResize="0"/>
          <p:nvPr/>
        </p:nvPicPr>
        <p:blipFill rotWithShape="1">
          <a:blip r:embed="rId14">
            <a:alphaModFix/>
          </a:blip>
          <a:srcRect b="0" l="0" r="0" t="0"/>
          <a:stretch/>
        </p:blipFill>
        <p:spPr>
          <a:xfrm>
            <a:off x="2876327" y="36142128"/>
            <a:ext cx="1910716" cy="3202047"/>
          </a:xfrm>
          <a:prstGeom prst="rect">
            <a:avLst/>
          </a:prstGeom>
          <a:noFill/>
          <a:ln>
            <a:noFill/>
          </a:ln>
        </p:spPr>
      </p:pic>
      <p:pic>
        <p:nvPicPr>
          <p:cNvPr id="184" name="Google Shape;184;p1"/>
          <p:cNvPicPr preferRelativeResize="0"/>
          <p:nvPr/>
        </p:nvPicPr>
        <p:blipFill rotWithShape="1">
          <a:blip r:embed="rId15">
            <a:alphaModFix/>
          </a:blip>
          <a:srcRect b="0" l="0" r="0" t="0"/>
          <a:stretch/>
        </p:blipFill>
        <p:spPr>
          <a:xfrm>
            <a:off x="633412" y="36142166"/>
            <a:ext cx="1910716" cy="3202047"/>
          </a:xfrm>
          <a:prstGeom prst="rect">
            <a:avLst/>
          </a:prstGeom>
          <a:noFill/>
          <a:ln>
            <a:noFill/>
          </a:ln>
        </p:spPr>
      </p:pic>
      <p:pic>
        <p:nvPicPr>
          <p:cNvPr id="185" name="Google Shape;185;p1"/>
          <p:cNvPicPr preferRelativeResize="0"/>
          <p:nvPr/>
        </p:nvPicPr>
        <p:blipFill rotWithShape="1">
          <a:blip r:embed="rId16">
            <a:alphaModFix/>
          </a:blip>
          <a:srcRect b="0" l="0" r="0" t="0"/>
          <a:stretch/>
        </p:blipFill>
        <p:spPr>
          <a:xfrm>
            <a:off x="11943778" y="32638866"/>
            <a:ext cx="1910716" cy="3202047"/>
          </a:xfrm>
          <a:prstGeom prst="rect">
            <a:avLst/>
          </a:prstGeom>
          <a:noFill/>
          <a:ln>
            <a:noFill/>
          </a:ln>
        </p:spPr>
      </p:pic>
      <p:pic>
        <p:nvPicPr>
          <p:cNvPr id="186" name="Google Shape;186;p1"/>
          <p:cNvPicPr preferRelativeResize="0"/>
          <p:nvPr/>
        </p:nvPicPr>
        <p:blipFill rotWithShape="1">
          <a:blip r:embed="rId17">
            <a:alphaModFix/>
          </a:blip>
          <a:srcRect b="0" l="0" r="0" t="0"/>
          <a:stretch/>
        </p:blipFill>
        <p:spPr>
          <a:xfrm>
            <a:off x="9678255" y="32638841"/>
            <a:ext cx="1910716" cy="3202047"/>
          </a:xfrm>
          <a:prstGeom prst="rect">
            <a:avLst/>
          </a:prstGeom>
          <a:noFill/>
          <a:ln>
            <a:noFill/>
          </a:ln>
        </p:spPr>
      </p:pic>
      <p:pic>
        <p:nvPicPr>
          <p:cNvPr id="187" name="Google Shape;187;p1"/>
          <p:cNvPicPr preferRelativeResize="0"/>
          <p:nvPr/>
        </p:nvPicPr>
        <p:blipFill rotWithShape="1">
          <a:blip r:embed="rId18">
            <a:alphaModFix/>
          </a:blip>
          <a:srcRect b="0" l="0" r="0" t="0"/>
          <a:stretch/>
        </p:blipFill>
        <p:spPr>
          <a:xfrm>
            <a:off x="7383477" y="32638853"/>
            <a:ext cx="1910716" cy="3202047"/>
          </a:xfrm>
          <a:prstGeom prst="rect">
            <a:avLst/>
          </a:prstGeom>
          <a:noFill/>
          <a:ln>
            <a:noFill/>
          </a:ln>
        </p:spPr>
      </p:pic>
      <p:pic>
        <p:nvPicPr>
          <p:cNvPr id="188" name="Google Shape;188;p1"/>
          <p:cNvPicPr preferRelativeResize="0"/>
          <p:nvPr/>
        </p:nvPicPr>
        <p:blipFill rotWithShape="1">
          <a:blip r:embed="rId19">
            <a:alphaModFix/>
          </a:blip>
          <a:srcRect b="0" l="0" r="0" t="0"/>
          <a:stretch/>
        </p:blipFill>
        <p:spPr>
          <a:xfrm>
            <a:off x="5132439" y="32638866"/>
            <a:ext cx="1910716" cy="3202047"/>
          </a:xfrm>
          <a:prstGeom prst="rect">
            <a:avLst/>
          </a:prstGeom>
          <a:noFill/>
          <a:ln>
            <a:noFill/>
          </a:ln>
        </p:spPr>
      </p:pic>
      <p:pic>
        <p:nvPicPr>
          <p:cNvPr id="189" name="Google Shape;189;p1"/>
          <p:cNvPicPr preferRelativeResize="0"/>
          <p:nvPr/>
        </p:nvPicPr>
        <p:blipFill rotWithShape="1">
          <a:blip r:embed="rId20">
            <a:alphaModFix/>
          </a:blip>
          <a:srcRect b="0" l="0" r="0" t="0"/>
          <a:stretch/>
        </p:blipFill>
        <p:spPr>
          <a:xfrm>
            <a:off x="2883164" y="32638881"/>
            <a:ext cx="1910716" cy="32020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5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4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7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8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9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2017-10-18T22:35:27Z</dcterms:created>
  <dc:creator>Usuario</dc:creator>
</cp:coreProperties>
</file>