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Gill Sans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jCh7Lesbb26CunNcSbjYbxGX4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GillSans-bold.fntdata"/><Relationship Id="rId9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6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8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10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9F8A"/>
              </a:buClr>
              <a:buSzPts val="2000"/>
              <a:buFont typeface="Gill Sans"/>
              <a:buNone/>
              <a:defRPr b="0" sz="2000"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1" name="Google Shape;11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.diagrams.net/#G1K-uiEFc9mD6FYkHpz0OB05mgt9QL4njJ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s-CO"/>
              <a:t>COMPLETAR COLECCIONES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448673" y="3059957"/>
            <a:ext cx="10993546" cy="3234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s-CO">
                <a:solidFill>
                  <a:schemeClr val="lt1"/>
                </a:solidFill>
              </a:rPr>
              <a:t>DAVID ARISTIZABAL GIRALDO</a:t>
            </a:r>
            <a:endParaRPr/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s-CO">
                <a:solidFill>
                  <a:schemeClr val="lt1"/>
                </a:solidFill>
              </a:rPr>
              <a:t>ALEJANDRO BEDOYA TABORDA</a:t>
            </a:r>
            <a:endParaRPr/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s-CO">
                <a:solidFill>
                  <a:schemeClr val="lt1"/>
                </a:solidFill>
              </a:rPr>
              <a:t>DARWIN STIVEN HERRERA CARTAGENA </a:t>
            </a:r>
            <a:endParaRPr/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s-CO">
                <a:solidFill>
                  <a:schemeClr val="lt1"/>
                </a:solidFill>
              </a:rPr>
              <a:t>JOHAN SEBASTIAN AYALA OSPINA</a:t>
            </a:r>
            <a:endParaRPr/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CO" sz="4400"/>
              <a:t>PROBLEMA A RESOLVER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624275" y="2144250"/>
            <a:ext cx="6840000" cy="39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lang="es-CO" sz="2800"/>
              <a:t>Muchas personas tienen como hobby la colección de diversos objetos, sin embargo en muchas ocasiones se les dificulta ampliar o terminar su colección ya que no cuentan con un </a:t>
            </a:r>
            <a:r>
              <a:rPr lang="es-CO" sz="2800"/>
              <a:t>círculo</a:t>
            </a:r>
            <a:r>
              <a:rPr lang="es-CO" sz="2800"/>
              <a:t> de personas a las cuales recurrir para buscar los objetos faltantes de su colección, es decir, no existe una comunidad de coleccionistas donde se puedan hacer trueques y/o intercambios con el fin de completar sus colecciones.</a:t>
            </a:r>
            <a:endParaRPr/>
          </a:p>
        </p:txBody>
      </p:sp>
      <p:pic>
        <p:nvPicPr>
          <p:cNvPr id="104" name="Google Shape;10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150" y="2868056"/>
            <a:ext cx="4422924" cy="301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CO" sz="4400"/>
              <a:t>SOLUCIÓN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CO"/>
              <a:t>La solución que pensamos y planteamos es la creación de una aplicación móvil en la cual se van a almacenar información de diversas colecciones para que los interesados ingresen a buscar o publicar sus piezas de colección.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s-CO"/>
              <a:t>En pocas palabras buscamos crear una comunidad virtual de coleccionistas donde puedan: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CO"/>
              <a:t>Publicar los objetos que le sobran de su colección.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CO"/>
              <a:t>Buscar y enterarse sobre los objetos que le faltan a su colección.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CO"/>
              <a:t>Subastar colecciones enteras o partes de esta.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CO"/>
              <a:t>Requerir objetos que aún no están publicados.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CO"/>
              <a:t>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CO" sz="4400"/>
              <a:t>DIAGRAMA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CO" u="sng">
                <a:solidFill>
                  <a:schemeClr val="hlink"/>
                </a:solidFill>
                <a:hlinkClick r:id="rId3"/>
              </a:rPr>
              <a:t>https://app.diagrams.net/#G1K-uiEFc9mD6FYkHpz0OB05mgt9QL4njJ</a:t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2020-08-26T19:54:59Z</dcterms:created>
  <dc:creator>Alejandro Bedoya Taborda</dc:creator>
</cp:coreProperties>
</file>