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Krona One"/>
      <p:regular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Fira Sans Condensed Medium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Roboto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CondensedMedium-bold.fntdata"/><Relationship Id="rId43" Type="http://schemas.openxmlformats.org/officeDocument/2006/relationships/font" Target="fonts/FiraSansCondensedMedium-regular.fntdata"/><Relationship Id="rId46" Type="http://schemas.openxmlformats.org/officeDocument/2006/relationships/font" Target="fonts/FiraSansCondensedMedium-boldItalic.fntdata"/><Relationship Id="rId45" Type="http://schemas.openxmlformats.org/officeDocument/2006/relationships/font" Target="fonts/FiraSansCondensed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font" Target="fonts/KronaOne-regular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bold.fntdata"/><Relationship Id="rId50" Type="http://schemas.openxmlformats.org/officeDocument/2006/relationships/font" Target="fonts/RobotoLight-regular.fntdata"/><Relationship Id="rId53" Type="http://schemas.openxmlformats.org/officeDocument/2006/relationships/font" Target="fonts/RobotoLight-boldItalic.fntdata"/><Relationship Id="rId52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71a049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71a049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719d874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719d874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89c3450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89c3450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f719d874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f719d874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9c3450c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9c3450c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9c3450c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9c3450c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9c3450c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9c3450c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9c3450c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89c3450c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9c3450c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9c3450c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9c3450c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9c3450c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89c3450ce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89c3450c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8cc0ce0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8cc0ce0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9c3450c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9c3450c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9c3450ce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9c3450ce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9c3450ce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9c3450ce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89c3450ce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89c3450ce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89c3450c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89c3450c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f71a0490d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f71a0490d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9c3450ce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9c3450ce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715e73165_0_10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715e73165_0_10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8c7ed5d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8c7ed5d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8c7ed5d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8c7ed5d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88c7ed5d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88c7ed5d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8cc0ce0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8cc0ce0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8cc0ce01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8cc0ce01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8c7ed5d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8c7ed5d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719d87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f719d87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17" name="Google Shape;617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dmazom@unal.edu.co" TargetMode="External"/><Relationship Id="rId4" Type="http://schemas.openxmlformats.org/officeDocument/2006/relationships/hyperlink" Target="mailto:juaalvarezme@unal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hyperlink" Target="https://docs.unity3d.com/560/Documentation/Manual/CreatingScen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ity3d.com/get-unity/download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code.visualstudio.com/docs/other/unity" TargetMode="External"/><Relationship Id="rId5" Type="http://schemas.openxmlformats.org/officeDocument/2006/relationships/hyperlink" Target="https://www.jetbrains.com/lp/dotnet-unit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/>
          <p:nvPr>
            <p:ph type="ctrTitle"/>
          </p:nvPr>
        </p:nvSpPr>
        <p:spPr>
          <a:xfrm>
            <a:off x="2281650" y="1000975"/>
            <a:ext cx="45807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INTRODUCCIÓN A LA CREACIÓN DE VIDEOJUEGOS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/>
          <p:nvPr>
            <p:ph idx="1" type="subTitle"/>
          </p:nvPr>
        </p:nvSpPr>
        <p:spPr>
          <a:xfrm>
            <a:off x="3066875" y="3167025"/>
            <a:ext cx="27015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Cristian Mazo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cdmazom@unal.edu.co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J. Alejandro Álvarez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juaalvarezme@unal.edu.co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2021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PROYECTO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4" name="Google Shape;6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38" y="1240124"/>
            <a:ext cx="5472513" cy="3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0" name="Google Shape;6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800" y="1361999"/>
            <a:ext cx="3888393" cy="35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6" name="Google Shape;6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63" y="1076282"/>
            <a:ext cx="6091068" cy="40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2"/>
          <p:cNvSpPr/>
          <p:nvPr/>
        </p:nvSpPr>
        <p:spPr>
          <a:xfrm>
            <a:off x="5905775" y="3668550"/>
            <a:ext cx="861900" cy="2736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2"/>
          <p:cNvCxnSpPr>
            <a:stCxn id="697" idx="1"/>
          </p:cNvCxnSpPr>
          <p:nvPr/>
        </p:nvCxnSpPr>
        <p:spPr>
          <a:xfrm flipH="1" rot="10800000">
            <a:off x="5905775" y="1994550"/>
            <a:ext cx="71100" cy="1810800"/>
          </a:xfrm>
          <a:prstGeom prst="curvedConnector4">
            <a:avLst>
              <a:gd fmla="val -334916" name="adj1"/>
              <a:gd fmla="val 5377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4" name="Google Shape;704;p43"/>
          <p:cNvPicPr preferRelativeResize="0"/>
          <p:nvPr/>
        </p:nvPicPr>
        <p:blipFill rotWithShape="1">
          <a:blip r:embed="rId3">
            <a:alphaModFix/>
          </a:blip>
          <a:srcRect b="0" l="63846" r="0" t="50322"/>
          <a:stretch/>
        </p:blipFill>
        <p:spPr>
          <a:xfrm>
            <a:off x="1330600" y="2137200"/>
            <a:ext cx="2202099" cy="1989751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3"/>
          <p:cNvSpPr txBox="1"/>
          <p:nvPr/>
        </p:nvSpPr>
        <p:spPr>
          <a:xfrm>
            <a:off x="4025050" y="2329525"/>
            <a:ext cx="38184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Las escenas se pueden ver como niveles del juego.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Contienen todos los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de tu juego.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Más info.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aqui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1838000" y="2621624"/>
            <a:ext cx="861900" cy="4158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43"/>
          <p:cNvCxnSpPr>
            <a:stCxn id="706" idx="3"/>
          </p:cNvCxnSpPr>
          <p:nvPr/>
        </p:nvCxnSpPr>
        <p:spPr>
          <a:xfrm>
            <a:off x="2699900" y="2829524"/>
            <a:ext cx="1232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EL PLAYER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13" name="Google Shape;7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5" y="1422400"/>
            <a:ext cx="4325950" cy="33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44"/>
          <p:cNvSpPr txBox="1"/>
          <p:nvPr/>
        </p:nvSpPr>
        <p:spPr>
          <a:xfrm>
            <a:off x="5243250" y="1855450"/>
            <a:ext cx="34764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Utilizaremos un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círculo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representar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nuestro personaje por ahora.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Unity nos brinda unas cuantas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imágenes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básicas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Para crear un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Circle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, e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 la ventana de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damos Click derecho y: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Create -&gt; Sprites -&gt; Circle.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5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EL PLAYER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0" name="Google Shape;7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0" y="1419139"/>
            <a:ext cx="2910875" cy="30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99" y="1439025"/>
            <a:ext cx="3927574" cy="305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45"/>
          <p:cNvCxnSpPr/>
          <p:nvPr/>
        </p:nvCxnSpPr>
        <p:spPr>
          <a:xfrm>
            <a:off x="3697325" y="2999200"/>
            <a:ext cx="947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45"/>
          <p:cNvSpPr txBox="1"/>
          <p:nvPr/>
        </p:nvSpPr>
        <p:spPr>
          <a:xfrm>
            <a:off x="1326725" y="4633400"/>
            <a:ext cx="5688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Creamos nuestro objeto “Player”.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25" y="1392524"/>
            <a:ext cx="3720763" cy="30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6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EL PLAYER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0" name="Google Shape;730;p46"/>
          <p:cNvCxnSpPr/>
          <p:nvPr/>
        </p:nvCxnSpPr>
        <p:spPr>
          <a:xfrm>
            <a:off x="4181775" y="2999100"/>
            <a:ext cx="462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6"/>
          <p:cNvSpPr txBox="1"/>
          <p:nvPr/>
        </p:nvSpPr>
        <p:spPr>
          <a:xfrm>
            <a:off x="1326725" y="4523725"/>
            <a:ext cx="5688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Asignamos nuestra imagen </a:t>
            </a:r>
            <a:r>
              <a:rPr i="1"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Circle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a nuestro Player.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Tranquilo, más adelante utilizaremos sprites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interesantes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46"/>
          <p:cNvCxnSpPr/>
          <p:nvPr/>
        </p:nvCxnSpPr>
        <p:spPr>
          <a:xfrm flipH="1" rot="10800000">
            <a:off x="961725" y="2543225"/>
            <a:ext cx="1773900" cy="1773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3" name="Google Shape;7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975" y="1627862"/>
            <a:ext cx="4105575" cy="274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9" name="Google Shape;7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0" y="1142175"/>
            <a:ext cx="3815649" cy="383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0" name="Google Shape;740;p47"/>
          <p:cNvCxnSpPr/>
          <p:nvPr/>
        </p:nvCxnSpPr>
        <p:spPr>
          <a:xfrm>
            <a:off x="2870975" y="3590375"/>
            <a:ext cx="0" cy="120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47"/>
          <p:cNvSpPr/>
          <p:nvPr/>
        </p:nvSpPr>
        <p:spPr>
          <a:xfrm>
            <a:off x="1973350" y="3355175"/>
            <a:ext cx="1218300" cy="235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450" y="1702162"/>
            <a:ext cx="3471726" cy="271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47"/>
          <p:cNvCxnSpPr/>
          <p:nvPr/>
        </p:nvCxnSpPr>
        <p:spPr>
          <a:xfrm flipH="1">
            <a:off x="6703613" y="3001875"/>
            <a:ext cx="14700" cy="1001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7"/>
          <p:cNvSpPr/>
          <p:nvPr/>
        </p:nvSpPr>
        <p:spPr>
          <a:xfrm>
            <a:off x="6101825" y="4074875"/>
            <a:ext cx="1218300" cy="235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47"/>
          <p:cNvCxnSpPr/>
          <p:nvPr/>
        </p:nvCxnSpPr>
        <p:spPr>
          <a:xfrm>
            <a:off x="4181775" y="2999100"/>
            <a:ext cx="462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25" y="1205525"/>
            <a:ext cx="4570225" cy="3686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8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2" name="Google Shape;752;p48"/>
          <p:cNvSpPr/>
          <p:nvPr/>
        </p:nvSpPr>
        <p:spPr>
          <a:xfrm>
            <a:off x="1107925" y="4523700"/>
            <a:ext cx="1218300" cy="235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48"/>
          <p:cNvCxnSpPr/>
          <p:nvPr/>
        </p:nvCxnSpPr>
        <p:spPr>
          <a:xfrm flipH="1" rot="10800000">
            <a:off x="2358025" y="3925150"/>
            <a:ext cx="434400" cy="52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4" name="Google Shape;754;p48"/>
          <p:cNvSpPr/>
          <p:nvPr/>
        </p:nvSpPr>
        <p:spPr>
          <a:xfrm>
            <a:off x="2326225" y="3465025"/>
            <a:ext cx="3266100" cy="389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8"/>
          <p:cNvSpPr txBox="1"/>
          <p:nvPr/>
        </p:nvSpPr>
        <p:spPr>
          <a:xfrm>
            <a:off x="6055375" y="2291900"/>
            <a:ext cx="26643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Lo anterior nos crea un script y lo asigna a nuestro Player.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Damos doble click para abrirlo en el editor de texto.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MONOBEHAVIOR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1" name="Google Shape;7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5" y="1335549"/>
            <a:ext cx="4906429" cy="3598577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9"/>
          <p:cNvSpPr/>
          <p:nvPr/>
        </p:nvSpPr>
        <p:spPr>
          <a:xfrm>
            <a:off x="2974500" y="2417800"/>
            <a:ext cx="979200" cy="389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"/>
          <p:cNvSpPr txBox="1"/>
          <p:nvPr/>
        </p:nvSpPr>
        <p:spPr>
          <a:xfrm>
            <a:off x="5741925" y="1515375"/>
            <a:ext cx="266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Con esto, Unity entiende que un Componente que un GameObject puede utilizar.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49"/>
          <p:cNvCxnSpPr>
            <a:stCxn id="762" idx="3"/>
            <a:endCxn id="763" idx="1"/>
          </p:cNvCxnSpPr>
          <p:nvPr/>
        </p:nvCxnSpPr>
        <p:spPr>
          <a:xfrm flipH="1" rot="10800000">
            <a:off x="3953700" y="1943650"/>
            <a:ext cx="1788300" cy="668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49"/>
          <p:cNvSpPr txBox="1"/>
          <p:nvPr/>
        </p:nvSpPr>
        <p:spPr>
          <a:xfrm>
            <a:off x="5741925" y="3099700"/>
            <a:ext cx="2664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Start: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Cuando el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es creado o inicializado.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Update: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Cada Frame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49"/>
          <p:cNvSpPr/>
          <p:nvPr/>
        </p:nvSpPr>
        <p:spPr>
          <a:xfrm>
            <a:off x="1203425" y="2997625"/>
            <a:ext cx="2422800" cy="1711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p49"/>
          <p:cNvCxnSpPr>
            <a:endCxn id="765" idx="1"/>
          </p:cNvCxnSpPr>
          <p:nvPr/>
        </p:nvCxnSpPr>
        <p:spPr>
          <a:xfrm>
            <a:off x="3626325" y="3854650"/>
            <a:ext cx="2115600" cy="6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 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0" name="Google Shape;630;p32"/>
          <p:cNvSpPr txBox="1"/>
          <p:nvPr/>
        </p:nvSpPr>
        <p:spPr>
          <a:xfrm>
            <a:off x="2556850" y="1405625"/>
            <a:ext cx="336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Download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here!</a:t>
            </a:r>
            <a:endParaRPr sz="15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Unity hub + Unity 2020.3.20f1 (LTS)</a:t>
            </a:r>
            <a:endParaRPr sz="12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1" name="Google Shape;6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75" y="2125450"/>
            <a:ext cx="5129449" cy="18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0" y="1648999"/>
            <a:ext cx="44196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0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4" name="Google Shape;774;p50"/>
          <p:cNvSpPr/>
          <p:nvPr/>
        </p:nvSpPr>
        <p:spPr>
          <a:xfrm>
            <a:off x="585075" y="2179925"/>
            <a:ext cx="2083500" cy="277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5" name="Google Shape;77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025" y="1648999"/>
            <a:ext cx="4010749" cy="2743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50"/>
          <p:cNvCxnSpPr>
            <a:stCxn id="774" idx="3"/>
          </p:cNvCxnSpPr>
          <p:nvPr/>
        </p:nvCxnSpPr>
        <p:spPr>
          <a:xfrm>
            <a:off x="2668575" y="2318825"/>
            <a:ext cx="3336900" cy="15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" name="Google Shape;777;p50"/>
          <p:cNvSpPr txBox="1"/>
          <p:nvPr/>
        </p:nvSpPr>
        <p:spPr>
          <a:xfrm>
            <a:off x="689600" y="3535900"/>
            <a:ext cx="347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Creamos la Variable </a:t>
            </a:r>
            <a:r>
              <a:rPr i="1"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para cambiar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fácilmente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la velocidad de nuestro Player en el Inspector de Unity.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51"/>
          <p:cNvPicPr preferRelativeResize="0"/>
          <p:nvPr/>
        </p:nvPicPr>
        <p:blipFill rotWithShape="1">
          <a:blip r:embed="rId3">
            <a:alphaModFix/>
          </a:blip>
          <a:srcRect b="0" l="4112" r="10555" t="0"/>
          <a:stretch/>
        </p:blipFill>
        <p:spPr>
          <a:xfrm>
            <a:off x="413175" y="1319450"/>
            <a:ext cx="513637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1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4" name="Google Shape;784;p51"/>
          <p:cNvSpPr txBox="1"/>
          <p:nvPr/>
        </p:nvSpPr>
        <p:spPr>
          <a:xfrm>
            <a:off x="5642175" y="1811900"/>
            <a:ext cx="28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Sabemos si el Usuario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oprimiendo la tecla “Flecha derecha”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51"/>
          <p:cNvSpPr txBox="1"/>
          <p:nvPr/>
        </p:nvSpPr>
        <p:spPr>
          <a:xfrm>
            <a:off x="5887150" y="3574850"/>
            <a:ext cx="28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Tomamos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nuestra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posición actual y la movemos a la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derecha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en base a nuestra Velocidad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6" name="Google Shape;786;p51"/>
          <p:cNvCxnSpPr>
            <a:endCxn id="784" idx="1"/>
          </p:cNvCxnSpPr>
          <p:nvPr/>
        </p:nvCxnSpPr>
        <p:spPr>
          <a:xfrm flipH="1" rot="10800000">
            <a:off x="3811275" y="2240300"/>
            <a:ext cx="1830900" cy="666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51"/>
          <p:cNvCxnSpPr>
            <a:endCxn id="785" idx="1"/>
          </p:cNvCxnSpPr>
          <p:nvPr/>
        </p:nvCxnSpPr>
        <p:spPr>
          <a:xfrm>
            <a:off x="5328850" y="4003250"/>
            <a:ext cx="558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52"/>
          <p:cNvPicPr preferRelativeResize="0"/>
          <p:nvPr/>
        </p:nvPicPr>
        <p:blipFill rotWithShape="1">
          <a:blip r:embed="rId3">
            <a:alphaModFix/>
          </a:blip>
          <a:srcRect b="59511" l="0" r="0" t="28214"/>
          <a:stretch/>
        </p:blipFill>
        <p:spPr>
          <a:xfrm>
            <a:off x="359000" y="1887849"/>
            <a:ext cx="4906425" cy="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52"/>
          <p:cNvPicPr preferRelativeResize="0"/>
          <p:nvPr/>
        </p:nvPicPr>
        <p:blipFill rotWithShape="1">
          <a:blip r:embed="rId4">
            <a:alphaModFix/>
          </a:blip>
          <a:srcRect b="0" l="4112" r="10555" t="59951"/>
          <a:stretch/>
        </p:blipFill>
        <p:spPr>
          <a:xfrm>
            <a:off x="359000" y="2523425"/>
            <a:ext cx="5136375" cy="14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2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52"/>
          <p:cNvSpPr txBox="1"/>
          <p:nvPr/>
        </p:nvSpPr>
        <p:spPr>
          <a:xfrm>
            <a:off x="5642175" y="1811900"/>
            <a:ext cx="28452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Gracias al </a:t>
            </a:r>
            <a:r>
              <a:rPr i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MonoBehavior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tenemos un acceso directo al Transform: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, rotación, escala y más!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52"/>
          <p:cNvCxnSpPr/>
          <p:nvPr/>
        </p:nvCxnSpPr>
        <p:spPr>
          <a:xfrm>
            <a:off x="3960975" y="2108700"/>
            <a:ext cx="1681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52"/>
          <p:cNvCxnSpPr/>
          <p:nvPr/>
        </p:nvCxnSpPr>
        <p:spPr>
          <a:xfrm flipH="1" rot="10800000">
            <a:off x="4196025" y="2564600"/>
            <a:ext cx="1389300" cy="400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52"/>
          <p:cNvSpPr/>
          <p:nvPr/>
        </p:nvSpPr>
        <p:spPr>
          <a:xfrm>
            <a:off x="2938875" y="1914150"/>
            <a:ext cx="979200" cy="389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2"/>
          <p:cNvSpPr/>
          <p:nvPr/>
        </p:nvSpPr>
        <p:spPr>
          <a:xfrm>
            <a:off x="2599725" y="2773350"/>
            <a:ext cx="1596300" cy="441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945" y="3727825"/>
            <a:ext cx="4503075" cy="102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1" name="Google Shape;801;p52"/>
          <p:cNvCxnSpPr/>
          <p:nvPr/>
        </p:nvCxnSpPr>
        <p:spPr>
          <a:xfrm>
            <a:off x="7116825" y="3106050"/>
            <a:ext cx="0" cy="477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MOVIMIENTO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7" name="Google Shape;807;p53"/>
          <p:cNvSpPr txBox="1"/>
          <p:nvPr/>
        </p:nvSpPr>
        <p:spPr>
          <a:xfrm>
            <a:off x="5837275" y="2742075"/>
            <a:ext cx="28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Hacemos lo mismo para la dirección Izquierda, cambiando los valores correspondientes.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8" name="Google Shape;808;p53"/>
          <p:cNvCxnSpPr/>
          <p:nvPr/>
        </p:nvCxnSpPr>
        <p:spPr>
          <a:xfrm>
            <a:off x="4894275" y="3170463"/>
            <a:ext cx="558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9" name="Google Shape;8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25" y="1371174"/>
            <a:ext cx="3811469" cy="359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4"/>
          <p:cNvSpPr txBox="1"/>
          <p:nvPr>
            <p:ph type="title"/>
          </p:nvPr>
        </p:nvSpPr>
        <p:spPr>
          <a:xfrm>
            <a:off x="582600" y="4559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15" name="Google Shape;815;p54"/>
          <p:cNvGrpSpPr/>
          <p:nvPr/>
        </p:nvGrpSpPr>
        <p:grpSpPr>
          <a:xfrm>
            <a:off x="870654" y="1195446"/>
            <a:ext cx="7402679" cy="3841059"/>
            <a:chOff x="364475" y="1159878"/>
            <a:chExt cx="7090009" cy="3678823"/>
          </a:xfrm>
        </p:grpSpPr>
        <p:pic>
          <p:nvPicPr>
            <p:cNvPr id="816" name="Google Shape;816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75" y="1240124"/>
              <a:ext cx="7090009" cy="359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7" name="Google Shape;817;p54"/>
            <p:cNvSpPr/>
            <p:nvPr/>
          </p:nvSpPr>
          <p:spPr>
            <a:xfrm>
              <a:off x="3498073" y="1159878"/>
              <a:ext cx="648000" cy="2649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8" name="Google Shape;818;p54"/>
            <p:cNvCxnSpPr/>
            <p:nvPr/>
          </p:nvCxnSpPr>
          <p:spPr>
            <a:xfrm>
              <a:off x="6796250" y="3106050"/>
              <a:ext cx="0" cy="541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9" name="Google Shape;819;p54"/>
            <p:cNvSpPr txBox="1"/>
            <p:nvPr/>
          </p:nvSpPr>
          <p:spPr>
            <a:xfrm>
              <a:off x="6113604" y="3531247"/>
              <a:ext cx="1310700" cy="8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Probar con diferentes valores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5"/>
          <p:cNvSpPr txBox="1"/>
          <p:nvPr>
            <p:ph type="title"/>
          </p:nvPr>
        </p:nvSpPr>
        <p:spPr>
          <a:xfrm>
            <a:off x="582600" y="4559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5" name="Google Shape;825;p55"/>
          <p:cNvGrpSpPr/>
          <p:nvPr/>
        </p:nvGrpSpPr>
        <p:grpSpPr>
          <a:xfrm>
            <a:off x="582592" y="1780551"/>
            <a:ext cx="5297655" cy="2748816"/>
            <a:chOff x="364475" y="1159878"/>
            <a:chExt cx="7090009" cy="3678823"/>
          </a:xfrm>
        </p:grpSpPr>
        <p:pic>
          <p:nvPicPr>
            <p:cNvPr id="826" name="Google Shape;826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475" y="1240124"/>
              <a:ext cx="7090009" cy="3598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" name="Google Shape;827;p55"/>
            <p:cNvSpPr/>
            <p:nvPr/>
          </p:nvSpPr>
          <p:spPr>
            <a:xfrm>
              <a:off x="3498073" y="1159878"/>
              <a:ext cx="648000" cy="2649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8" name="Google Shape;828;p55"/>
            <p:cNvCxnSpPr/>
            <p:nvPr/>
          </p:nvCxnSpPr>
          <p:spPr>
            <a:xfrm>
              <a:off x="6796250" y="3106050"/>
              <a:ext cx="0" cy="5415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9" name="Google Shape;829;p55"/>
            <p:cNvSpPr txBox="1"/>
            <p:nvPr/>
          </p:nvSpPr>
          <p:spPr>
            <a:xfrm>
              <a:off x="6113604" y="3531247"/>
              <a:ext cx="1310700" cy="8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Probar con diferentes valores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0" name="Google Shape;830;p55"/>
          <p:cNvSpPr txBox="1"/>
          <p:nvPr/>
        </p:nvSpPr>
        <p:spPr>
          <a:xfrm>
            <a:off x="6113550" y="2320309"/>
            <a:ext cx="2845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Note que los cambios hechos mientras esta en </a:t>
            </a:r>
            <a:r>
              <a:rPr i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se guardan!!!!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Todo vuelve al estado anterior cuando sale del estado </a:t>
            </a:r>
            <a:r>
              <a:rPr i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lang="en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 txBox="1"/>
          <p:nvPr>
            <p:ph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RETO: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AGREGAR MOVIMIENTO ARRIBA Y ABAJO.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57"/>
          <p:cNvGrpSpPr/>
          <p:nvPr/>
        </p:nvGrpSpPr>
        <p:grpSpPr>
          <a:xfrm>
            <a:off x="6238115" y="4728775"/>
            <a:ext cx="2848910" cy="414732"/>
            <a:chOff x="6230990" y="4669150"/>
            <a:chExt cx="2848910" cy="414732"/>
          </a:xfrm>
        </p:grpSpPr>
        <p:pic>
          <p:nvPicPr>
            <p:cNvPr id="841" name="Google Shape;841;p57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90552" y="4669150"/>
              <a:ext cx="989348" cy="3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Google Shape;842;p57"/>
            <p:cNvSpPr txBox="1"/>
            <p:nvPr/>
          </p:nvSpPr>
          <p:spPr>
            <a:xfrm>
              <a:off x="6230990" y="4687882"/>
              <a:ext cx="19308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Theme created by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3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ACTIVAR </a:t>
            </a:r>
            <a:r>
              <a:rPr lang="en"/>
              <a:t>LICENCIA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7" name="Google Shape;6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75" y="1442399"/>
            <a:ext cx="5835047" cy="3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4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ACTIVAR LICENCIA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3" name="Google Shape;6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688" y="1356899"/>
            <a:ext cx="5432621" cy="35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4"/>
          <p:cNvSpPr txBox="1"/>
          <p:nvPr/>
        </p:nvSpPr>
        <p:spPr>
          <a:xfrm>
            <a:off x="3905725" y="3225775"/>
            <a:ext cx="201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Hacer Login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ACTIVAR LICENCIA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0" name="Google Shape;6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25" y="1435249"/>
            <a:ext cx="5798351" cy="3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6" name="Google Shape;6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0" y="1328399"/>
            <a:ext cx="5762503" cy="359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36"/>
          <p:cNvCxnSpPr/>
          <p:nvPr/>
        </p:nvCxnSpPr>
        <p:spPr>
          <a:xfrm>
            <a:off x="6204975" y="1688375"/>
            <a:ext cx="491400" cy="32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36"/>
          <p:cNvSpPr txBox="1"/>
          <p:nvPr/>
        </p:nvSpPr>
        <p:spPr>
          <a:xfrm>
            <a:off x="2300225" y="2829775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5897875" y="1470825"/>
            <a:ext cx="4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5" name="Google Shape;6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325" y="1240124"/>
            <a:ext cx="5047353" cy="3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1" name="Google Shape;6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8" y="1278774"/>
            <a:ext cx="5024621" cy="35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8"/>
          <p:cNvSpPr txBox="1"/>
          <p:nvPr/>
        </p:nvSpPr>
        <p:spPr>
          <a:xfrm>
            <a:off x="5734000" y="1836300"/>
            <a:ext cx="3261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desea usar otro IDE omita este paso.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Des-seleccione Visual Studio Community para evitar descargarlo.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Guía para usar Visual Studio Code: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here!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Guía para usar Rider - Jetbrains: </a:t>
            </a: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here!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(tiene </a:t>
            </a:r>
            <a:r>
              <a:rPr i="1"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Free trial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pero luego requiere una suscripción).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PROYECTO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8" name="Google Shape;6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63" y="1240124"/>
            <a:ext cx="5019473" cy="3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