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899350" cy="43562588"/>
  <p:notesSz cx="6867525" cy="99933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20">
          <p15:clr>
            <a:srgbClr val="A4A3A4"/>
          </p15:clr>
        </p15:guide>
        <p15:guide id="2" pos="103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C5098"/>
    <a:srgbClr val="75766A"/>
    <a:srgbClr val="E2DCEC"/>
    <a:srgbClr val="BDAFD5"/>
    <a:srgbClr val="003893"/>
    <a:srgbClr val="000000"/>
    <a:srgbClr val="3C75C2"/>
    <a:srgbClr val="FF6699"/>
    <a:srgbClr val="99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 autoAdjust="0"/>
  </p:normalViewPr>
  <p:slideViewPr>
    <p:cSldViewPr>
      <p:cViewPr>
        <p:scale>
          <a:sx n="33" d="100"/>
          <a:sy n="33" d="100"/>
        </p:scale>
        <p:origin x="992" y="-1248"/>
      </p:cViewPr>
      <p:guideLst>
        <p:guide orient="horz" pos="13720"/>
        <p:guide pos="103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04C0014-FFDD-4023-8AAB-93AE7091450A}" type="datetimeFigureOut">
              <a:rPr lang="fr-BE"/>
              <a:pPr>
                <a:defRPr/>
              </a:pPr>
              <a:t>15/02/18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32A62E5-7DE5-4840-BFB7-BE889DCC9A5A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2632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07959A-D026-4889-BBC8-59C5F910EA23}" type="datetimeFigureOut">
              <a:rPr lang="fr-BE"/>
              <a:pPr>
                <a:defRPr/>
              </a:pPr>
              <a:t>15/02/18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9300"/>
            <a:ext cx="283210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7388" y="4746625"/>
            <a:ext cx="5492750" cy="44973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7241870-3BE1-4A50-B736-F0285622E371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7078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BE" altLang="fr-F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72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66975" y="13531850"/>
            <a:ext cx="27965400" cy="933926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35538" y="24685625"/>
            <a:ext cx="23028275" cy="111331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978FF-AE9A-4BE6-A95A-E3D153B7610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8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DBC7A-E348-4FDD-9F7A-5330C3D3D80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9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441025" y="3871913"/>
            <a:ext cx="6991350" cy="348503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466975" y="3871913"/>
            <a:ext cx="20821650" cy="348503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C180-7774-4464-8C7D-F064E12966E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498A-0910-4319-80F8-AB3938A176C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6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8738" y="27992388"/>
            <a:ext cx="27963812" cy="8651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98738" y="18464213"/>
            <a:ext cx="27963812" cy="9528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21D13-DE9D-46BD-A5A0-83FE51B4711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669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5258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8D3E-1D59-4132-82B4-CEA21FD429C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7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44663"/>
            <a:ext cx="29610050" cy="725963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44650" y="9750425"/>
            <a:ext cx="14536738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44650" y="13814425"/>
            <a:ext cx="14536738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6713200" y="9750425"/>
            <a:ext cx="14541500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6713200" y="13814425"/>
            <a:ext cx="14541500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69B20-7516-411E-898A-C50562FD323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81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95042-D50E-4E43-8C90-881E13D7B6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946D-8651-4DE6-9044-D5C3264FDE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35138"/>
            <a:ext cx="10823575" cy="738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63513" y="1735138"/>
            <a:ext cx="18391187" cy="37179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4650" y="9115425"/>
            <a:ext cx="10823575" cy="29798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57B1-9737-43F1-B7FF-32FDD32C38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3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8425" y="30494288"/>
            <a:ext cx="19738975" cy="3598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448425" y="3892550"/>
            <a:ext cx="19738975" cy="26138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48425" y="34093150"/>
            <a:ext cx="19738975" cy="5113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927A8-AE89-4591-85F6-A4B2E07CB52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0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6975" y="3871913"/>
            <a:ext cx="27965400" cy="72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6975" y="12584113"/>
            <a:ext cx="27965400" cy="261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5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1088" y="39690675"/>
            <a:ext cx="1041717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ctr"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77550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r" defTabSz="4368800">
              <a:defRPr sz="6700">
                <a:latin typeface="Arial" pitchFamily="34" charset="0"/>
              </a:defRPr>
            </a:lvl1pPr>
          </a:lstStyle>
          <a:p>
            <a:pPr>
              <a:defRPr/>
            </a:pPr>
            <a:fld id="{1E413866-0F0A-4397-B4FA-16DD288A855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1638300" indent="-16383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549650" indent="-136525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2pPr>
      <a:lvl3pPr marL="5461000" indent="-10922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</a:defRPr>
      </a:lvl3pPr>
      <a:lvl4pPr marL="7645400" indent="-109220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</a:defRPr>
      </a:lvl4pPr>
      <a:lvl5pPr marL="9831388" indent="-1093788" algn="l" defTabSz="4368800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5pPr>
      <a:lvl6pPr marL="102885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6pPr>
      <a:lvl7pPr marL="107457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7pPr>
      <a:lvl8pPr marL="112029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8pPr>
      <a:lvl9pPr marL="116601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ZoneTexte 12"/>
          <p:cNvSpPr txBox="1">
            <a:spLocks noChangeArrowheads="1"/>
          </p:cNvSpPr>
          <p:nvPr/>
        </p:nvSpPr>
        <p:spPr bwMode="auto">
          <a:xfrm>
            <a:off x="2864050" y="11641049"/>
            <a:ext cx="13657633" cy="29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fr-FR" altLang="fr-FR" sz="5000" b="1" dirty="0">
                <a:solidFill>
                  <a:srgbClr val="6C5098"/>
                </a:solidFill>
                <a:latin typeface="+mj-lt"/>
              </a:rPr>
              <a:t>Titre 1</a:t>
            </a:r>
          </a:p>
          <a:p>
            <a:pPr>
              <a:lnSpc>
                <a:spcPct val="150000"/>
              </a:lnSpc>
            </a:pPr>
            <a:r>
              <a:rPr lang="fr-FR" altLang="fr-FR" sz="4400" b="1" dirty="0">
                <a:solidFill>
                  <a:srgbClr val="92D050"/>
                </a:solidFill>
                <a:latin typeface="+mj-lt"/>
              </a:rPr>
              <a:t>Titre 2</a:t>
            </a:r>
          </a:p>
          <a:p>
            <a:pPr algn="just"/>
            <a:r>
              <a:rPr lang="fr-BE" sz="4400" dirty="0" smtClean="0"/>
              <a:t>Texte</a:t>
            </a:r>
            <a:endParaRPr lang="fr-FR" altLang="fr-FR" sz="5400" dirty="0">
              <a:latin typeface="+mj-lt"/>
            </a:endParaRPr>
          </a:p>
        </p:txBody>
      </p:sp>
      <p:sp>
        <p:nvSpPr>
          <p:cNvPr id="2052" name="Zone de texte 40"/>
          <p:cNvSpPr txBox="1">
            <a:spLocks noChangeArrowheads="1"/>
          </p:cNvSpPr>
          <p:nvPr/>
        </p:nvSpPr>
        <p:spPr bwMode="auto">
          <a:xfrm>
            <a:off x="2033813" y="7527369"/>
            <a:ext cx="29964433" cy="2568641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fr-FR" altLang="fr-FR" sz="11500" b="1" dirty="0">
                <a:solidFill>
                  <a:srgbClr val="6C5098"/>
                </a:solidFill>
                <a:latin typeface="+mj-lt"/>
              </a:rPr>
              <a:t>Titre de la présentation </a:t>
            </a:r>
          </a:p>
          <a:p>
            <a:pPr algn="ctr">
              <a:spcAft>
                <a:spcPts val="1200"/>
              </a:spcAft>
            </a:pPr>
            <a:r>
              <a:rPr lang="fr-FR" altLang="fr-FR" sz="4800" b="1" dirty="0">
                <a:solidFill>
                  <a:srgbClr val="92D050"/>
                </a:solidFill>
                <a:latin typeface="+mj-lt"/>
              </a:rPr>
              <a:t>DÉPARTEMENT </a:t>
            </a:r>
            <a:r>
              <a:rPr lang="fr-FR" altLang="fr-FR" sz="4800" b="1" dirty="0" smtClean="0">
                <a:solidFill>
                  <a:srgbClr val="92D050"/>
                </a:solidFill>
                <a:latin typeface="+mj-lt"/>
              </a:rPr>
              <a:t>D’INFORMATIQUE</a:t>
            </a:r>
            <a:endParaRPr lang="fr-FR" altLang="fr-FR" sz="4800" b="1" dirty="0">
              <a:solidFill>
                <a:srgbClr val="92D050"/>
              </a:solidFill>
              <a:latin typeface="+mj-lt"/>
            </a:endParaRPr>
          </a:p>
          <a:p>
            <a:pPr algn="ctr"/>
            <a:r>
              <a:rPr lang="fr-FR" altLang="fr-FR" sz="3600" b="1" dirty="0">
                <a:solidFill>
                  <a:srgbClr val="CC0000"/>
                </a:solidFill>
                <a:latin typeface="+mj-lt"/>
              </a:rPr>
              <a:t>Prénom NOM, Prénom NOM, Prénom NOM et Prénom NOM</a:t>
            </a:r>
            <a:endParaRPr lang="fr-FR" altLang="fr-FR" sz="7200" b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2070" name="ZoneTexte 1"/>
          <p:cNvSpPr txBox="1">
            <a:spLocks noChangeArrowheads="1"/>
          </p:cNvSpPr>
          <p:nvPr/>
        </p:nvSpPr>
        <p:spPr bwMode="auto">
          <a:xfrm rot="16200000">
            <a:off x="-21167694" y="21130919"/>
            <a:ext cx="43628508" cy="1312861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800"/>
              </a:spcAft>
              <a:defRPr/>
            </a:pPr>
            <a:r>
              <a:rPr lang="fr-FR" sz="6600" b="1" dirty="0">
                <a:solidFill>
                  <a:schemeClr val="accent3"/>
                </a:solidFill>
                <a:latin typeface="+mn-lt"/>
              </a:rPr>
              <a:t>UNIVERSITÉ LIBRE DE BRUXELLES</a:t>
            </a:r>
            <a:r>
              <a:rPr lang="fr-FR" sz="6600" dirty="0">
                <a:solidFill>
                  <a:schemeClr val="accent3"/>
                </a:solidFill>
                <a:latin typeface="+mn-lt"/>
              </a:rPr>
              <a:t> - </a:t>
            </a:r>
            <a:r>
              <a:rPr lang="fr-FR" sz="6600" b="1" dirty="0">
                <a:solidFill>
                  <a:schemeClr val="accent3"/>
                </a:solidFill>
                <a:latin typeface="+mn-lt"/>
              </a:rPr>
              <a:t>FACULTÉ DES SCIENCES</a:t>
            </a:r>
          </a:p>
        </p:txBody>
      </p:sp>
      <p:pic>
        <p:nvPicPr>
          <p:cNvPr id="2055" name="Picture 11" descr="C:\Users\Jérôme\Desktop\Faculté des Sciences\Logo\nouveaux\ULB mauve seul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775" y="40878125"/>
            <a:ext cx="2608263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3" descr="C:\Users\Jérôme\Desktop\PSD2012\expo\panneaux\faculté-droite.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8" y="40611425"/>
            <a:ext cx="4262437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 de texte 11">
            <a:extLst>
              <a:ext uri="{FF2B5EF4-FFF2-40B4-BE49-F238E27FC236}">
                <a16:creationId xmlns:a16="http://schemas.microsoft.com/office/drawing/2014/main" xmlns="" id="{CA7DC187-092B-400A-8FE4-AC25346D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051" y="42857953"/>
            <a:ext cx="21967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fr-FR" altLang="fr-FR" sz="1900" dirty="0">
                <a:latin typeface="+mj-lt"/>
              </a:rPr>
              <a:t>© Toute reproduction, m</a:t>
            </a:r>
            <a:r>
              <a:rPr lang="fr-FR" altLang="ja-JP" sz="1900" dirty="0">
                <a:latin typeface="+mj-lt"/>
              </a:rPr>
              <a:t>ême</a:t>
            </a:r>
            <a:r>
              <a:rPr lang="fr-FR" altLang="fr-FR" sz="1900" dirty="0">
                <a:latin typeface="+mj-lt"/>
              </a:rPr>
              <a:t> partielle, doit indiquer clairement le nom de tous les auteurs, le nom du Département, </a:t>
            </a:r>
            <a:br>
              <a:rPr lang="fr-FR" altLang="fr-FR" sz="1900" dirty="0">
                <a:latin typeface="+mj-lt"/>
              </a:rPr>
            </a:br>
            <a:r>
              <a:rPr lang="fr-FR" altLang="fr-FR" sz="1900" dirty="0">
                <a:latin typeface="+mj-lt"/>
              </a:rPr>
              <a:t>ainsi que la mention « Printemps des Sciences 2018 – Exposition des Sciences – Bruxelles »</a:t>
            </a:r>
          </a:p>
          <a:p>
            <a:pPr algn="ctr"/>
            <a:endParaRPr lang="fr-FR" altLang="fr-FR" sz="1900" dirty="0"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6A036C2A-6D6F-4AD2-AB01-3B92E542EE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" b="27380"/>
          <a:stretch/>
        </p:blipFill>
        <p:spPr>
          <a:xfrm>
            <a:off x="1295016" y="0"/>
            <a:ext cx="31604334" cy="6875638"/>
          </a:xfrm>
          <a:prstGeom prst="rect">
            <a:avLst/>
          </a:prstGeom>
        </p:spPr>
      </p:pic>
      <p:pic>
        <p:nvPicPr>
          <p:cNvPr id="13" name="Image 47" descr="C:\Users\Jérôme\Desktop\Inforsciences\ulbquadri-3.jpg">
            <a:extLst>
              <a:ext uri="{FF2B5EF4-FFF2-40B4-BE49-F238E27FC236}">
                <a16:creationId xmlns:a16="http://schemas.microsoft.com/office/drawing/2014/main" xmlns="" id="{61A8399E-80EF-49CA-8BD2-90DF458D2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737" y="909307"/>
            <a:ext cx="5030226" cy="503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E657C7AE-6B06-4710-B66B-73329A198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12" y="909308"/>
            <a:ext cx="5030226" cy="50302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09333" y="18707469"/>
            <a:ext cx="21042261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3600" b="1" dirty="0">
                <a:solidFill>
                  <a:srgbClr val="CC0000"/>
                </a:solidFill>
              </a:rPr>
              <a:t>Vous disposez de 2 posters :</a:t>
            </a:r>
          </a:p>
          <a:p>
            <a:r>
              <a:rPr lang="fr-FR" altLang="fr-FR" sz="3600" b="1" dirty="0">
                <a:solidFill>
                  <a:srgbClr val="CC0000"/>
                </a:solidFill>
              </a:rPr>
              <a:t>	- Le poster principal (celui-ci, PDS-INFO-1-Gx.x.ppt où </a:t>
            </a:r>
            <a:r>
              <a:rPr lang="fr-FR" altLang="fr-FR" sz="3600" b="1" dirty="0" err="1">
                <a:solidFill>
                  <a:srgbClr val="CC0000"/>
                </a:solidFill>
              </a:rPr>
              <a:t>x.x</a:t>
            </a:r>
            <a:r>
              <a:rPr lang="fr-FR" altLang="fr-FR" sz="3600" b="1" dirty="0">
                <a:solidFill>
                  <a:srgbClr val="CC0000"/>
                </a:solidFill>
              </a:rPr>
              <a:t> est le numéro </a:t>
            </a:r>
            <a:r>
              <a:rPr lang="fr-FR" altLang="fr-FR" sz="3600" b="1" dirty="0" smtClean="0">
                <a:solidFill>
                  <a:srgbClr val="CC0000"/>
                </a:solidFill>
              </a:rPr>
              <a:t>du </a:t>
            </a:r>
            <a:r>
              <a:rPr lang="fr-FR" altLang="fr-FR" sz="3600" b="1" dirty="0">
                <a:solidFill>
                  <a:srgbClr val="CC0000"/>
                </a:solidFill>
              </a:rPr>
              <a:t>groupe) qui présente le sujet. 	</a:t>
            </a:r>
            <a:endParaRPr lang="fr-FR" altLang="fr-FR" sz="3600" b="1" dirty="0" smtClean="0">
              <a:solidFill>
                <a:srgbClr val="CC0000"/>
              </a:solidFill>
            </a:endParaRPr>
          </a:p>
          <a:p>
            <a:r>
              <a:rPr lang="fr-FR" altLang="fr-FR" sz="3600" b="1" dirty="0">
                <a:solidFill>
                  <a:srgbClr val="CC0000"/>
                </a:solidFill>
              </a:rPr>
              <a:t>	</a:t>
            </a:r>
            <a:r>
              <a:rPr lang="fr-FR" altLang="fr-FR" sz="3600" b="1" dirty="0" smtClean="0">
                <a:solidFill>
                  <a:srgbClr val="CC0000"/>
                </a:solidFill>
              </a:rPr>
              <a:t>- </a:t>
            </a:r>
            <a:r>
              <a:rPr lang="fr-FR" altLang="fr-FR" sz="3600" b="1" dirty="0">
                <a:solidFill>
                  <a:srgbClr val="CC0000"/>
                </a:solidFill>
              </a:rPr>
              <a:t>Le poster secondaire (PDS-INFO-2-Gx.x.ppt où </a:t>
            </a:r>
            <a:r>
              <a:rPr lang="fr-FR" altLang="fr-FR" sz="3600" b="1" dirty="0" err="1">
                <a:solidFill>
                  <a:srgbClr val="CC0000"/>
                </a:solidFill>
              </a:rPr>
              <a:t>x.x</a:t>
            </a:r>
            <a:r>
              <a:rPr lang="fr-FR" altLang="fr-FR" sz="3600" b="1" dirty="0">
                <a:solidFill>
                  <a:srgbClr val="CC0000"/>
                </a:solidFill>
              </a:rPr>
              <a:t> est le numéro </a:t>
            </a:r>
            <a:r>
              <a:rPr lang="fr-FR" altLang="fr-FR" sz="3600" b="1" dirty="0" smtClean="0">
                <a:solidFill>
                  <a:srgbClr val="CC0000"/>
                </a:solidFill>
              </a:rPr>
              <a:t>du </a:t>
            </a:r>
            <a:r>
              <a:rPr lang="fr-FR" altLang="fr-FR" sz="3600" b="1" dirty="0">
                <a:solidFill>
                  <a:srgbClr val="CC0000"/>
                </a:solidFill>
              </a:rPr>
              <a:t>groupe) </a:t>
            </a:r>
            <a:r>
              <a:rPr lang="fr-FR" altLang="fr-FR" sz="3600" b="1" dirty="0" smtClean="0">
                <a:solidFill>
                  <a:srgbClr val="CC0000"/>
                </a:solidFill>
              </a:rPr>
              <a:t>donne plus de place pour </a:t>
            </a:r>
            <a:r>
              <a:rPr lang="fr-FR" altLang="fr-FR" sz="3600" b="1" dirty="0">
                <a:solidFill>
                  <a:srgbClr val="CC0000"/>
                </a:solidFill>
              </a:rPr>
              <a:t>détaillez les aspects scientifiques et techniques. </a:t>
            </a:r>
            <a:endParaRPr lang="fr-FR" altLang="fr-FR" sz="3600" b="1" dirty="0" smtClean="0">
              <a:solidFill>
                <a:srgbClr val="CC0000"/>
              </a:solidFill>
            </a:endParaRPr>
          </a:p>
          <a:p>
            <a:endParaRPr lang="fr-FR" altLang="fr-FR" sz="3600" b="1" dirty="0" smtClean="0">
              <a:solidFill>
                <a:srgbClr val="CC0000"/>
              </a:solidFill>
            </a:endParaRPr>
          </a:p>
          <a:p>
            <a:r>
              <a:rPr lang="fr-FR" altLang="fr-FR" sz="3600" b="1" dirty="0" smtClean="0">
                <a:solidFill>
                  <a:srgbClr val="CC0000"/>
                </a:solidFill>
              </a:rPr>
              <a:t>L’organisation du de la structure des posters est libre mais il faut veiller à proposer 2 niveaux de lectures : un niveau simple pour le grand public et un niveau plus avancé pour les spécialistes (utilisation de cadres, de couleurs, de logo, </a:t>
            </a:r>
            <a:r>
              <a:rPr lang="mr-IN" altLang="fr-FR" sz="3600" b="1" dirty="0" smtClean="0">
                <a:solidFill>
                  <a:srgbClr val="CC0000"/>
                </a:solidFill>
              </a:rPr>
              <a:t>…</a:t>
            </a:r>
            <a:r>
              <a:rPr lang="nl-BE" altLang="fr-FR" sz="3600" b="1" dirty="0" smtClean="0">
                <a:solidFill>
                  <a:srgbClr val="CC0000"/>
                </a:solidFill>
              </a:rPr>
              <a:t>)</a:t>
            </a:r>
            <a:r>
              <a:rPr lang="fr-FR" altLang="fr-FR" sz="3600" b="1" dirty="0" smtClean="0">
                <a:solidFill>
                  <a:srgbClr val="CC0000"/>
                </a:solidFill>
              </a:rPr>
              <a:t>.</a:t>
            </a:r>
            <a:endParaRPr lang="fr-FR" altLang="fr-FR" sz="3600" b="1" dirty="0">
              <a:solidFill>
                <a:srgbClr val="CC0000"/>
              </a:solidFill>
            </a:endParaRPr>
          </a:p>
          <a:p>
            <a:endParaRPr lang="fr-FR" altLang="fr-FR" sz="3600" b="1" dirty="0">
              <a:solidFill>
                <a:srgbClr val="CC0000"/>
              </a:solidFill>
            </a:endParaRPr>
          </a:p>
          <a:p>
            <a:r>
              <a:rPr lang="fr-FR" altLang="fr-FR" sz="3600" b="1" dirty="0">
                <a:solidFill>
                  <a:srgbClr val="CC0000"/>
                </a:solidFill>
              </a:rPr>
              <a:t>Les posters doivent inclure les éléments suivants :</a:t>
            </a:r>
          </a:p>
          <a:p>
            <a:r>
              <a:rPr lang="fr-FR" sz="3600" b="1" dirty="0">
                <a:solidFill>
                  <a:srgbClr val="CC0000"/>
                </a:solidFill>
              </a:rPr>
              <a:t>	- La question scientifique posée présenté de manière claire</a:t>
            </a:r>
          </a:p>
          <a:p>
            <a:r>
              <a:rPr lang="fr-FR" sz="3600" b="1" dirty="0">
                <a:solidFill>
                  <a:srgbClr val="CC0000"/>
                </a:solidFill>
              </a:rPr>
              <a:t>	- Le contexte scientifique (existant, état de l’art, </a:t>
            </a:r>
            <a:r>
              <a:rPr lang="mr-IN" sz="3600" b="1" dirty="0">
                <a:solidFill>
                  <a:srgbClr val="CC0000"/>
                </a:solidFill>
              </a:rPr>
              <a:t>…</a:t>
            </a:r>
            <a:r>
              <a:rPr lang="nl-BE" sz="3600" b="1" dirty="0">
                <a:solidFill>
                  <a:srgbClr val="CC0000"/>
                </a:solidFill>
              </a:rPr>
              <a:t>)</a:t>
            </a:r>
            <a:endParaRPr lang="fr-FR" sz="3600" b="1" dirty="0">
              <a:solidFill>
                <a:srgbClr val="CC0000"/>
              </a:solidFill>
            </a:endParaRPr>
          </a:p>
          <a:p>
            <a:r>
              <a:rPr lang="fr-FR" sz="3600" b="1" dirty="0">
                <a:solidFill>
                  <a:srgbClr val="CC0000"/>
                </a:solidFill>
              </a:rPr>
              <a:t>	- Méthodes employés</a:t>
            </a:r>
          </a:p>
          <a:p>
            <a:r>
              <a:rPr lang="fr-FR" sz="3600" b="1" dirty="0">
                <a:solidFill>
                  <a:srgbClr val="CC0000"/>
                </a:solidFill>
              </a:rPr>
              <a:t>	- Des exemples clairs</a:t>
            </a:r>
          </a:p>
          <a:p>
            <a:r>
              <a:rPr lang="fr-FR" sz="3600" b="1" dirty="0">
                <a:solidFill>
                  <a:srgbClr val="CC0000"/>
                </a:solidFill>
              </a:rPr>
              <a:t>	- Les résultats obtenus</a:t>
            </a:r>
          </a:p>
          <a:p>
            <a:r>
              <a:rPr lang="fr-FR" sz="3600" b="1" dirty="0">
                <a:solidFill>
                  <a:srgbClr val="CC0000"/>
                </a:solidFill>
              </a:rPr>
              <a:t>       - Une conclusion / synthèse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58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Nouvelle présentation</vt:lpstr>
      <vt:lpstr>PowerPoint Presentation</vt:lpstr>
    </vt:vector>
  </TitlesOfParts>
  <Company>Elvira/Puttevils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Elvira/Puttevils</dc:creator>
  <cp:lastModifiedBy>DEFRANCE  Matthieu</cp:lastModifiedBy>
  <cp:revision>77</cp:revision>
  <cp:lastPrinted>2013-02-08T09:18:21Z</cp:lastPrinted>
  <dcterms:created xsi:type="dcterms:W3CDTF">2005-02-24T09:50:45Z</dcterms:created>
  <dcterms:modified xsi:type="dcterms:W3CDTF">2018-02-15T12:02:49Z</dcterms:modified>
</cp:coreProperties>
</file>