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2899350" cy="43562588"/>
  <p:notesSz cx="6867525" cy="99933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306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27312D-AD3A-4202-9DC7-FCC8C6CC3235}" type="doc">
      <dgm:prSet loTypeId="urn:microsoft.com/office/officeart/2005/8/layout/process2" loCatId="process" qsTypeId="urn:microsoft.com/office/officeart/2005/8/quickstyle/simple1" qsCatId="simple" csTypeId="urn:microsoft.com/office/officeart/2005/8/colors/accent2_4" csCatId="accent2" phldr="1"/>
      <dgm:spPr/>
    </dgm:pt>
    <dgm:pt modelId="{6E4F3A0B-C0FC-4DF8-97A2-27FA7E53BEC1}">
      <dgm:prSet phldrT="[Texte]"/>
      <dgm:spPr>
        <a:xfrm>
          <a:off x="5875449" y="5340"/>
          <a:ext cx="3576042" cy="1986690"/>
        </a:xfrm>
        <a:prstGeom prst="roundRect">
          <a:avLst>
            <a:gd name="adj" fmla="val 10000"/>
          </a:avLst>
        </a:prstGeom>
        <a:solidFill>
          <a:srgbClr val="333399">
            <a:shade val="5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fr-BE" dirty="0">
              <a:solidFill>
                <a:srgbClr val="FFFFFF"/>
              </a:solidFill>
              <a:latin typeface="Arial"/>
              <a:ea typeface="ＭＳ Ｐゴシック"/>
              <a:cs typeface="+mn-cs"/>
            </a:rPr>
            <a:t>Préparation des données</a:t>
          </a:r>
        </a:p>
      </dgm:t>
    </dgm:pt>
    <dgm:pt modelId="{E85523AA-B1F5-4862-88A7-E2B445818C34}" type="parTrans" cxnId="{A41029DA-8106-4301-85EC-E0EE81F67002}">
      <dgm:prSet/>
      <dgm:spPr/>
      <dgm:t>
        <a:bodyPr/>
        <a:lstStyle/>
        <a:p>
          <a:endParaRPr lang="fr-BE"/>
        </a:p>
      </dgm:t>
    </dgm:pt>
    <dgm:pt modelId="{0C6731B2-2807-4C9A-B4CA-91A67E050C52}" type="sibTrans" cxnId="{A41029DA-8106-4301-85EC-E0EE81F67002}">
      <dgm:prSet/>
      <dgm:spPr>
        <a:xfrm rot="5400000">
          <a:off x="7290966" y="2041697"/>
          <a:ext cx="745008" cy="894010"/>
        </a:xfrm>
        <a:prstGeom prst="rightArrow">
          <a:avLst>
            <a:gd name="adj1" fmla="val 60000"/>
            <a:gd name="adj2" fmla="val 50000"/>
          </a:avLst>
        </a:prstGeom>
        <a:solidFill>
          <a:srgbClr val="333399">
            <a:shade val="90000"/>
            <a:hueOff val="0"/>
            <a:satOff val="0"/>
            <a:lumOff val="0"/>
            <a:alphaOff val="0"/>
          </a:srgbClr>
        </a:solidFill>
        <a:ln>
          <a:noFill/>
        </a:ln>
        <a:effectLst/>
      </dgm:spPr>
      <dgm:t>
        <a:bodyPr/>
        <a:lstStyle/>
        <a:p>
          <a:pPr>
            <a:buNone/>
          </a:pPr>
          <a:endParaRPr lang="fr-BE">
            <a:solidFill>
              <a:srgbClr val="FFFFFF"/>
            </a:solidFill>
            <a:latin typeface="Arial"/>
            <a:ea typeface="ＭＳ Ｐゴシック"/>
            <a:cs typeface="+mn-cs"/>
          </a:endParaRPr>
        </a:p>
      </dgm:t>
    </dgm:pt>
    <dgm:pt modelId="{BC129CAB-95F1-4BED-BB08-C294D41D478F}">
      <dgm:prSet phldrT="[Texte]"/>
      <dgm:spPr>
        <a:xfrm>
          <a:off x="5875449" y="2985375"/>
          <a:ext cx="3576042" cy="1986690"/>
        </a:xfrm>
        <a:prstGeom prst="roundRect">
          <a:avLst>
            <a:gd name="adj" fmla="val 10000"/>
          </a:avLst>
        </a:prstGeom>
        <a:solidFill>
          <a:srgbClr val="333399">
            <a:shade val="50000"/>
            <a:hueOff val="0"/>
            <a:satOff val="-16266"/>
            <a:lumOff val="26389"/>
            <a:alphaOff val="0"/>
          </a:srgbClr>
        </a:solidFill>
        <a:ln w="25400" cap="flat" cmpd="sng" algn="ctr">
          <a:solidFill>
            <a:srgbClr val="FFFFFF">
              <a:hueOff val="0"/>
              <a:satOff val="0"/>
              <a:lumOff val="0"/>
              <a:alphaOff val="0"/>
            </a:srgbClr>
          </a:solidFill>
          <a:prstDash val="solid"/>
        </a:ln>
        <a:effectLst/>
      </dgm:spPr>
      <dgm:t>
        <a:bodyPr/>
        <a:lstStyle/>
        <a:p>
          <a:pPr>
            <a:buNone/>
          </a:pPr>
          <a:r>
            <a:rPr lang="fr-BE" dirty="0">
              <a:solidFill>
                <a:srgbClr val="FFFFFF"/>
              </a:solidFill>
              <a:latin typeface="Arial"/>
              <a:ea typeface="ＭＳ Ｐゴシック"/>
              <a:cs typeface="+mn-cs"/>
            </a:rPr>
            <a:t>Sélection du modèle de Machine Learning </a:t>
          </a:r>
        </a:p>
      </dgm:t>
    </dgm:pt>
    <dgm:pt modelId="{1D165C42-A762-4A38-B797-720F007CD770}" type="parTrans" cxnId="{E1E08854-9593-48A7-9E99-3B1E908828D7}">
      <dgm:prSet/>
      <dgm:spPr/>
      <dgm:t>
        <a:bodyPr/>
        <a:lstStyle/>
        <a:p>
          <a:endParaRPr lang="fr-BE"/>
        </a:p>
      </dgm:t>
    </dgm:pt>
    <dgm:pt modelId="{A8F3E80F-CB9E-4192-8496-AA74E8B0D6F6}" type="sibTrans" cxnId="{E1E08854-9593-48A7-9E99-3B1E908828D7}">
      <dgm:prSet/>
      <dgm:spPr>
        <a:xfrm rot="5400000">
          <a:off x="7290966" y="5021733"/>
          <a:ext cx="745008" cy="894010"/>
        </a:xfrm>
        <a:prstGeom prst="rightArrow">
          <a:avLst>
            <a:gd name="adj1" fmla="val 60000"/>
            <a:gd name="adj2" fmla="val 50000"/>
          </a:avLst>
        </a:prstGeom>
        <a:solidFill>
          <a:srgbClr val="333399">
            <a:shade val="90000"/>
            <a:hueOff val="0"/>
            <a:satOff val="-19999"/>
            <a:lumOff val="27237"/>
            <a:alphaOff val="0"/>
          </a:srgbClr>
        </a:solidFill>
        <a:ln>
          <a:noFill/>
        </a:ln>
        <a:effectLst/>
      </dgm:spPr>
      <dgm:t>
        <a:bodyPr/>
        <a:lstStyle/>
        <a:p>
          <a:pPr>
            <a:buNone/>
          </a:pPr>
          <a:endParaRPr lang="fr-BE">
            <a:solidFill>
              <a:srgbClr val="FFFFFF"/>
            </a:solidFill>
            <a:latin typeface="Arial"/>
            <a:ea typeface="ＭＳ Ｐゴシック"/>
            <a:cs typeface="+mn-cs"/>
          </a:endParaRPr>
        </a:p>
      </dgm:t>
    </dgm:pt>
    <dgm:pt modelId="{E399151A-AB81-43F1-9928-DFFFF8337D0F}">
      <dgm:prSet phldrT="[Texte]"/>
      <dgm:spPr>
        <a:xfrm>
          <a:off x="5875449" y="5965411"/>
          <a:ext cx="3576042" cy="1986690"/>
        </a:xfrm>
        <a:prstGeom prst="roundRect">
          <a:avLst>
            <a:gd name="adj" fmla="val 10000"/>
          </a:avLst>
        </a:prstGeom>
        <a:solidFill>
          <a:srgbClr val="333399">
            <a:shade val="50000"/>
            <a:hueOff val="0"/>
            <a:satOff val="-32532"/>
            <a:lumOff val="52778"/>
            <a:alphaOff val="0"/>
          </a:srgbClr>
        </a:solidFill>
        <a:ln w="25400" cap="flat" cmpd="sng" algn="ctr">
          <a:solidFill>
            <a:srgbClr val="FFFFFF">
              <a:hueOff val="0"/>
              <a:satOff val="0"/>
              <a:lumOff val="0"/>
              <a:alphaOff val="0"/>
            </a:srgbClr>
          </a:solidFill>
          <a:prstDash val="solid"/>
        </a:ln>
        <a:effectLst/>
      </dgm:spPr>
      <dgm:t>
        <a:bodyPr/>
        <a:lstStyle/>
        <a:p>
          <a:pPr>
            <a:buNone/>
          </a:pPr>
          <a:r>
            <a:rPr lang="fr-BE" dirty="0">
              <a:solidFill>
                <a:srgbClr val="FFFFFF"/>
              </a:solidFill>
              <a:latin typeface="Arial"/>
              <a:ea typeface="ＭＳ Ｐゴシック"/>
              <a:cs typeface="+mn-cs"/>
            </a:rPr>
            <a:t>Entraînement du modèle</a:t>
          </a:r>
        </a:p>
      </dgm:t>
    </dgm:pt>
    <dgm:pt modelId="{FE4F7F40-882F-4702-BAEC-003B7DDD88C9}" type="parTrans" cxnId="{DAF6777F-7BD2-40E8-BE25-BFE799B0C637}">
      <dgm:prSet/>
      <dgm:spPr/>
      <dgm:t>
        <a:bodyPr/>
        <a:lstStyle/>
        <a:p>
          <a:endParaRPr lang="fr-BE"/>
        </a:p>
      </dgm:t>
    </dgm:pt>
    <dgm:pt modelId="{1B0645FF-4549-4999-974D-FB90974C8F3C}" type="sibTrans" cxnId="{DAF6777F-7BD2-40E8-BE25-BFE799B0C637}">
      <dgm:prSet/>
      <dgm:spPr>
        <a:xfrm rot="5400000">
          <a:off x="7290966" y="8001768"/>
          <a:ext cx="745008" cy="894010"/>
        </a:xfrm>
        <a:prstGeom prst="rightArrow">
          <a:avLst>
            <a:gd name="adj1" fmla="val 60000"/>
            <a:gd name="adj2" fmla="val 50000"/>
          </a:avLst>
        </a:prstGeom>
        <a:solidFill>
          <a:srgbClr val="333399">
            <a:shade val="90000"/>
            <a:hueOff val="0"/>
            <a:satOff val="-19999"/>
            <a:lumOff val="27237"/>
            <a:alphaOff val="0"/>
          </a:srgbClr>
        </a:solidFill>
        <a:ln>
          <a:noFill/>
        </a:ln>
        <a:effectLst/>
      </dgm:spPr>
      <dgm:t>
        <a:bodyPr/>
        <a:lstStyle/>
        <a:p>
          <a:pPr>
            <a:buNone/>
          </a:pPr>
          <a:endParaRPr lang="fr-BE">
            <a:solidFill>
              <a:srgbClr val="FFFFFF"/>
            </a:solidFill>
            <a:latin typeface="Arial"/>
            <a:ea typeface="ＭＳ Ｐゴシック"/>
            <a:cs typeface="+mn-cs"/>
          </a:endParaRPr>
        </a:p>
      </dgm:t>
    </dgm:pt>
    <dgm:pt modelId="{86804250-3EC7-43C1-94D9-856541B3235E}">
      <dgm:prSet phldrT="[Texte]"/>
      <dgm:spPr>
        <a:xfrm>
          <a:off x="5875449" y="8945446"/>
          <a:ext cx="3576042" cy="1986690"/>
        </a:xfrm>
        <a:prstGeom prst="roundRect">
          <a:avLst>
            <a:gd name="adj" fmla="val 10000"/>
          </a:avLst>
        </a:prstGeom>
        <a:solidFill>
          <a:srgbClr val="333399">
            <a:shade val="50000"/>
            <a:hueOff val="0"/>
            <a:satOff val="-16266"/>
            <a:lumOff val="26389"/>
            <a:alphaOff val="0"/>
          </a:srgbClr>
        </a:solidFill>
        <a:ln w="25400" cap="flat" cmpd="sng" algn="ctr">
          <a:solidFill>
            <a:srgbClr val="FFFFFF">
              <a:hueOff val="0"/>
              <a:satOff val="0"/>
              <a:lumOff val="0"/>
              <a:alphaOff val="0"/>
            </a:srgbClr>
          </a:solidFill>
          <a:prstDash val="solid"/>
        </a:ln>
        <a:effectLst/>
      </dgm:spPr>
      <dgm:t>
        <a:bodyPr/>
        <a:lstStyle/>
        <a:p>
          <a:pPr>
            <a:buNone/>
          </a:pPr>
          <a:r>
            <a:rPr lang="fr-BE" dirty="0">
              <a:solidFill>
                <a:srgbClr val="FFFFFF"/>
              </a:solidFill>
              <a:latin typeface="Arial"/>
              <a:ea typeface="ＭＳ Ｐゴシック"/>
              <a:cs typeface="+mn-cs"/>
            </a:rPr>
            <a:t>Test du modèle</a:t>
          </a:r>
        </a:p>
      </dgm:t>
    </dgm:pt>
    <dgm:pt modelId="{D23AD7E3-8B43-4650-BCAC-5E55FF75FEDE}" type="parTrans" cxnId="{47DBD707-46B0-404E-9A41-8EA6A8EC76CB}">
      <dgm:prSet/>
      <dgm:spPr/>
      <dgm:t>
        <a:bodyPr/>
        <a:lstStyle/>
        <a:p>
          <a:endParaRPr lang="fr-BE"/>
        </a:p>
      </dgm:t>
    </dgm:pt>
    <dgm:pt modelId="{83F0E861-1F6A-47BB-BEEF-EB6BC171FC6F}" type="sibTrans" cxnId="{47DBD707-46B0-404E-9A41-8EA6A8EC76CB}">
      <dgm:prSet/>
      <dgm:spPr/>
      <dgm:t>
        <a:bodyPr/>
        <a:lstStyle/>
        <a:p>
          <a:endParaRPr lang="fr-BE"/>
        </a:p>
      </dgm:t>
    </dgm:pt>
    <dgm:pt modelId="{551D5DBC-278C-4989-9171-74AD561FB0F3}" type="pres">
      <dgm:prSet presAssocID="{3627312D-AD3A-4202-9DC7-FCC8C6CC3235}" presName="linearFlow" presStyleCnt="0">
        <dgm:presLayoutVars>
          <dgm:resizeHandles val="exact"/>
        </dgm:presLayoutVars>
      </dgm:prSet>
      <dgm:spPr/>
    </dgm:pt>
    <dgm:pt modelId="{FEBD2BFB-FE10-48CE-A63C-1C177440BFC0}" type="pres">
      <dgm:prSet presAssocID="{6E4F3A0B-C0FC-4DF8-97A2-27FA7E53BEC1}" presName="node" presStyleLbl="node1" presStyleIdx="0" presStyleCnt="4">
        <dgm:presLayoutVars>
          <dgm:bulletEnabled val="1"/>
        </dgm:presLayoutVars>
      </dgm:prSet>
      <dgm:spPr/>
    </dgm:pt>
    <dgm:pt modelId="{AAC6A5C6-2EBF-4879-AB06-6ACDA9B440A0}" type="pres">
      <dgm:prSet presAssocID="{0C6731B2-2807-4C9A-B4CA-91A67E050C52}" presName="sibTrans" presStyleLbl="sibTrans2D1" presStyleIdx="0" presStyleCnt="3"/>
      <dgm:spPr/>
    </dgm:pt>
    <dgm:pt modelId="{DD125903-8FDE-41F0-836C-825CEEAEEBC4}" type="pres">
      <dgm:prSet presAssocID="{0C6731B2-2807-4C9A-B4CA-91A67E050C52}" presName="connectorText" presStyleLbl="sibTrans2D1" presStyleIdx="0" presStyleCnt="3"/>
      <dgm:spPr/>
    </dgm:pt>
    <dgm:pt modelId="{2A7C9563-5D9C-4672-8DDA-2BD8144BC428}" type="pres">
      <dgm:prSet presAssocID="{BC129CAB-95F1-4BED-BB08-C294D41D478F}" presName="node" presStyleLbl="node1" presStyleIdx="1" presStyleCnt="4">
        <dgm:presLayoutVars>
          <dgm:bulletEnabled val="1"/>
        </dgm:presLayoutVars>
      </dgm:prSet>
      <dgm:spPr/>
    </dgm:pt>
    <dgm:pt modelId="{319D40C4-650B-4330-88C5-66ADE1996AB9}" type="pres">
      <dgm:prSet presAssocID="{A8F3E80F-CB9E-4192-8496-AA74E8B0D6F6}" presName="sibTrans" presStyleLbl="sibTrans2D1" presStyleIdx="1" presStyleCnt="3"/>
      <dgm:spPr/>
    </dgm:pt>
    <dgm:pt modelId="{ABF37EC6-0CF8-4834-BC68-5AB00FE740FC}" type="pres">
      <dgm:prSet presAssocID="{A8F3E80F-CB9E-4192-8496-AA74E8B0D6F6}" presName="connectorText" presStyleLbl="sibTrans2D1" presStyleIdx="1" presStyleCnt="3"/>
      <dgm:spPr/>
    </dgm:pt>
    <dgm:pt modelId="{80F5EDC1-D654-4BD2-8FF3-50F42695B8BC}" type="pres">
      <dgm:prSet presAssocID="{E399151A-AB81-43F1-9928-DFFFF8337D0F}" presName="node" presStyleLbl="node1" presStyleIdx="2" presStyleCnt="4">
        <dgm:presLayoutVars>
          <dgm:bulletEnabled val="1"/>
        </dgm:presLayoutVars>
      </dgm:prSet>
      <dgm:spPr/>
    </dgm:pt>
    <dgm:pt modelId="{A8442167-04BD-4F02-A580-14DF90931651}" type="pres">
      <dgm:prSet presAssocID="{1B0645FF-4549-4999-974D-FB90974C8F3C}" presName="sibTrans" presStyleLbl="sibTrans2D1" presStyleIdx="2" presStyleCnt="3"/>
      <dgm:spPr/>
    </dgm:pt>
    <dgm:pt modelId="{051F06D6-CCE3-47D9-A741-5A535C7BD273}" type="pres">
      <dgm:prSet presAssocID="{1B0645FF-4549-4999-974D-FB90974C8F3C}" presName="connectorText" presStyleLbl="sibTrans2D1" presStyleIdx="2" presStyleCnt="3"/>
      <dgm:spPr/>
    </dgm:pt>
    <dgm:pt modelId="{C9A18AD4-2C2A-46D2-BFA6-1DF71ACA83B7}" type="pres">
      <dgm:prSet presAssocID="{86804250-3EC7-43C1-94D9-856541B3235E}" presName="node" presStyleLbl="node1" presStyleIdx="3" presStyleCnt="4">
        <dgm:presLayoutVars>
          <dgm:bulletEnabled val="1"/>
        </dgm:presLayoutVars>
      </dgm:prSet>
      <dgm:spPr/>
    </dgm:pt>
  </dgm:ptLst>
  <dgm:cxnLst>
    <dgm:cxn modelId="{A015B400-504B-4C54-80E7-196BDA687757}" type="presOf" srcId="{3627312D-AD3A-4202-9DC7-FCC8C6CC3235}" destId="{551D5DBC-278C-4989-9171-74AD561FB0F3}" srcOrd="0" destOrd="0" presId="urn:microsoft.com/office/officeart/2005/8/layout/process2"/>
    <dgm:cxn modelId="{4C17D302-5385-4383-95A0-7B02944DEE00}" type="presOf" srcId="{1B0645FF-4549-4999-974D-FB90974C8F3C}" destId="{051F06D6-CCE3-47D9-A741-5A535C7BD273}" srcOrd="1" destOrd="0" presId="urn:microsoft.com/office/officeart/2005/8/layout/process2"/>
    <dgm:cxn modelId="{47DBD707-46B0-404E-9A41-8EA6A8EC76CB}" srcId="{3627312D-AD3A-4202-9DC7-FCC8C6CC3235}" destId="{86804250-3EC7-43C1-94D9-856541B3235E}" srcOrd="3" destOrd="0" parTransId="{D23AD7E3-8B43-4650-BCAC-5E55FF75FEDE}" sibTransId="{83F0E861-1F6A-47BB-BEEF-EB6BC171FC6F}"/>
    <dgm:cxn modelId="{97CCD21B-01EF-4893-B5C6-E7A2484F0C98}" type="presOf" srcId="{BC129CAB-95F1-4BED-BB08-C294D41D478F}" destId="{2A7C9563-5D9C-4672-8DDA-2BD8144BC428}" srcOrd="0" destOrd="0" presId="urn:microsoft.com/office/officeart/2005/8/layout/process2"/>
    <dgm:cxn modelId="{2B0F6D2C-C433-4E9E-A8F7-F6A105A1707C}" type="presOf" srcId="{1B0645FF-4549-4999-974D-FB90974C8F3C}" destId="{A8442167-04BD-4F02-A580-14DF90931651}" srcOrd="0" destOrd="0" presId="urn:microsoft.com/office/officeart/2005/8/layout/process2"/>
    <dgm:cxn modelId="{D2E4356B-9D98-44ED-A6E6-90A572B71B03}" type="presOf" srcId="{6E4F3A0B-C0FC-4DF8-97A2-27FA7E53BEC1}" destId="{FEBD2BFB-FE10-48CE-A63C-1C177440BFC0}" srcOrd="0" destOrd="0" presId="urn:microsoft.com/office/officeart/2005/8/layout/process2"/>
    <dgm:cxn modelId="{E1E08854-9593-48A7-9E99-3B1E908828D7}" srcId="{3627312D-AD3A-4202-9DC7-FCC8C6CC3235}" destId="{BC129CAB-95F1-4BED-BB08-C294D41D478F}" srcOrd="1" destOrd="0" parTransId="{1D165C42-A762-4A38-B797-720F007CD770}" sibTransId="{A8F3E80F-CB9E-4192-8496-AA74E8B0D6F6}"/>
    <dgm:cxn modelId="{DAF6777F-7BD2-40E8-BE25-BFE799B0C637}" srcId="{3627312D-AD3A-4202-9DC7-FCC8C6CC3235}" destId="{E399151A-AB81-43F1-9928-DFFFF8337D0F}" srcOrd="2" destOrd="0" parTransId="{FE4F7F40-882F-4702-BAEC-003B7DDD88C9}" sibTransId="{1B0645FF-4549-4999-974D-FB90974C8F3C}"/>
    <dgm:cxn modelId="{5B83438A-287E-4E58-9FDC-401A1F0A4023}" type="presOf" srcId="{E399151A-AB81-43F1-9928-DFFFF8337D0F}" destId="{80F5EDC1-D654-4BD2-8FF3-50F42695B8BC}" srcOrd="0" destOrd="0" presId="urn:microsoft.com/office/officeart/2005/8/layout/process2"/>
    <dgm:cxn modelId="{B50B9297-BCDD-4139-8F65-5C25EC69710A}" type="presOf" srcId="{0C6731B2-2807-4C9A-B4CA-91A67E050C52}" destId="{DD125903-8FDE-41F0-836C-825CEEAEEBC4}" srcOrd="1" destOrd="0" presId="urn:microsoft.com/office/officeart/2005/8/layout/process2"/>
    <dgm:cxn modelId="{9FAAD1B6-E91C-4CA5-9A4C-42662FABDBCD}" type="presOf" srcId="{A8F3E80F-CB9E-4192-8496-AA74E8B0D6F6}" destId="{ABF37EC6-0CF8-4834-BC68-5AB00FE740FC}" srcOrd="1" destOrd="0" presId="urn:microsoft.com/office/officeart/2005/8/layout/process2"/>
    <dgm:cxn modelId="{878E09D9-1A40-4FD4-BEB3-4450E1463265}" type="presOf" srcId="{86804250-3EC7-43C1-94D9-856541B3235E}" destId="{C9A18AD4-2C2A-46D2-BFA6-1DF71ACA83B7}" srcOrd="0" destOrd="0" presId="urn:microsoft.com/office/officeart/2005/8/layout/process2"/>
    <dgm:cxn modelId="{A41029DA-8106-4301-85EC-E0EE81F67002}" srcId="{3627312D-AD3A-4202-9DC7-FCC8C6CC3235}" destId="{6E4F3A0B-C0FC-4DF8-97A2-27FA7E53BEC1}" srcOrd="0" destOrd="0" parTransId="{E85523AA-B1F5-4862-88A7-E2B445818C34}" sibTransId="{0C6731B2-2807-4C9A-B4CA-91A67E050C52}"/>
    <dgm:cxn modelId="{EE7087EC-943D-4F46-814E-EF52D95605F5}" type="presOf" srcId="{0C6731B2-2807-4C9A-B4CA-91A67E050C52}" destId="{AAC6A5C6-2EBF-4879-AB06-6ACDA9B440A0}" srcOrd="0" destOrd="0" presId="urn:microsoft.com/office/officeart/2005/8/layout/process2"/>
    <dgm:cxn modelId="{8A1E39FC-7C07-4B65-A3C3-F84EF1ADFA0F}" type="presOf" srcId="{A8F3E80F-CB9E-4192-8496-AA74E8B0D6F6}" destId="{319D40C4-650B-4330-88C5-66ADE1996AB9}" srcOrd="0" destOrd="0" presId="urn:microsoft.com/office/officeart/2005/8/layout/process2"/>
    <dgm:cxn modelId="{93FCF39A-CA05-4185-88C8-D03B0D4B5F54}" type="presParOf" srcId="{551D5DBC-278C-4989-9171-74AD561FB0F3}" destId="{FEBD2BFB-FE10-48CE-A63C-1C177440BFC0}" srcOrd="0" destOrd="0" presId="urn:microsoft.com/office/officeart/2005/8/layout/process2"/>
    <dgm:cxn modelId="{F5254FD4-7F75-4D4B-A63B-F2E635341961}" type="presParOf" srcId="{551D5DBC-278C-4989-9171-74AD561FB0F3}" destId="{AAC6A5C6-2EBF-4879-AB06-6ACDA9B440A0}" srcOrd="1" destOrd="0" presId="urn:microsoft.com/office/officeart/2005/8/layout/process2"/>
    <dgm:cxn modelId="{41AC62BE-DDC4-4A59-A70E-42E37FC706E0}" type="presParOf" srcId="{AAC6A5C6-2EBF-4879-AB06-6ACDA9B440A0}" destId="{DD125903-8FDE-41F0-836C-825CEEAEEBC4}" srcOrd="0" destOrd="0" presId="urn:microsoft.com/office/officeart/2005/8/layout/process2"/>
    <dgm:cxn modelId="{0F690849-82A9-4A34-A2A4-BCCFAA8F07A6}" type="presParOf" srcId="{551D5DBC-278C-4989-9171-74AD561FB0F3}" destId="{2A7C9563-5D9C-4672-8DDA-2BD8144BC428}" srcOrd="2" destOrd="0" presId="urn:microsoft.com/office/officeart/2005/8/layout/process2"/>
    <dgm:cxn modelId="{1DDF85C6-DEF4-413D-AAF3-3EC3554667FB}" type="presParOf" srcId="{551D5DBC-278C-4989-9171-74AD561FB0F3}" destId="{319D40C4-650B-4330-88C5-66ADE1996AB9}" srcOrd="3" destOrd="0" presId="urn:microsoft.com/office/officeart/2005/8/layout/process2"/>
    <dgm:cxn modelId="{F173F7F5-CF06-4DDA-B2EF-47243B3E4048}" type="presParOf" srcId="{319D40C4-650B-4330-88C5-66ADE1996AB9}" destId="{ABF37EC6-0CF8-4834-BC68-5AB00FE740FC}" srcOrd="0" destOrd="0" presId="urn:microsoft.com/office/officeart/2005/8/layout/process2"/>
    <dgm:cxn modelId="{507AEDDE-AB30-402E-851C-439174005AE1}" type="presParOf" srcId="{551D5DBC-278C-4989-9171-74AD561FB0F3}" destId="{80F5EDC1-D654-4BD2-8FF3-50F42695B8BC}" srcOrd="4" destOrd="0" presId="urn:microsoft.com/office/officeart/2005/8/layout/process2"/>
    <dgm:cxn modelId="{15D44D22-2C94-470D-9646-CA2CD6BBE471}" type="presParOf" srcId="{551D5DBC-278C-4989-9171-74AD561FB0F3}" destId="{A8442167-04BD-4F02-A580-14DF90931651}" srcOrd="5" destOrd="0" presId="urn:microsoft.com/office/officeart/2005/8/layout/process2"/>
    <dgm:cxn modelId="{032B43ED-CF58-4586-849F-9AC6A302CEE6}" type="presParOf" srcId="{A8442167-04BD-4F02-A580-14DF90931651}" destId="{051F06D6-CCE3-47D9-A741-5A535C7BD273}" srcOrd="0" destOrd="0" presId="urn:microsoft.com/office/officeart/2005/8/layout/process2"/>
    <dgm:cxn modelId="{45E52735-9AEF-462D-9356-F73468ABE646}" type="presParOf" srcId="{551D5DBC-278C-4989-9171-74AD561FB0F3}" destId="{C9A18AD4-2C2A-46D2-BFA6-1DF71ACA83B7}" srcOrd="6" destOrd="0" presId="urn:microsoft.com/office/officeart/2005/8/layout/process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AC31F5-73A8-48F5-94A0-779E2B838007}" type="doc">
      <dgm:prSet loTypeId="urn:microsoft.com/office/officeart/2005/8/layout/equation1" loCatId="process" qsTypeId="urn:microsoft.com/office/officeart/2005/8/quickstyle/simple1" qsCatId="simple" csTypeId="urn:microsoft.com/office/officeart/2005/8/colors/accent2_3" csCatId="accent2" phldr="1"/>
      <dgm:spPr/>
    </dgm:pt>
    <dgm:pt modelId="{3BABFCD6-7EBF-4579-9304-C8D5FDC21C30}">
      <dgm:prSet phldrT="[Texte]"/>
      <dgm:spPr>
        <a:xfrm>
          <a:off x="2193596" y="0"/>
          <a:ext cx="2546268" cy="2546268"/>
        </a:xfrm>
        <a:prstGeom prst="ellipse">
          <a:avLst/>
        </a:prstGeom>
        <a:solidFill>
          <a:srgbClr val="333399">
            <a:shade val="8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fr-BE" dirty="0">
              <a:solidFill>
                <a:srgbClr val="FFFFFF"/>
              </a:solidFill>
              <a:latin typeface="Arial"/>
              <a:ea typeface="ＭＳ Ｐゴシック"/>
              <a:cs typeface="+mn-cs"/>
            </a:rPr>
            <a:t>Modèle</a:t>
          </a:r>
        </a:p>
      </dgm:t>
    </dgm:pt>
    <dgm:pt modelId="{9C48E76F-0088-4DD8-9DF2-14EAB7C68526}" type="parTrans" cxnId="{D2AB1976-9C45-4ECA-A3DB-80E859FA8DF1}">
      <dgm:prSet/>
      <dgm:spPr/>
      <dgm:t>
        <a:bodyPr/>
        <a:lstStyle/>
        <a:p>
          <a:endParaRPr lang="fr-BE"/>
        </a:p>
      </dgm:t>
    </dgm:pt>
    <dgm:pt modelId="{2E23EB69-6623-4996-B783-3C46AD87516B}" type="sibTrans" cxnId="{D2AB1976-9C45-4ECA-A3DB-80E859FA8DF1}">
      <dgm:prSet/>
      <dgm:spPr>
        <a:xfrm>
          <a:off x="2783884" y="2555611"/>
          <a:ext cx="1476835" cy="1476835"/>
        </a:xfrm>
        <a:prstGeom prst="mathPlus">
          <a:avLst/>
        </a:prstGeom>
        <a:solidFill>
          <a:srgbClr val="303092"/>
        </a:solidFill>
        <a:ln>
          <a:noFill/>
        </a:ln>
        <a:effectLst/>
      </dgm:spPr>
      <dgm:t>
        <a:bodyPr/>
        <a:lstStyle/>
        <a:p>
          <a:pPr>
            <a:buNone/>
          </a:pPr>
          <a:endParaRPr lang="fr-BE" dirty="0">
            <a:solidFill>
              <a:srgbClr val="FFFFFF"/>
            </a:solidFill>
            <a:latin typeface="Arial"/>
            <a:ea typeface="ＭＳ Ｐゴシック"/>
            <a:cs typeface="+mn-cs"/>
          </a:endParaRPr>
        </a:p>
      </dgm:t>
    </dgm:pt>
    <dgm:pt modelId="{91C538B9-004A-4737-974F-96F9C205B87C}">
      <dgm:prSet phldrT="[Texte]"/>
      <dgm:spPr>
        <a:xfrm>
          <a:off x="2193596" y="4363096"/>
          <a:ext cx="2546268" cy="2546268"/>
        </a:xfrm>
        <a:prstGeom prst="ellipse">
          <a:avLst/>
        </a:prstGeom>
        <a:solidFill>
          <a:srgbClr val="333399">
            <a:shade val="80000"/>
            <a:hueOff val="0"/>
            <a:satOff val="-14010"/>
            <a:lumOff val="15876"/>
            <a:alphaOff val="0"/>
          </a:srgbClr>
        </a:solidFill>
        <a:ln w="25400" cap="flat" cmpd="sng" algn="ctr">
          <a:solidFill>
            <a:srgbClr val="FFFFFF">
              <a:hueOff val="0"/>
              <a:satOff val="0"/>
              <a:lumOff val="0"/>
              <a:alphaOff val="0"/>
            </a:srgbClr>
          </a:solidFill>
          <a:prstDash val="solid"/>
        </a:ln>
        <a:effectLst/>
      </dgm:spPr>
      <dgm:t>
        <a:bodyPr/>
        <a:lstStyle/>
        <a:p>
          <a:pPr>
            <a:buNone/>
          </a:pPr>
          <a:r>
            <a:rPr lang="fr-BE" dirty="0">
              <a:solidFill>
                <a:srgbClr val="FFFFFF"/>
              </a:solidFill>
              <a:latin typeface="Arial"/>
              <a:ea typeface="ＭＳ Ｐゴシック"/>
              <a:cs typeface="+mn-cs"/>
            </a:rPr>
            <a:t>Article de presse</a:t>
          </a:r>
        </a:p>
      </dgm:t>
    </dgm:pt>
    <dgm:pt modelId="{9971B8A0-5286-4833-89F3-B03710DBBBC1}" type="parTrans" cxnId="{5198CFA8-1E57-43AD-8B95-77D379B742C7}">
      <dgm:prSet/>
      <dgm:spPr/>
      <dgm:t>
        <a:bodyPr/>
        <a:lstStyle/>
        <a:p>
          <a:endParaRPr lang="fr-BE"/>
        </a:p>
      </dgm:t>
    </dgm:pt>
    <dgm:pt modelId="{71A18920-61B2-44F1-82CE-D916F8605964}" type="sibTrans" cxnId="{5198CFA8-1E57-43AD-8B95-77D379B742C7}">
      <dgm:prSet/>
      <dgm:spPr>
        <a:xfrm>
          <a:off x="2684395" y="7128796"/>
          <a:ext cx="1476835" cy="1476835"/>
        </a:xfrm>
        <a:prstGeom prst="mathEqual">
          <a:avLst/>
        </a:prstGeom>
        <a:solidFill>
          <a:srgbClr val="303092"/>
        </a:solidFill>
        <a:ln>
          <a:noFill/>
        </a:ln>
        <a:effectLst/>
      </dgm:spPr>
      <dgm:t>
        <a:bodyPr/>
        <a:lstStyle/>
        <a:p>
          <a:pPr>
            <a:buNone/>
          </a:pPr>
          <a:endParaRPr lang="fr-BE">
            <a:solidFill>
              <a:srgbClr val="FFFFFF"/>
            </a:solidFill>
            <a:latin typeface="Arial"/>
            <a:ea typeface="ＭＳ Ｐゴシック"/>
            <a:cs typeface="+mn-cs"/>
          </a:endParaRPr>
        </a:p>
      </dgm:t>
    </dgm:pt>
    <dgm:pt modelId="{07097C75-B5B6-4A4A-BEFA-A8CACAC2F8EA}">
      <dgm:prSet phldrT="[Texte]"/>
      <dgm:spPr>
        <a:xfrm>
          <a:off x="2193596" y="8702921"/>
          <a:ext cx="2546268" cy="2546268"/>
        </a:xfrm>
        <a:prstGeom prst="ellipse">
          <a:avLst/>
        </a:prstGeom>
        <a:solidFill>
          <a:srgbClr val="333399">
            <a:shade val="80000"/>
            <a:hueOff val="0"/>
            <a:satOff val="-28019"/>
            <a:lumOff val="31752"/>
            <a:alphaOff val="0"/>
          </a:srgbClr>
        </a:solidFill>
        <a:ln w="25400" cap="flat" cmpd="sng" algn="ctr">
          <a:solidFill>
            <a:srgbClr val="FFFFFF">
              <a:hueOff val="0"/>
              <a:satOff val="0"/>
              <a:lumOff val="0"/>
              <a:alphaOff val="0"/>
            </a:srgbClr>
          </a:solidFill>
          <a:prstDash val="solid"/>
        </a:ln>
        <a:effectLst/>
      </dgm:spPr>
      <dgm:t>
        <a:bodyPr/>
        <a:lstStyle/>
        <a:p>
          <a:pPr>
            <a:buNone/>
          </a:pPr>
          <a:r>
            <a:rPr lang="fr-BE" dirty="0">
              <a:solidFill>
                <a:srgbClr val="FFFFFF"/>
              </a:solidFill>
              <a:latin typeface="Arial"/>
              <a:ea typeface="ＭＳ Ｐゴシック"/>
              <a:cs typeface="+mn-cs"/>
            </a:rPr>
            <a:t>Prédiction</a:t>
          </a:r>
        </a:p>
      </dgm:t>
    </dgm:pt>
    <dgm:pt modelId="{61D36D01-8F1A-41C4-9541-F8A0E461CB73}" type="parTrans" cxnId="{45DD0C94-2228-461E-9515-5AA88E14B1C5}">
      <dgm:prSet/>
      <dgm:spPr/>
      <dgm:t>
        <a:bodyPr/>
        <a:lstStyle/>
        <a:p>
          <a:endParaRPr lang="fr-BE"/>
        </a:p>
      </dgm:t>
    </dgm:pt>
    <dgm:pt modelId="{3E3AD809-3264-4BC6-AA94-54B5D540E533}" type="sibTrans" cxnId="{45DD0C94-2228-461E-9515-5AA88E14B1C5}">
      <dgm:prSet/>
      <dgm:spPr/>
      <dgm:t>
        <a:bodyPr/>
        <a:lstStyle/>
        <a:p>
          <a:endParaRPr lang="fr-BE"/>
        </a:p>
      </dgm:t>
    </dgm:pt>
    <dgm:pt modelId="{B1D1A71D-1031-4F52-B0CE-8C2ABB1FBB27}" type="pres">
      <dgm:prSet presAssocID="{B4AC31F5-73A8-48F5-94A0-779E2B838007}" presName="linearFlow" presStyleCnt="0">
        <dgm:presLayoutVars>
          <dgm:dir/>
          <dgm:resizeHandles val="exact"/>
        </dgm:presLayoutVars>
      </dgm:prSet>
      <dgm:spPr/>
    </dgm:pt>
    <dgm:pt modelId="{7CB4AD6C-A81A-4F1E-9D8D-676175E79D75}" type="pres">
      <dgm:prSet presAssocID="{3BABFCD6-7EBF-4579-9304-C8D5FDC21C30}" presName="node" presStyleLbl="node1" presStyleIdx="0" presStyleCnt="3" custLinFactX="77954" custLinFactY="-100000" custLinFactNeighborX="100000" custLinFactNeighborY="-108037">
        <dgm:presLayoutVars>
          <dgm:bulletEnabled val="1"/>
        </dgm:presLayoutVars>
      </dgm:prSet>
      <dgm:spPr/>
    </dgm:pt>
    <dgm:pt modelId="{1552EC66-7828-484D-8F92-585B4BF436AA}" type="pres">
      <dgm:prSet presAssocID="{2E23EB69-6623-4996-B783-3C46AD87516B}" presName="spacerL" presStyleCnt="0"/>
      <dgm:spPr/>
    </dgm:pt>
    <dgm:pt modelId="{EC3917F5-05F3-4B32-A96B-9093911EAA4A}" type="pres">
      <dgm:prSet presAssocID="{2E23EB69-6623-4996-B783-3C46AD87516B}" presName="sibTrans" presStyleLbl="sibTrans2D1" presStyleIdx="0" presStyleCnt="2" custLinFactY="-57808" custLinFactNeighborX="13996" custLinFactNeighborY="-100000"/>
      <dgm:spPr/>
    </dgm:pt>
    <dgm:pt modelId="{DA0388FA-9B36-4E1C-B02C-44073D582C98}" type="pres">
      <dgm:prSet presAssocID="{2E23EB69-6623-4996-B783-3C46AD87516B}" presName="spacerR" presStyleCnt="0"/>
      <dgm:spPr/>
    </dgm:pt>
    <dgm:pt modelId="{CA806A45-C18C-479A-9AFA-BD498CAE342C}" type="pres">
      <dgm:prSet presAssocID="{91C538B9-004A-4737-974F-96F9C205B87C}" presName="node" presStyleLbl="node1" presStyleIdx="1" presStyleCnt="3" custLinFactX="-80046" custLinFactNeighborX="-100000" custLinFactNeighborY="457">
        <dgm:presLayoutVars>
          <dgm:bulletEnabled val="1"/>
        </dgm:presLayoutVars>
      </dgm:prSet>
      <dgm:spPr/>
    </dgm:pt>
    <dgm:pt modelId="{3A7943F0-D958-4999-AE28-DA0DDF591CF3}" type="pres">
      <dgm:prSet presAssocID="{71A18920-61B2-44F1-82CE-D916F8605964}" presName="spacerL" presStyleCnt="0"/>
      <dgm:spPr/>
    </dgm:pt>
    <dgm:pt modelId="{FD2E0414-B98C-4E02-B479-0E69B8B90541}" type="pres">
      <dgm:prSet presAssocID="{71A18920-61B2-44F1-82CE-D916F8605964}" presName="sibTrans" presStyleLbl="sibTrans2D1" presStyleIdx="1" presStyleCnt="2" custLinFactX="-263191" custLinFactY="51853" custLinFactNeighborX="-300000" custLinFactNeighborY="100000"/>
      <dgm:spPr/>
    </dgm:pt>
    <dgm:pt modelId="{BAE64904-BD5F-4344-A855-82576AA69DBA}" type="pres">
      <dgm:prSet presAssocID="{71A18920-61B2-44F1-82CE-D916F8605964}" presName="spacerR" presStyleCnt="0"/>
      <dgm:spPr/>
    </dgm:pt>
    <dgm:pt modelId="{17D56751-DED1-4650-AA24-25CA0FE5CE33}" type="pres">
      <dgm:prSet presAssocID="{07097C75-B5B6-4A4A-BEFA-A8CACAC2F8EA}" presName="node" presStyleLbl="node1" presStyleIdx="2" presStyleCnt="3" custLinFactX="-238046" custLinFactY="100000" custLinFactNeighborX="-300000" custLinFactNeighborY="120149">
        <dgm:presLayoutVars>
          <dgm:bulletEnabled val="1"/>
        </dgm:presLayoutVars>
      </dgm:prSet>
      <dgm:spPr/>
    </dgm:pt>
  </dgm:ptLst>
  <dgm:cxnLst>
    <dgm:cxn modelId="{CBF9F525-42DE-4D38-A431-8CB3B058E6BD}" type="presOf" srcId="{3BABFCD6-7EBF-4579-9304-C8D5FDC21C30}" destId="{7CB4AD6C-A81A-4F1E-9D8D-676175E79D75}" srcOrd="0" destOrd="0" presId="urn:microsoft.com/office/officeart/2005/8/layout/equation1"/>
    <dgm:cxn modelId="{DF4C0736-E296-4ACF-9A72-FF6E87307E3E}" type="presOf" srcId="{91C538B9-004A-4737-974F-96F9C205B87C}" destId="{CA806A45-C18C-479A-9AFA-BD498CAE342C}" srcOrd="0" destOrd="0" presId="urn:microsoft.com/office/officeart/2005/8/layout/equation1"/>
    <dgm:cxn modelId="{D2AB1976-9C45-4ECA-A3DB-80E859FA8DF1}" srcId="{B4AC31F5-73A8-48F5-94A0-779E2B838007}" destId="{3BABFCD6-7EBF-4579-9304-C8D5FDC21C30}" srcOrd="0" destOrd="0" parTransId="{9C48E76F-0088-4DD8-9DF2-14EAB7C68526}" sibTransId="{2E23EB69-6623-4996-B783-3C46AD87516B}"/>
    <dgm:cxn modelId="{63CDF47F-2302-42CC-8E70-008A83CD70BF}" type="presOf" srcId="{07097C75-B5B6-4A4A-BEFA-A8CACAC2F8EA}" destId="{17D56751-DED1-4650-AA24-25CA0FE5CE33}" srcOrd="0" destOrd="0" presId="urn:microsoft.com/office/officeart/2005/8/layout/equation1"/>
    <dgm:cxn modelId="{45DD0C94-2228-461E-9515-5AA88E14B1C5}" srcId="{B4AC31F5-73A8-48F5-94A0-779E2B838007}" destId="{07097C75-B5B6-4A4A-BEFA-A8CACAC2F8EA}" srcOrd="2" destOrd="0" parTransId="{61D36D01-8F1A-41C4-9541-F8A0E461CB73}" sibTransId="{3E3AD809-3264-4BC6-AA94-54B5D540E533}"/>
    <dgm:cxn modelId="{5198CFA8-1E57-43AD-8B95-77D379B742C7}" srcId="{B4AC31F5-73A8-48F5-94A0-779E2B838007}" destId="{91C538B9-004A-4737-974F-96F9C205B87C}" srcOrd="1" destOrd="0" parTransId="{9971B8A0-5286-4833-89F3-B03710DBBBC1}" sibTransId="{71A18920-61B2-44F1-82CE-D916F8605964}"/>
    <dgm:cxn modelId="{4DAB30E8-5953-444E-AA36-2F09BE550826}" type="presOf" srcId="{2E23EB69-6623-4996-B783-3C46AD87516B}" destId="{EC3917F5-05F3-4B32-A96B-9093911EAA4A}" srcOrd="0" destOrd="0" presId="urn:microsoft.com/office/officeart/2005/8/layout/equation1"/>
    <dgm:cxn modelId="{00F01AFD-C4DD-4346-82D8-A2E31644AE3E}" type="presOf" srcId="{71A18920-61B2-44F1-82CE-D916F8605964}" destId="{FD2E0414-B98C-4E02-B479-0E69B8B90541}" srcOrd="0" destOrd="0" presId="urn:microsoft.com/office/officeart/2005/8/layout/equation1"/>
    <dgm:cxn modelId="{15FE12FF-7510-4AB6-A8CE-DFBD880E51F3}" type="presOf" srcId="{B4AC31F5-73A8-48F5-94A0-779E2B838007}" destId="{B1D1A71D-1031-4F52-B0CE-8C2ABB1FBB27}" srcOrd="0" destOrd="0" presId="urn:microsoft.com/office/officeart/2005/8/layout/equation1"/>
    <dgm:cxn modelId="{040E3BC5-50BB-4D0E-8641-DA3235B01FA4}" type="presParOf" srcId="{B1D1A71D-1031-4F52-B0CE-8C2ABB1FBB27}" destId="{7CB4AD6C-A81A-4F1E-9D8D-676175E79D75}" srcOrd="0" destOrd="0" presId="urn:microsoft.com/office/officeart/2005/8/layout/equation1"/>
    <dgm:cxn modelId="{CDBE8353-6DF2-411D-8893-B2EA6C5975B9}" type="presParOf" srcId="{B1D1A71D-1031-4F52-B0CE-8C2ABB1FBB27}" destId="{1552EC66-7828-484D-8F92-585B4BF436AA}" srcOrd="1" destOrd="0" presId="urn:microsoft.com/office/officeart/2005/8/layout/equation1"/>
    <dgm:cxn modelId="{5E952622-2DD8-45FA-9CD8-52EBAE40FCC3}" type="presParOf" srcId="{B1D1A71D-1031-4F52-B0CE-8C2ABB1FBB27}" destId="{EC3917F5-05F3-4B32-A96B-9093911EAA4A}" srcOrd="2" destOrd="0" presId="urn:microsoft.com/office/officeart/2005/8/layout/equation1"/>
    <dgm:cxn modelId="{934565A0-DAF6-471D-AC68-69EC6D1DCF7D}" type="presParOf" srcId="{B1D1A71D-1031-4F52-B0CE-8C2ABB1FBB27}" destId="{DA0388FA-9B36-4E1C-B02C-44073D582C98}" srcOrd="3" destOrd="0" presId="urn:microsoft.com/office/officeart/2005/8/layout/equation1"/>
    <dgm:cxn modelId="{ECCF8C98-A5FA-4AF5-AE32-D150753E3A34}" type="presParOf" srcId="{B1D1A71D-1031-4F52-B0CE-8C2ABB1FBB27}" destId="{CA806A45-C18C-479A-9AFA-BD498CAE342C}" srcOrd="4" destOrd="0" presId="urn:microsoft.com/office/officeart/2005/8/layout/equation1"/>
    <dgm:cxn modelId="{2F5A0A67-B09A-423E-BB85-4ECB797F9D98}" type="presParOf" srcId="{B1D1A71D-1031-4F52-B0CE-8C2ABB1FBB27}" destId="{3A7943F0-D958-4999-AE28-DA0DDF591CF3}" srcOrd="5" destOrd="0" presId="urn:microsoft.com/office/officeart/2005/8/layout/equation1"/>
    <dgm:cxn modelId="{2FDFCA03-3CE7-4F39-902A-34E615D0A063}" type="presParOf" srcId="{B1D1A71D-1031-4F52-B0CE-8C2ABB1FBB27}" destId="{FD2E0414-B98C-4E02-B479-0E69B8B90541}" srcOrd="6" destOrd="0" presId="urn:microsoft.com/office/officeart/2005/8/layout/equation1"/>
    <dgm:cxn modelId="{33E73D87-2BA3-41DD-9EED-77B73B6BA3C0}" type="presParOf" srcId="{B1D1A71D-1031-4F52-B0CE-8C2ABB1FBB27}" destId="{BAE64904-BD5F-4344-A855-82576AA69DBA}" srcOrd="7" destOrd="0" presId="urn:microsoft.com/office/officeart/2005/8/layout/equation1"/>
    <dgm:cxn modelId="{7C65BCDD-BE72-4E7B-852C-732C90523EFC}" type="presParOf" srcId="{B1D1A71D-1031-4F52-B0CE-8C2ABB1FBB27}" destId="{17D56751-DED1-4650-AA24-25CA0FE5CE33}" srcOrd="8" destOrd="0" presId="urn:microsoft.com/office/officeart/2005/8/layout/equation1"/>
  </dgm:cxnLst>
  <dgm:bg/>
  <dgm:whole/>
  <dgm:extLst>
    <a:ext uri="http://schemas.microsoft.com/office/drawing/2008/diagram">
      <dsp:dataModelExt xmlns:dsp="http://schemas.microsoft.com/office/drawing/2008/diagram" relId="rId1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D2BFB-FE10-48CE-A63C-1C177440BFC0}">
      <dsp:nvSpPr>
        <dsp:cNvPr id="0" name=""/>
        <dsp:cNvSpPr/>
      </dsp:nvSpPr>
      <dsp:spPr>
        <a:xfrm>
          <a:off x="5875449" y="5340"/>
          <a:ext cx="3576042" cy="1986690"/>
        </a:xfrm>
        <a:prstGeom prst="roundRect">
          <a:avLst>
            <a:gd name="adj" fmla="val 10000"/>
          </a:avLst>
        </a:prstGeom>
        <a:solidFill>
          <a:srgbClr val="333399">
            <a:shade val="50000"/>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BE" sz="3100" kern="1200" dirty="0">
              <a:solidFill>
                <a:srgbClr val="FFFFFF"/>
              </a:solidFill>
              <a:latin typeface="Arial"/>
              <a:ea typeface="ＭＳ Ｐゴシック"/>
              <a:cs typeface="+mn-cs"/>
            </a:rPr>
            <a:t>Préparation des données</a:t>
          </a:r>
        </a:p>
      </dsp:txBody>
      <dsp:txXfrm>
        <a:off x="5933637" y="63528"/>
        <a:ext cx="3459666" cy="1870314"/>
      </dsp:txXfrm>
    </dsp:sp>
    <dsp:sp modelId="{AAC6A5C6-2EBF-4879-AB06-6ACDA9B440A0}">
      <dsp:nvSpPr>
        <dsp:cNvPr id="0" name=""/>
        <dsp:cNvSpPr/>
      </dsp:nvSpPr>
      <dsp:spPr>
        <a:xfrm rot="5400000">
          <a:off x="7290966" y="2041697"/>
          <a:ext cx="745008" cy="894010"/>
        </a:xfrm>
        <a:prstGeom prst="rightArrow">
          <a:avLst>
            <a:gd name="adj1" fmla="val 60000"/>
            <a:gd name="adj2" fmla="val 50000"/>
          </a:avLst>
        </a:prstGeom>
        <a:solidFill>
          <a:srgbClr val="333399">
            <a:shade val="9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fr-BE" sz="2500" kern="1200">
            <a:solidFill>
              <a:srgbClr val="FFFFFF"/>
            </a:solidFill>
            <a:latin typeface="Arial"/>
            <a:ea typeface="ＭＳ Ｐゴシック"/>
            <a:cs typeface="+mn-cs"/>
          </a:endParaRPr>
        </a:p>
      </dsp:txBody>
      <dsp:txXfrm rot="-5400000">
        <a:off x="7395267" y="2116198"/>
        <a:ext cx="536406" cy="521506"/>
      </dsp:txXfrm>
    </dsp:sp>
    <dsp:sp modelId="{2A7C9563-5D9C-4672-8DDA-2BD8144BC428}">
      <dsp:nvSpPr>
        <dsp:cNvPr id="0" name=""/>
        <dsp:cNvSpPr/>
      </dsp:nvSpPr>
      <dsp:spPr>
        <a:xfrm>
          <a:off x="5875449" y="2985375"/>
          <a:ext cx="3576042" cy="1986690"/>
        </a:xfrm>
        <a:prstGeom prst="roundRect">
          <a:avLst>
            <a:gd name="adj" fmla="val 10000"/>
          </a:avLst>
        </a:prstGeom>
        <a:solidFill>
          <a:srgbClr val="333399">
            <a:shade val="50000"/>
            <a:hueOff val="0"/>
            <a:satOff val="-16266"/>
            <a:lumOff val="26389"/>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BE" sz="3100" kern="1200" dirty="0">
              <a:solidFill>
                <a:srgbClr val="FFFFFF"/>
              </a:solidFill>
              <a:latin typeface="Arial"/>
              <a:ea typeface="ＭＳ Ｐゴシック"/>
              <a:cs typeface="+mn-cs"/>
            </a:rPr>
            <a:t>Sélection du modèle de Machine Learning </a:t>
          </a:r>
        </a:p>
      </dsp:txBody>
      <dsp:txXfrm>
        <a:off x="5933637" y="3043563"/>
        <a:ext cx="3459666" cy="1870314"/>
      </dsp:txXfrm>
    </dsp:sp>
    <dsp:sp modelId="{319D40C4-650B-4330-88C5-66ADE1996AB9}">
      <dsp:nvSpPr>
        <dsp:cNvPr id="0" name=""/>
        <dsp:cNvSpPr/>
      </dsp:nvSpPr>
      <dsp:spPr>
        <a:xfrm rot="5400000">
          <a:off x="7290966" y="5021733"/>
          <a:ext cx="745008" cy="894010"/>
        </a:xfrm>
        <a:prstGeom prst="rightArrow">
          <a:avLst>
            <a:gd name="adj1" fmla="val 60000"/>
            <a:gd name="adj2" fmla="val 50000"/>
          </a:avLst>
        </a:prstGeom>
        <a:solidFill>
          <a:srgbClr val="333399">
            <a:shade val="90000"/>
            <a:hueOff val="0"/>
            <a:satOff val="-19999"/>
            <a:lumOff val="27237"/>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fr-BE" sz="2500" kern="1200">
            <a:solidFill>
              <a:srgbClr val="FFFFFF"/>
            </a:solidFill>
            <a:latin typeface="Arial"/>
            <a:ea typeface="ＭＳ Ｐゴシック"/>
            <a:cs typeface="+mn-cs"/>
          </a:endParaRPr>
        </a:p>
      </dsp:txBody>
      <dsp:txXfrm rot="-5400000">
        <a:off x="7395267" y="5096234"/>
        <a:ext cx="536406" cy="521506"/>
      </dsp:txXfrm>
    </dsp:sp>
    <dsp:sp modelId="{80F5EDC1-D654-4BD2-8FF3-50F42695B8BC}">
      <dsp:nvSpPr>
        <dsp:cNvPr id="0" name=""/>
        <dsp:cNvSpPr/>
      </dsp:nvSpPr>
      <dsp:spPr>
        <a:xfrm>
          <a:off x="5875449" y="5965411"/>
          <a:ext cx="3576042" cy="1986690"/>
        </a:xfrm>
        <a:prstGeom prst="roundRect">
          <a:avLst>
            <a:gd name="adj" fmla="val 10000"/>
          </a:avLst>
        </a:prstGeom>
        <a:solidFill>
          <a:srgbClr val="333399">
            <a:shade val="50000"/>
            <a:hueOff val="0"/>
            <a:satOff val="-32532"/>
            <a:lumOff val="52778"/>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BE" sz="3100" kern="1200" dirty="0">
              <a:solidFill>
                <a:srgbClr val="FFFFFF"/>
              </a:solidFill>
              <a:latin typeface="Arial"/>
              <a:ea typeface="ＭＳ Ｐゴシック"/>
              <a:cs typeface="+mn-cs"/>
            </a:rPr>
            <a:t>Entraînement du modèle</a:t>
          </a:r>
        </a:p>
      </dsp:txBody>
      <dsp:txXfrm>
        <a:off x="5933637" y="6023599"/>
        <a:ext cx="3459666" cy="1870314"/>
      </dsp:txXfrm>
    </dsp:sp>
    <dsp:sp modelId="{A8442167-04BD-4F02-A580-14DF90931651}">
      <dsp:nvSpPr>
        <dsp:cNvPr id="0" name=""/>
        <dsp:cNvSpPr/>
      </dsp:nvSpPr>
      <dsp:spPr>
        <a:xfrm rot="5400000">
          <a:off x="7290966" y="8001768"/>
          <a:ext cx="745008" cy="894010"/>
        </a:xfrm>
        <a:prstGeom prst="rightArrow">
          <a:avLst>
            <a:gd name="adj1" fmla="val 60000"/>
            <a:gd name="adj2" fmla="val 50000"/>
          </a:avLst>
        </a:prstGeom>
        <a:solidFill>
          <a:srgbClr val="333399">
            <a:shade val="90000"/>
            <a:hueOff val="0"/>
            <a:satOff val="-19999"/>
            <a:lumOff val="27237"/>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fr-BE" sz="2500" kern="1200">
            <a:solidFill>
              <a:srgbClr val="FFFFFF"/>
            </a:solidFill>
            <a:latin typeface="Arial"/>
            <a:ea typeface="ＭＳ Ｐゴシック"/>
            <a:cs typeface="+mn-cs"/>
          </a:endParaRPr>
        </a:p>
      </dsp:txBody>
      <dsp:txXfrm rot="-5400000">
        <a:off x="7395267" y="8076269"/>
        <a:ext cx="536406" cy="521506"/>
      </dsp:txXfrm>
    </dsp:sp>
    <dsp:sp modelId="{C9A18AD4-2C2A-46D2-BFA6-1DF71ACA83B7}">
      <dsp:nvSpPr>
        <dsp:cNvPr id="0" name=""/>
        <dsp:cNvSpPr/>
      </dsp:nvSpPr>
      <dsp:spPr>
        <a:xfrm>
          <a:off x="5875449" y="8945446"/>
          <a:ext cx="3576042" cy="1986690"/>
        </a:xfrm>
        <a:prstGeom prst="roundRect">
          <a:avLst>
            <a:gd name="adj" fmla="val 10000"/>
          </a:avLst>
        </a:prstGeom>
        <a:solidFill>
          <a:srgbClr val="333399">
            <a:shade val="50000"/>
            <a:hueOff val="0"/>
            <a:satOff val="-16266"/>
            <a:lumOff val="26389"/>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BE" sz="3100" kern="1200" dirty="0">
              <a:solidFill>
                <a:srgbClr val="FFFFFF"/>
              </a:solidFill>
              <a:latin typeface="Arial"/>
              <a:ea typeface="ＭＳ Ｐゴシック"/>
              <a:cs typeface="+mn-cs"/>
            </a:rPr>
            <a:t>Test du modèle</a:t>
          </a:r>
        </a:p>
      </dsp:txBody>
      <dsp:txXfrm>
        <a:off x="5933637" y="9003634"/>
        <a:ext cx="3459666" cy="1870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4AD6C-A81A-4F1E-9D8D-676175E79D75}">
      <dsp:nvSpPr>
        <dsp:cNvPr id="0" name=""/>
        <dsp:cNvSpPr/>
      </dsp:nvSpPr>
      <dsp:spPr>
        <a:xfrm>
          <a:off x="2193596" y="0"/>
          <a:ext cx="2546268" cy="2546268"/>
        </a:xfrm>
        <a:prstGeom prst="ellipse">
          <a:avLst/>
        </a:prstGeom>
        <a:solidFill>
          <a:srgbClr val="333399">
            <a:shade val="80000"/>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fr-BE" sz="3000" kern="1200" dirty="0">
              <a:solidFill>
                <a:srgbClr val="FFFFFF"/>
              </a:solidFill>
              <a:latin typeface="Arial"/>
              <a:ea typeface="ＭＳ Ｐゴシック"/>
              <a:cs typeface="+mn-cs"/>
            </a:rPr>
            <a:t>Modèle</a:t>
          </a:r>
        </a:p>
      </dsp:txBody>
      <dsp:txXfrm>
        <a:off x="2566488" y="372892"/>
        <a:ext cx="1800484" cy="1800484"/>
      </dsp:txXfrm>
    </dsp:sp>
    <dsp:sp modelId="{EC3917F5-05F3-4B32-A96B-9093911EAA4A}">
      <dsp:nvSpPr>
        <dsp:cNvPr id="0" name=""/>
        <dsp:cNvSpPr/>
      </dsp:nvSpPr>
      <dsp:spPr>
        <a:xfrm>
          <a:off x="2783884" y="2555611"/>
          <a:ext cx="1476835" cy="1476835"/>
        </a:xfrm>
        <a:prstGeom prst="mathPlus">
          <a:avLst/>
        </a:prstGeom>
        <a:solidFill>
          <a:srgbClr val="30309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fr-BE" sz="2400" kern="1200" dirty="0">
            <a:solidFill>
              <a:srgbClr val="FFFFFF"/>
            </a:solidFill>
            <a:latin typeface="Arial"/>
            <a:ea typeface="ＭＳ Ｐゴシック"/>
            <a:cs typeface="+mn-cs"/>
          </a:endParaRPr>
        </a:p>
      </dsp:txBody>
      <dsp:txXfrm>
        <a:off x="2979638" y="3120353"/>
        <a:ext cx="1085327" cy="347351"/>
      </dsp:txXfrm>
    </dsp:sp>
    <dsp:sp modelId="{CA806A45-C18C-479A-9AFA-BD498CAE342C}">
      <dsp:nvSpPr>
        <dsp:cNvPr id="0" name=""/>
        <dsp:cNvSpPr/>
      </dsp:nvSpPr>
      <dsp:spPr>
        <a:xfrm>
          <a:off x="2193596" y="4363096"/>
          <a:ext cx="2546268" cy="2546268"/>
        </a:xfrm>
        <a:prstGeom prst="ellipse">
          <a:avLst/>
        </a:prstGeom>
        <a:solidFill>
          <a:srgbClr val="333399">
            <a:shade val="80000"/>
            <a:hueOff val="0"/>
            <a:satOff val="-14010"/>
            <a:lumOff val="15876"/>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fr-BE" sz="3000" kern="1200" dirty="0">
              <a:solidFill>
                <a:srgbClr val="FFFFFF"/>
              </a:solidFill>
              <a:latin typeface="Arial"/>
              <a:ea typeface="ＭＳ Ｐゴシック"/>
              <a:cs typeface="+mn-cs"/>
            </a:rPr>
            <a:t>Article de presse</a:t>
          </a:r>
        </a:p>
      </dsp:txBody>
      <dsp:txXfrm>
        <a:off x="2566488" y="4735988"/>
        <a:ext cx="1800484" cy="1800484"/>
      </dsp:txXfrm>
    </dsp:sp>
    <dsp:sp modelId="{FD2E0414-B98C-4E02-B479-0E69B8B90541}">
      <dsp:nvSpPr>
        <dsp:cNvPr id="0" name=""/>
        <dsp:cNvSpPr/>
      </dsp:nvSpPr>
      <dsp:spPr>
        <a:xfrm>
          <a:off x="2684395" y="7128796"/>
          <a:ext cx="1476835" cy="1476835"/>
        </a:xfrm>
        <a:prstGeom prst="mathEqual">
          <a:avLst/>
        </a:prstGeom>
        <a:solidFill>
          <a:srgbClr val="30309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fr-BE" sz="2400" kern="1200">
            <a:solidFill>
              <a:srgbClr val="FFFFFF"/>
            </a:solidFill>
            <a:latin typeface="Arial"/>
            <a:ea typeface="ＭＳ Ｐゴシック"/>
            <a:cs typeface="+mn-cs"/>
          </a:endParaRPr>
        </a:p>
      </dsp:txBody>
      <dsp:txXfrm>
        <a:off x="2880149" y="7433024"/>
        <a:ext cx="1085327" cy="868379"/>
      </dsp:txXfrm>
    </dsp:sp>
    <dsp:sp modelId="{17D56751-DED1-4650-AA24-25CA0FE5CE33}">
      <dsp:nvSpPr>
        <dsp:cNvPr id="0" name=""/>
        <dsp:cNvSpPr/>
      </dsp:nvSpPr>
      <dsp:spPr>
        <a:xfrm>
          <a:off x="2193596" y="8702921"/>
          <a:ext cx="2546268" cy="2546268"/>
        </a:xfrm>
        <a:prstGeom prst="ellipse">
          <a:avLst/>
        </a:prstGeom>
        <a:solidFill>
          <a:srgbClr val="333399">
            <a:shade val="80000"/>
            <a:hueOff val="0"/>
            <a:satOff val="-28019"/>
            <a:lumOff val="31752"/>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fr-BE" sz="3000" kern="1200" dirty="0">
              <a:solidFill>
                <a:srgbClr val="FFFFFF"/>
              </a:solidFill>
              <a:latin typeface="Arial"/>
              <a:ea typeface="ＭＳ Ｐゴシック"/>
              <a:cs typeface="+mn-cs"/>
            </a:rPr>
            <a:t>Prédiction</a:t>
          </a:r>
        </a:p>
      </dsp:txBody>
      <dsp:txXfrm>
        <a:off x="2566488" y="9075813"/>
        <a:ext cx="1800484" cy="18004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467080" y="13531680"/>
            <a:ext cx="27965160" cy="9338760"/>
          </a:xfrm>
          <a:prstGeom prst="rect">
            <a:avLst/>
          </a:prstGeom>
        </p:spPr>
        <p:txBody>
          <a:bodyPr lIns="0" tIns="0" rIns="0" bIns="0" anchor="ctr"/>
          <a:lstStyle/>
          <a:p>
            <a:endParaRPr lang="fr-FR" sz="2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1644840" y="10193400"/>
            <a:ext cx="29608920" cy="1205172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1644840" y="23390280"/>
            <a:ext cx="29608920" cy="1205172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467080" y="13531680"/>
            <a:ext cx="27965160" cy="9338760"/>
          </a:xfrm>
          <a:prstGeom prst="rect">
            <a:avLst/>
          </a:prstGeom>
        </p:spPr>
        <p:txBody>
          <a:bodyPr lIns="0" tIns="0" rIns="0" bIns="0" anchor="ctr"/>
          <a:lstStyle/>
          <a:p>
            <a:endParaRPr lang="fr-FR" sz="2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1644840" y="10193400"/>
            <a:ext cx="14448960" cy="1205172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16816680" y="10193400"/>
            <a:ext cx="14448960" cy="1205172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16816680" y="23390280"/>
            <a:ext cx="14448960" cy="1205172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
        <p:nvSpPr>
          <p:cNvPr id="32" name="PlaceHolder 5"/>
          <p:cNvSpPr>
            <a:spLocks noGrp="1"/>
          </p:cNvSpPr>
          <p:nvPr>
            <p:ph type="body"/>
          </p:nvPr>
        </p:nvSpPr>
        <p:spPr>
          <a:xfrm>
            <a:off x="1644840" y="23390280"/>
            <a:ext cx="14448960" cy="1205172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467080" y="13531680"/>
            <a:ext cx="27965160" cy="9338760"/>
          </a:xfrm>
          <a:prstGeom prst="rect">
            <a:avLst/>
          </a:prstGeom>
        </p:spPr>
        <p:txBody>
          <a:bodyPr lIns="0" tIns="0" rIns="0" bIns="0" anchor="ctr"/>
          <a:lstStyle/>
          <a:p>
            <a:endParaRPr lang="fr-FR" sz="24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1644840" y="10193400"/>
            <a:ext cx="29608920" cy="2526588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1644840" y="10193400"/>
            <a:ext cx="29608920" cy="2526588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pic>
        <p:nvPicPr>
          <p:cNvPr id="36" name="Image 35"/>
          <p:cNvPicPr/>
          <p:nvPr/>
        </p:nvPicPr>
        <p:blipFill>
          <a:blip r:embed="rId2"/>
          <a:stretch/>
        </p:blipFill>
        <p:spPr>
          <a:xfrm>
            <a:off x="1644480" y="11014200"/>
            <a:ext cx="29608920" cy="23623920"/>
          </a:xfrm>
          <a:prstGeom prst="rect">
            <a:avLst/>
          </a:prstGeom>
          <a:ln>
            <a:noFill/>
          </a:ln>
        </p:spPr>
      </p:pic>
      <p:pic>
        <p:nvPicPr>
          <p:cNvPr id="37" name="Image 36"/>
          <p:cNvPicPr/>
          <p:nvPr/>
        </p:nvPicPr>
        <p:blipFill>
          <a:blip r:embed="rId2"/>
          <a:stretch/>
        </p:blipFill>
        <p:spPr>
          <a:xfrm>
            <a:off x="1644480" y="11014200"/>
            <a:ext cx="29608920" cy="2362392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467080" y="13531680"/>
            <a:ext cx="27965160" cy="9338760"/>
          </a:xfrm>
          <a:prstGeom prst="rect">
            <a:avLst/>
          </a:prstGeom>
        </p:spPr>
        <p:txBody>
          <a:bodyPr lIns="0" tIns="0" rIns="0" bIns="0" anchor="ctr"/>
          <a:lstStyle/>
          <a:p>
            <a:endParaRPr lang="fr-FR" sz="2400" b="0" strike="noStrike" spc="-1">
              <a:solidFill>
                <a:srgbClr val="000000"/>
              </a:solidFill>
              <a:uFill>
                <a:solidFill>
                  <a:srgbClr val="FFFFFF"/>
                </a:solidFill>
              </a:uFill>
              <a:latin typeface="Arial"/>
            </a:endParaRPr>
          </a:p>
        </p:txBody>
      </p:sp>
      <p:sp>
        <p:nvSpPr>
          <p:cNvPr id="5" name="PlaceHolder 2"/>
          <p:cNvSpPr>
            <a:spLocks noGrp="1"/>
          </p:cNvSpPr>
          <p:nvPr>
            <p:ph type="subTitle"/>
          </p:nvPr>
        </p:nvSpPr>
        <p:spPr>
          <a:xfrm>
            <a:off x="1644840" y="10193400"/>
            <a:ext cx="29608920" cy="25265880"/>
          </a:xfrm>
          <a:prstGeom prst="rect">
            <a:avLst/>
          </a:prstGeom>
        </p:spPr>
        <p:txBody>
          <a:bodyPr lIns="0" tIns="0" rIns="0" bIns="0" anchor="ctr"/>
          <a:lstStyle/>
          <a:p>
            <a:pPr algn="ctr"/>
            <a:endParaRPr lang="fr-B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467080" y="13531680"/>
            <a:ext cx="27965160" cy="9338760"/>
          </a:xfrm>
          <a:prstGeom prst="rect">
            <a:avLst/>
          </a:prstGeom>
        </p:spPr>
        <p:txBody>
          <a:bodyPr lIns="0" tIns="0" rIns="0" bIns="0" anchor="ctr"/>
          <a:lstStyle/>
          <a:p>
            <a:endParaRPr lang="fr-FR" sz="2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1644840" y="10193400"/>
            <a:ext cx="29608920" cy="2526588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467080" y="13531680"/>
            <a:ext cx="27965160" cy="9338760"/>
          </a:xfrm>
          <a:prstGeom prst="rect">
            <a:avLst/>
          </a:prstGeom>
        </p:spPr>
        <p:txBody>
          <a:bodyPr lIns="0" tIns="0" rIns="0" bIns="0" anchor="ctr"/>
          <a:lstStyle/>
          <a:p>
            <a:endParaRPr lang="fr-FR" sz="2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1644840" y="10193400"/>
            <a:ext cx="14448960" cy="2526588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
        <p:nvSpPr>
          <p:cNvPr id="10" name="PlaceHolder 3"/>
          <p:cNvSpPr>
            <a:spLocks noGrp="1"/>
          </p:cNvSpPr>
          <p:nvPr>
            <p:ph type="body"/>
          </p:nvPr>
        </p:nvSpPr>
        <p:spPr>
          <a:xfrm>
            <a:off x="16816680" y="10193400"/>
            <a:ext cx="14448960" cy="2526588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467080" y="13531680"/>
            <a:ext cx="27965160" cy="9338760"/>
          </a:xfrm>
          <a:prstGeom prst="rect">
            <a:avLst/>
          </a:prstGeom>
        </p:spPr>
        <p:txBody>
          <a:bodyPr lIns="0" tIns="0" rIns="0" bIns="0" anchor="ctr"/>
          <a:lstStyle/>
          <a:p>
            <a:endParaRPr lang="fr-FR"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467080" y="13531680"/>
            <a:ext cx="27965160" cy="43290360"/>
          </a:xfrm>
          <a:prstGeom prst="rect">
            <a:avLst/>
          </a:prstGeom>
        </p:spPr>
        <p:txBody>
          <a:bodyPr lIns="0" tIns="0" rIns="0" bIns="0" anchor="ctr"/>
          <a:lstStyle/>
          <a:p>
            <a:pPr algn="ctr"/>
            <a:endParaRPr lang="fr-B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467080" y="13531680"/>
            <a:ext cx="27965160" cy="9338760"/>
          </a:xfrm>
          <a:prstGeom prst="rect">
            <a:avLst/>
          </a:prstGeom>
        </p:spPr>
        <p:txBody>
          <a:bodyPr lIns="0" tIns="0" rIns="0" bIns="0" anchor="ctr"/>
          <a:lstStyle/>
          <a:p>
            <a:endParaRPr lang="fr-FR" sz="2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1644840" y="10193400"/>
            <a:ext cx="14448960" cy="1205172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1644840" y="23390280"/>
            <a:ext cx="14448960" cy="1205172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16816680" y="10193400"/>
            <a:ext cx="14448960" cy="2526588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467080" y="13531680"/>
            <a:ext cx="27965160" cy="9338760"/>
          </a:xfrm>
          <a:prstGeom prst="rect">
            <a:avLst/>
          </a:prstGeom>
        </p:spPr>
        <p:txBody>
          <a:bodyPr lIns="0" tIns="0" rIns="0" bIns="0" anchor="ctr"/>
          <a:lstStyle/>
          <a:p>
            <a:endParaRPr lang="fr-FR" sz="2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1644840" y="10193400"/>
            <a:ext cx="14448960" cy="2526588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16816680" y="10193400"/>
            <a:ext cx="14448960" cy="1205172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16816680" y="23390280"/>
            <a:ext cx="14448960" cy="1205172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467080" y="13531680"/>
            <a:ext cx="27965160" cy="9338760"/>
          </a:xfrm>
          <a:prstGeom prst="rect">
            <a:avLst/>
          </a:prstGeom>
        </p:spPr>
        <p:txBody>
          <a:bodyPr lIns="0" tIns="0" rIns="0" bIns="0" anchor="ctr"/>
          <a:lstStyle/>
          <a:p>
            <a:endParaRPr lang="fr-FR" sz="2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1644840" y="10193400"/>
            <a:ext cx="14448960" cy="1205172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16816680" y="10193400"/>
            <a:ext cx="14448960" cy="1205172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1644840" y="23390280"/>
            <a:ext cx="29608920" cy="12051720"/>
          </a:xfrm>
          <a:prstGeom prst="rect">
            <a:avLst/>
          </a:prstGeom>
        </p:spPr>
        <p:txBody>
          <a:bodyPr lIns="0" tIns="0" rIns="0" bIns="0"/>
          <a:lstStyle/>
          <a:p>
            <a:endParaRPr lang="fr-FR" sz="153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2467080" y="13531680"/>
            <a:ext cx="27965160" cy="9338760"/>
          </a:xfrm>
          <a:prstGeom prst="rect">
            <a:avLst/>
          </a:prstGeom>
        </p:spPr>
        <p:txBody>
          <a:bodyPr lIns="437040" tIns="218520" rIns="437040" bIns="218520" anchor="ctr"/>
          <a:lstStyle/>
          <a:p>
            <a:pPr algn="ctr">
              <a:lnSpc>
                <a:spcPct val="100000"/>
              </a:lnSpc>
            </a:pPr>
            <a:r>
              <a:rPr lang="fr-FR" sz="21000" b="0" strike="noStrike" spc="-1">
                <a:solidFill>
                  <a:srgbClr val="000000"/>
                </a:solidFill>
                <a:uFill>
                  <a:solidFill>
                    <a:srgbClr val="FFFFFF"/>
                  </a:solidFill>
                </a:uFill>
                <a:latin typeface="Arial"/>
                <a:ea typeface="ＭＳ Ｐゴシック"/>
              </a:rPr>
              <a:t>Cliquez pour modifier le style du titre</a:t>
            </a:r>
            <a:endParaRPr lang="fr-FR" sz="2400" b="0" strike="noStrike" spc="-1">
              <a:solidFill>
                <a:srgbClr val="000000"/>
              </a:solidFill>
              <a:uFill>
                <a:solidFill>
                  <a:srgbClr val="FFFFFF"/>
                </a:solidFill>
              </a:uFill>
              <a:latin typeface="Arial"/>
            </a:endParaRPr>
          </a:p>
        </p:txBody>
      </p:sp>
      <p:sp>
        <p:nvSpPr>
          <p:cNvPr id="5" name="PlaceHolder 2"/>
          <p:cNvSpPr>
            <a:spLocks noGrp="1"/>
          </p:cNvSpPr>
          <p:nvPr>
            <p:ph type="dt"/>
          </p:nvPr>
        </p:nvSpPr>
        <p:spPr>
          <a:xfrm>
            <a:off x="2467080" y="39690720"/>
            <a:ext cx="6854400" cy="2903040"/>
          </a:xfrm>
          <a:prstGeom prst="rect">
            <a:avLst/>
          </a:prstGeom>
        </p:spPr>
        <p:txBody>
          <a:bodyPr lIns="437040" tIns="218520" rIns="437040" bIns="218520"/>
          <a:lstStyle/>
          <a:p>
            <a:endParaRPr lang="fr-BE" sz="2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11241000" y="39690720"/>
            <a:ext cx="10416960" cy="2903040"/>
          </a:xfrm>
          <a:prstGeom prst="rect">
            <a:avLst/>
          </a:prstGeom>
        </p:spPr>
        <p:txBody>
          <a:bodyPr lIns="437040" tIns="218520" rIns="437040" bIns="218520"/>
          <a:lstStyle/>
          <a:p>
            <a:endParaRPr lang="fr-BE"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23577480" y="39690720"/>
            <a:ext cx="6854400" cy="2903040"/>
          </a:xfrm>
          <a:prstGeom prst="rect">
            <a:avLst/>
          </a:prstGeom>
        </p:spPr>
        <p:txBody>
          <a:bodyPr lIns="437040" tIns="218520" rIns="437040" bIns="218520"/>
          <a:lstStyle/>
          <a:p>
            <a:pPr algn="r">
              <a:lnSpc>
                <a:spcPct val="100000"/>
              </a:lnSpc>
            </a:pPr>
            <a:fld id="{C27126F1-57B0-4301-B226-CE141BF1E9E5}" type="slidenum">
              <a:rPr lang="fr-BE" sz="6700" b="0" strike="noStrike" spc="-1">
                <a:solidFill>
                  <a:srgbClr val="000000"/>
                </a:solidFill>
                <a:uFill>
                  <a:solidFill>
                    <a:srgbClr val="FFFFFF"/>
                  </a:solidFill>
                </a:uFill>
                <a:latin typeface="Arial"/>
                <a:ea typeface="ＭＳ Ｐゴシック"/>
              </a:rPr>
              <a:t>‹N°›</a:t>
            </a:fld>
            <a:endParaRPr lang="fr-BE"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diagramColors" Target="../diagrams/colors1.xml"/><Relationship Id="rId18" Type="http://schemas.openxmlformats.org/officeDocument/2006/relationships/diagramColors" Target="../diagrams/colors2.xml"/><Relationship Id="rId3" Type="http://schemas.openxmlformats.org/officeDocument/2006/relationships/image" Target="../media/image3.wmf"/><Relationship Id="rId7" Type="http://schemas.openxmlformats.org/officeDocument/2006/relationships/image" Target="../media/image7.png"/><Relationship Id="rId12" Type="http://schemas.openxmlformats.org/officeDocument/2006/relationships/diagramQuickStyle" Target="../diagrams/quickStyle1.xml"/><Relationship Id="rId17" Type="http://schemas.openxmlformats.org/officeDocument/2006/relationships/diagramQuickStyle" Target="../diagrams/quickStyle2.xml"/><Relationship Id="rId2" Type="http://schemas.openxmlformats.org/officeDocument/2006/relationships/image" Target="../media/image2.wmf"/><Relationship Id="rId16" Type="http://schemas.openxmlformats.org/officeDocument/2006/relationships/diagramLayout" Target="../diagrams/layout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Layout" Target="../diagrams/layout1.xml"/><Relationship Id="rId5" Type="http://schemas.openxmlformats.org/officeDocument/2006/relationships/image" Target="../media/image5.png"/><Relationship Id="rId15" Type="http://schemas.openxmlformats.org/officeDocument/2006/relationships/diagramData" Target="../diagrams/data2.xml"/><Relationship Id="rId10" Type="http://schemas.openxmlformats.org/officeDocument/2006/relationships/diagramData" Target="../diagrams/data1.xml"/><Relationship Id="rId19" Type="http://schemas.microsoft.com/office/2007/relationships/diagramDrawing" Target="../diagrams/drawing2.xml"/><Relationship Id="rId4" Type="http://schemas.openxmlformats.org/officeDocument/2006/relationships/image" Target="../media/image4.jpeg"/><Relationship Id="rId9" Type="http://schemas.openxmlformats.org/officeDocument/2006/relationships/image" Target="../media/image9.png"/><Relationship Id="rId14"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2408040" y="27613800"/>
            <a:ext cx="29099520" cy="12817080"/>
          </a:xfrm>
          <a:prstGeom prst="roundRect">
            <a:avLst>
              <a:gd name="adj" fmla="val 16667"/>
            </a:avLst>
          </a:prstGeom>
          <a:solidFill>
            <a:srgbClr val="729FCF"/>
          </a:solidFill>
          <a:ln w="127080">
            <a:solidFill>
              <a:srgbClr val="BDAFD5"/>
            </a:solidFill>
            <a:round/>
          </a:ln>
        </p:spPr>
        <p:style>
          <a:lnRef idx="0">
            <a:scrgbClr r="0" g="0" b="0"/>
          </a:lnRef>
          <a:fillRef idx="0">
            <a:scrgbClr r="0" g="0" b="0"/>
          </a:fillRef>
          <a:effectRef idx="0">
            <a:scrgbClr r="0" g="0" b="0"/>
          </a:effectRef>
          <a:fontRef idx="minor"/>
        </p:style>
      </p:sp>
      <p:sp>
        <p:nvSpPr>
          <p:cNvPr id="39" name="CustomShape 2"/>
          <p:cNvSpPr/>
          <p:nvPr/>
        </p:nvSpPr>
        <p:spPr>
          <a:xfrm rot="16200000">
            <a:off x="-21167280" y="21131280"/>
            <a:ext cx="43628040" cy="1312560"/>
          </a:xfrm>
          <a:prstGeom prst="rect">
            <a:avLst/>
          </a:prstGeom>
          <a:solidFill>
            <a:srgbClr val="6C5098"/>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fr-BE" sz="6600" b="1" strike="noStrike" spc="-1">
                <a:solidFill>
                  <a:srgbClr val="FFFFFF"/>
                </a:solidFill>
                <a:uFill>
                  <a:solidFill>
                    <a:srgbClr val="FFFFFF"/>
                  </a:solidFill>
                </a:uFill>
                <a:latin typeface="Arial"/>
                <a:ea typeface="ＭＳ Ｐゴシック"/>
              </a:rPr>
              <a:t>UNIVERSITÉ LIBRE DE BRUXELLES</a:t>
            </a:r>
            <a:r>
              <a:rPr lang="fr-BE" sz="6600" b="0" strike="noStrike" spc="-1">
                <a:solidFill>
                  <a:srgbClr val="FFFFFF"/>
                </a:solidFill>
                <a:uFill>
                  <a:solidFill>
                    <a:srgbClr val="FFFFFF"/>
                  </a:solidFill>
                </a:uFill>
                <a:latin typeface="Arial"/>
                <a:ea typeface="ＭＳ Ｐゴシック"/>
              </a:rPr>
              <a:t> - </a:t>
            </a:r>
            <a:r>
              <a:rPr lang="fr-BE" sz="6600" b="1" strike="noStrike" spc="-1">
                <a:solidFill>
                  <a:srgbClr val="FFFFFF"/>
                </a:solidFill>
                <a:uFill>
                  <a:solidFill>
                    <a:srgbClr val="FFFFFF"/>
                  </a:solidFill>
                </a:uFill>
                <a:latin typeface="Arial"/>
                <a:ea typeface="ＭＳ Ｐゴシック"/>
              </a:rPr>
              <a:t>FACULTÉ DES SCIENCES</a:t>
            </a:r>
            <a:endParaRPr lang="fr-BE" sz="1800" b="0" strike="noStrike" spc="-1">
              <a:solidFill>
                <a:srgbClr val="000000"/>
              </a:solidFill>
              <a:uFill>
                <a:solidFill>
                  <a:srgbClr val="FFFFFF"/>
                </a:solidFill>
              </a:uFill>
              <a:latin typeface="Arial"/>
            </a:endParaRPr>
          </a:p>
        </p:txBody>
      </p:sp>
      <p:pic>
        <p:nvPicPr>
          <p:cNvPr id="40" name="Picture 11"/>
          <p:cNvPicPr/>
          <p:nvPr/>
        </p:nvPicPr>
        <p:blipFill>
          <a:blip r:embed="rId2"/>
          <a:stretch/>
        </p:blipFill>
        <p:spPr>
          <a:xfrm>
            <a:off x="30203640" y="40878000"/>
            <a:ext cx="2607840" cy="2607840"/>
          </a:xfrm>
          <a:prstGeom prst="rect">
            <a:avLst/>
          </a:prstGeom>
          <a:ln>
            <a:noFill/>
          </a:ln>
        </p:spPr>
      </p:pic>
      <p:pic>
        <p:nvPicPr>
          <p:cNvPr id="41" name="Picture 13"/>
          <p:cNvPicPr/>
          <p:nvPr/>
        </p:nvPicPr>
        <p:blipFill>
          <a:blip r:embed="rId3"/>
          <a:stretch/>
        </p:blipFill>
        <p:spPr>
          <a:xfrm>
            <a:off x="25725600" y="40611600"/>
            <a:ext cx="4262040" cy="2987280"/>
          </a:xfrm>
          <a:prstGeom prst="rect">
            <a:avLst/>
          </a:prstGeom>
          <a:ln>
            <a:noFill/>
          </a:ln>
        </p:spPr>
      </p:pic>
      <p:sp>
        <p:nvSpPr>
          <p:cNvPr id="42" name="CustomShape 3"/>
          <p:cNvSpPr/>
          <p:nvPr/>
        </p:nvSpPr>
        <p:spPr>
          <a:xfrm>
            <a:off x="1832040" y="42858000"/>
            <a:ext cx="21967200" cy="95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BE" sz="1900" b="0" strike="noStrike" spc="-1">
                <a:solidFill>
                  <a:srgbClr val="000000"/>
                </a:solidFill>
                <a:uFill>
                  <a:solidFill>
                    <a:srgbClr val="FFFFFF"/>
                  </a:solidFill>
                </a:uFill>
                <a:latin typeface="Arial"/>
                <a:ea typeface="ＭＳ Ｐゴシック"/>
              </a:rPr>
              <a:t>© Toute reproduction, même partielle, doit indiquer clairement le nom de tous les auteurs, le nom du Département, 
ainsi que la mention « Printemps des Sciences 2018 – Exposition des Sciences – Bruxelles »</a:t>
            </a:r>
            <a:endParaRPr lang="fr-BE" sz="1800" b="0" strike="noStrike" spc="-1">
              <a:solidFill>
                <a:srgbClr val="000000"/>
              </a:solidFill>
              <a:uFill>
                <a:solidFill>
                  <a:srgbClr val="FFFFFF"/>
                </a:solidFill>
              </a:uFill>
              <a:latin typeface="Arial"/>
            </a:endParaRPr>
          </a:p>
          <a:p>
            <a:pPr algn="ctr">
              <a:lnSpc>
                <a:spcPct val="100000"/>
              </a:lnSpc>
            </a:pPr>
            <a:endParaRPr lang="fr-BE" sz="1800" b="0" strike="noStrike" spc="-1">
              <a:solidFill>
                <a:srgbClr val="000000"/>
              </a:solidFill>
              <a:uFill>
                <a:solidFill>
                  <a:srgbClr val="FFFFFF"/>
                </a:solidFill>
              </a:uFill>
              <a:latin typeface="Arial"/>
            </a:endParaRPr>
          </a:p>
        </p:txBody>
      </p:sp>
      <p:pic>
        <p:nvPicPr>
          <p:cNvPr id="43" name="Image 47"/>
          <p:cNvPicPr/>
          <p:nvPr/>
        </p:nvPicPr>
        <p:blipFill>
          <a:blip r:embed="rId4"/>
          <a:stretch/>
        </p:blipFill>
        <p:spPr>
          <a:xfrm>
            <a:off x="28657800" y="682920"/>
            <a:ext cx="4060800" cy="4061880"/>
          </a:xfrm>
          <a:prstGeom prst="rect">
            <a:avLst/>
          </a:prstGeom>
          <a:ln>
            <a:noFill/>
          </a:ln>
        </p:spPr>
      </p:pic>
      <p:pic>
        <p:nvPicPr>
          <p:cNvPr id="44" name="Image 13"/>
          <p:cNvPicPr/>
          <p:nvPr/>
        </p:nvPicPr>
        <p:blipFill>
          <a:blip r:embed="rId5"/>
          <a:stretch/>
        </p:blipFill>
        <p:spPr>
          <a:xfrm>
            <a:off x="1302840" y="760320"/>
            <a:ext cx="4060800" cy="4060800"/>
          </a:xfrm>
          <a:prstGeom prst="rect">
            <a:avLst/>
          </a:prstGeom>
          <a:ln>
            <a:noFill/>
          </a:ln>
        </p:spPr>
      </p:pic>
      <p:sp>
        <p:nvSpPr>
          <p:cNvPr id="45" name="CustomShape 4"/>
          <p:cNvSpPr/>
          <p:nvPr/>
        </p:nvSpPr>
        <p:spPr>
          <a:xfrm>
            <a:off x="2408040" y="10789200"/>
            <a:ext cx="29162880" cy="8140680"/>
          </a:xfrm>
          <a:prstGeom prst="roundRect">
            <a:avLst>
              <a:gd name="adj" fmla="val 16667"/>
            </a:avLst>
          </a:prstGeom>
          <a:solidFill>
            <a:schemeClr val="accent1">
              <a:lumMod val="75000"/>
            </a:schemeClr>
          </a:solidFill>
          <a:ln w="127080">
            <a:solidFill>
              <a:srgbClr val="BDAFD5"/>
            </a:solidFill>
            <a:round/>
          </a:ln>
        </p:spPr>
        <p:style>
          <a:lnRef idx="0">
            <a:scrgbClr r="0" g="0" b="0"/>
          </a:lnRef>
          <a:fillRef idx="0">
            <a:scrgbClr r="0" g="0" b="0"/>
          </a:fillRef>
          <a:effectRef idx="0">
            <a:scrgbClr r="0" g="0" b="0"/>
          </a:effectRef>
          <a:fontRef idx="minor"/>
        </p:style>
      </p:sp>
      <p:sp>
        <p:nvSpPr>
          <p:cNvPr id="46" name="CustomShape 5"/>
          <p:cNvSpPr/>
          <p:nvPr/>
        </p:nvSpPr>
        <p:spPr>
          <a:xfrm>
            <a:off x="3428640" y="12703680"/>
            <a:ext cx="26041680" cy="585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BE" sz="5400" b="0" strike="noStrike" spc="-1">
                <a:solidFill>
                  <a:srgbClr val="FFFFFF"/>
                </a:solidFill>
                <a:uFill>
                  <a:solidFill>
                    <a:srgbClr val="FFFFFF"/>
                  </a:solidFill>
                </a:uFill>
                <a:latin typeface="Arial"/>
                <a:ea typeface="ＭＳ Ｐゴシック"/>
              </a:rPr>
              <a:t>Consulter des informations, se renseigner à travers les réseaux sociaux fait partie de notre quotidien. Cependant on s'interroge pas toujours sur l'exactitude de ces données. Il y a de plus en plus de fausses informations qui circulent sur ces réseaux et ceci devient un vrai problème car on ne sait plus faire la différence entre le vrai et le faux. Le but de ce projet est d'implémenter un classificateur qui après une phase d'apprentissage sur une base de données sait faire la différence entre les fake news et les informations authentiques. </a:t>
            </a:r>
            <a:endParaRPr lang="fr-BE" sz="1800" b="0" strike="noStrike" spc="-1">
              <a:solidFill>
                <a:srgbClr val="000000"/>
              </a:solidFill>
              <a:uFill>
                <a:solidFill>
                  <a:srgbClr val="FFFFFF"/>
                </a:solidFill>
              </a:uFill>
              <a:latin typeface="Arial"/>
            </a:endParaRPr>
          </a:p>
        </p:txBody>
      </p:sp>
      <p:sp>
        <p:nvSpPr>
          <p:cNvPr id="47" name="CustomShape 6"/>
          <p:cNvSpPr/>
          <p:nvPr/>
        </p:nvSpPr>
        <p:spPr>
          <a:xfrm>
            <a:off x="2447640" y="19837080"/>
            <a:ext cx="14062320" cy="7355520"/>
          </a:xfrm>
          <a:prstGeom prst="roundRect">
            <a:avLst>
              <a:gd name="adj" fmla="val 16667"/>
            </a:avLst>
          </a:prstGeom>
          <a:solidFill>
            <a:srgbClr val="00B050"/>
          </a:solidFill>
          <a:ln w="127080">
            <a:solidFill>
              <a:srgbClr val="BDAFD5"/>
            </a:solidFill>
            <a:round/>
          </a:ln>
        </p:spPr>
        <p:style>
          <a:lnRef idx="0">
            <a:scrgbClr r="0" g="0" b="0"/>
          </a:lnRef>
          <a:fillRef idx="0">
            <a:scrgbClr r="0" g="0" b="0"/>
          </a:fillRef>
          <a:effectRef idx="0">
            <a:scrgbClr r="0" g="0" b="0"/>
          </a:effectRef>
          <a:fontRef idx="minor"/>
        </p:style>
      </p:sp>
      <p:sp>
        <p:nvSpPr>
          <p:cNvPr id="48" name="CustomShape 7"/>
          <p:cNvSpPr/>
          <p:nvPr/>
        </p:nvSpPr>
        <p:spPr>
          <a:xfrm>
            <a:off x="16991640" y="19765080"/>
            <a:ext cx="14515920" cy="7355520"/>
          </a:xfrm>
          <a:prstGeom prst="roundRect">
            <a:avLst>
              <a:gd name="adj" fmla="val 16667"/>
            </a:avLst>
          </a:prstGeom>
          <a:solidFill>
            <a:srgbClr val="00B0F0"/>
          </a:solidFill>
          <a:ln w="127080">
            <a:solidFill>
              <a:srgbClr val="BDAFD5"/>
            </a:solidFill>
            <a:round/>
          </a:ln>
        </p:spPr>
        <p:style>
          <a:lnRef idx="0">
            <a:scrgbClr r="0" g="0" b="0"/>
          </a:lnRef>
          <a:fillRef idx="0">
            <a:scrgbClr r="0" g="0" b="0"/>
          </a:fillRef>
          <a:effectRef idx="0">
            <a:scrgbClr r="0" g="0" b="0"/>
          </a:effectRef>
          <a:fontRef idx="minor"/>
        </p:style>
      </p:sp>
      <p:sp>
        <p:nvSpPr>
          <p:cNvPr id="49" name="CustomShape 8"/>
          <p:cNvSpPr/>
          <p:nvPr/>
        </p:nvSpPr>
        <p:spPr>
          <a:xfrm>
            <a:off x="3354480" y="22141440"/>
            <a:ext cx="13115880" cy="420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BE" sz="5400" b="0" strike="noStrike" spc="-1">
                <a:solidFill>
                  <a:srgbClr val="FFFFFF"/>
                </a:solidFill>
                <a:uFill>
                  <a:solidFill>
                    <a:srgbClr val="FFFFFF"/>
                  </a:solidFill>
                </a:uFill>
                <a:latin typeface="Arial"/>
                <a:ea typeface="ＭＳ Ｐゴシック"/>
              </a:rPr>
              <a:t>Le terme de Machine Learning décrit un processus d’apprentissage d’un système d’intelligence artificielle grâce à des données collectées et permettant à celle-ci de réagir à données semblables.</a:t>
            </a:r>
            <a:endParaRPr lang="fr-BE" sz="1800" b="0" strike="noStrike" spc="-1">
              <a:solidFill>
                <a:srgbClr val="000000"/>
              </a:solidFill>
              <a:uFill>
                <a:solidFill>
                  <a:srgbClr val="FFFFFF"/>
                </a:solidFill>
              </a:uFill>
              <a:latin typeface="Arial"/>
            </a:endParaRPr>
          </a:p>
        </p:txBody>
      </p:sp>
      <p:sp>
        <p:nvSpPr>
          <p:cNvPr id="50" name="CustomShape 9"/>
          <p:cNvSpPr/>
          <p:nvPr/>
        </p:nvSpPr>
        <p:spPr>
          <a:xfrm>
            <a:off x="17529840" y="22285440"/>
            <a:ext cx="13115880" cy="420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BE" sz="5400" b="0" strike="noStrike" spc="-1">
                <a:solidFill>
                  <a:srgbClr val="FFFFFF"/>
                </a:solidFill>
                <a:uFill>
                  <a:solidFill>
                    <a:srgbClr val="FFFFFF"/>
                  </a:solidFill>
                </a:uFill>
                <a:latin typeface="Arial"/>
                <a:ea typeface="ＭＳ Ｐゴシック"/>
              </a:rPr>
              <a:t>Les Fake News sont des informations délibérément fausses, truquées, satiriques ou parodiques émanant en général d'un ou de plusieurs médias, d'un organisme ou d'un individu. </a:t>
            </a:r>
            <a:endParaRPr lang="fr-BE" sz="1800" b="0" strike="noStrike" spc="-1">
              <a:solidFill>
                <a:srgbClr val="000000"/>
              </a:solidFill>
              <a:uFill>
                <a:solidFill>
                  <a:srgbClr val="FFFFFF"/>
                </a:solidFill>
              </a:uFill>
              <a:latin typeface="Arial"/>
            </a:endParaRPr>
          </a:p>
        </p:txBody>
      </p:sp>
      <p:sp>
        <p:nvSpPr>
          <p:cNvPr id="51" name="CustomShape 10"/>
          <p:cNvSpPr/>
          <p:nvPr/>
        </p:nvSpPr>
        <p:spPr>
          <a:xfrm>
            <a:off x="3642480" y="11340000"/>
            <a:ext cx="10070640" cy="109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BE" sz="6600" b="1" strike="noStrike" spc="-1">
                <a:solidFill>
                  <a:srgbClr val="FFFFFF"/>
                </a:solidFill>
                <a:uFill>
                  <a:solidFill>
                    <a:srgbClr val="FFFFFF"/>
                  </a:solidFill>
                </a:uFill>
                <a:latin typeface="Arial"/>
                <a:ea typeface="ＭＳ Ｐゴシック"/>
              </a:rPr>
              <a:t>OBJECTIF</a:t>
            </a:r>
            <a:endParaRPr lang="fr-BE" sz="1800" b="0" strike="noStrike" spc="-1">
              <a:solidFill>
                <a:srgbClr val="000000"/>
              </a:solidFill>
              <a:uFill>
                <a:solidFill>
                  <a:srgbClr val="FFFFFF"/>
                </a:solidFill>
              </a:uFill>
              <a:latin typeface="Arial"/>
            </a:endParaRPr>
          </a:p>
        </p:txBody>
      </p:sp>
      <p:sp>
        <p:nvSpPr>
          <p:cNvPr id="52" name="CustomShape 11"/>
          <p:cNvSpPr/>
          <p:nvPr/>
        </p:nvSpPr>
        <p:spPr>
          <a:xfrm>
            <a:off x="17791200" y="20673360"/>
            <a:ext cx="10070640" cy="109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BE" sz="6600" b="1" strike="noStrike" spc="-1">
                <a:solidFill>
                  <a:srgbClr val="FFFFFF"/>
                </a:solidFill>
                <a:uFill>
                  <a:solidFill>
                    <a:srgbClr val="FFFFFF"/>
                  </a:solidFill>
                </a:uFill>
                <a:latin typeface="Arial"/>
                <a:ea typeface="ＭＳ Ｐゴシック"/>
              </a:rPr>
              <a:t>FAKE NEWS</a:t>
            </a:r>
            <a:endParaRPr lang="fr-BE" sz="1800" b="0" strike="noStrike" spc="-1">
              <a:solidFill>
                <a:srgbClr val="000000"/>
              </a:solidFill>
              <a:uFill>
                <a:solidFill>
                  <a:srgbClr val="FFFFFF"/>
                </a:solidFill>
              </a:uFill>
              <a:latin typeface="Arial"/>
            </a:endParaRPr>
          </a:p>
        </p:txBody>
      </p:sp>
      <p:sp>
        <p:nvSpPr>
          <p:cNvPr id="53" name="CustomShape 12"/>
          <p:cNvSpPr/>
          <p:nvPr/>
        </p:nvSpPr>
        <p:spPr>
          <a:xfrm>
            <a:off x="10257120" y="27802080"/>
            <a:ext cx="12385080" cy="109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BE" sz="6600" b="1" strike="noStrike" spc="-1">
                <a:solidFill>
                  <a:srgbClr val="FFFFFF"/>
                </a:solidFill>
                <a:uFill>
                  <a:solidFill>
                    <a:srgbClr val="FFFFFF"/>
                  </a:solidFill>
                </a:uFill>
                <a:latin typeface="Arial"/>
                <a:ea typeface="ＭＳ Ｐゴシック"/>
              </a:rPr>
              <a:t>COMMENT ÇA MARCHE  ?</a:t>
            </a:r>
            <a:endParaRPr lang="fr-BE" sz="1800" b="0" strike="noStrike" spc="-1">
              <a:solidFill>
                <a:srgbClr val="000000"/>
              </a:solidFill>
              <a:uFill>
                <a:solidFill>
                  <a:srgbClr val="FFFFFF"/>
                </a:solidFill>
              </a:uFill>
              <a:latin typeface="Arial"/>
            </a:endParaRPr>
          </a:p>
        </p:txBody>
      </p:sp>
      <p:sp>
        <p:nvSpPr>
          <p:cNvPr id="66" name="CustomShape 25"/>
          <p:cNvSpPr/>
          <p:nvPr/>
        </p:nvSpPr>
        <p:spPr>
          <a:xfrm>
            <a:off x="3440520" y="20529360"/>
            <a:ext cx="10070640" cy="109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BE" sz="6600" b="1" strike="noStrike" spc="-1">
                <a:solidFill>
                  <a:srgbClr val="FFFFFF"/>
                </a:solidFill>
                <a:uFill>
                  <a:solidFill>
                    <a:srgbClr val="FFFFFF"/>
                  </a:solidFill>
                </a:uFill>
                <a:latin typeface="Arial"/>
                <a:ea typeface="ＭＳ Ｐゴシック"/>
              </a:rPr>
              <a:t>MACHINE</a:t>
            </a:r>
            <a:r>
              <a:rPr lang="fr-BE" sz="6600" b="0" strike="noStrike" spc="-1">
                <a:solidFill>
                  <a:srgbClr val="000000"/>
                </a:solidFill>
                <a:uFill>
                  <a:solidFill>
                    <a:srgbClr val="FFFFFF"/>
                  </a:solidFill>
                </a:uFill>
                <a:latin typeface="Arial"/>
                <a:ea typeface="ＭＳ Ｐゴシック"/>
              </a:rPr>
              <a:t> </a:t>
            </a:r>
            <a:r>
              <a:rPr lang="fr-BE" sz="6600" b="1" strike="noStrike" spc="-1">
                <a:solidFill>
                  <a:srgbClr val="FFFFFF"/>
                </a:solidFill>
                <a:uFill>
                  <a:solidFill>
                    <a:srgbClr val="FFFFFF"/>
                  </a:solidFill>
                </a:uFill>
                <a:latin typeface="Arial"/>
                <a:ea typeface="ＭＳ Ｐゴシック"/>
              </a:rPr>
              <a:t>LEARNING</a:t>
            </a:r>
            <a:endParaRPr lang="fr-BE" sz="1800" b="0" strike="noStrike" spc="-1">
              <a:solidFill>
                <a:srgbClr val="000000"/>
              </a:solidFill>
              <a:uFill>
                <a:solidFill>
                  <a:srgbClr val="FFFFFF"/>
                </a:solidFill>
              </a:uFill>
              <a:latin typeface="Arial"/>
            </a:endParaRPr>
          </a:p>
        </p:txBody>
      </p:sp>
      <p:pic>
        <p:nvPicPr>
          <p:cNvPr id="67" name="Picture 10"/>
          <p:cNvPicPr/>
          <p:nvPr/>
        </p:nvPicPr>
        <p:blipFill>
          <a:blip r:embed="rId6"/>
          <a:stretch/>
        </p:blipFill>
        <p:spPr>
          <a:xfrm rot="1603800">
            <a:off x="29388960" y="19115280"/>
            <a:ext cx="3115080" cy="3115080"/>
          </a:xfrm>
          <a:prstGeom prst="rect">
            <a:avLst/>
          </a:prstGeom>
          <a:ln>
            <a:noFill/>
          </a:ln>
        </p:spPr>
      </p:pic>
      <p:pic>
        <p:nvPicPr>
          <p:cNvPr id="68" name="Picture 16"/>
          <p:cNvPicPr/>
          <p:nvPr/>
        </p:nvPicPr>
        <p:blipFill>
          <a:blip r:embed="rId7"/>
          <a:stretch/>
        </p:blipFill>
        <p:spPr>
          <a:xfrm rot="1273200">
            <a:off x="14621400" y="19281960"/>
            <a:ext cx="2285640" cy="2285640"/>
          </a:xfrm>
          <a:prstGeom prst="rect">
            <a:avLst/>
          </a:prstGeom>
          <a:ln>
            <a:noFill/>
          </a:ln>
        </p:spPr>
      </p:pic>
      <p:sp>
        <p:nvSpPr>
          <p:cNvPr id="69" name="CustomShape 26"/>
          <p:cNvSpPr/>
          <p:nvPr/>
        </p:nvSpPr>
        <p:spPr>
          <a:xfrm>
            <a:off x="11050920" y="30420720"/>
            <a:ext cx="12385080" cy="8352720"/>
          </a:xfrm>
          <a:prstGeom prst="cloud">
            <a:avLst/>
          </a:prstGeom>
          <a:solidFill>
            <a:schemeClr val="bg2">
              <a:lumMod val="20000"/>
              <a:lumOff val="80000"/>
            </a:schemeClr>
          </a:solidFill>
          <a:ln w="9360">
            <a:solidFill>
              <a:schemeClr val="tx1"/>
            </a:solidFill>
            <a:round/>
          </a:ln>
        </p:spPr>
        <p:style>
          <a:lnRef idx="0">
            <a:scrgbClr r="0" g="0" b="0"/>
          </a:lnRef>
          <a:fillRef idx="0">
            <a:scrgbClr r="0" g="0" b="0"/>
          </a:fillRef>
          <a:effectRef idx="0">
            <a:scrgbClr r="0" g="0" b="0"/>
          </a:effectRef>
          <a:fontRef idx="minor"/>
        </p:style>
      </p:sp>
      <p:sp>
        <p:nvSpPr>
          <p:cNvPr id="70" name="CustomShape 27"/>
          <p:cNvSpPr/>
          <p:nvPr/>
        </p:nvSpPr>
        <p:spPr>
          <a:xfrm>
            <a:off x="12633120" y="31659840"/>
            <a:ext cx="3917520" cy="2732760"/>
          </a:xfrm>
          <a:prstGeom prst="ellipse">
            <a:avLst/>
          </a:prstGeom>
          <a:solidFill>
            <a:srgbClr val="3C75C2"/>
          </a:solidFill>
          <a:ln w="9360">
            <a:solidFill>
              <a:schemeClr val="tx1"/>
            </a:solidFill>
            <a:round/>
          </a:ln>
        </p:spPr>
        <p:style>
          <a:lnRef idx="0">
            <a:scrgbClr r="0" g="0" b="0"/>
          </a:lnRef>
          <a:fillRef idx="0">
            <a:scrgbClr r="0" g="0" b="0"/>
          </a:fillRef>
          <a:effectRef idx="0">
            <a:scrgbClr r="0" g="0" b="0"/>
          </a:effectRef>
          <a:fontRef idx="minor"/>
        </p:style>
        <p:txBody>
          <a:bodyPr/>
          <a:lstStyle/>
          <a:p>
            <a:pPr algn="ctr">
              <a:lnSpc>
                <a:spcPct val="100000"/>
              </a:lnSpc>
            </a:pPr>
            <a:endParaRPr lang="fr-BE" sz="2400" b="0" strike="noStrike" spc="-1">
              <a:solidFill>
                <a:srgbClr val="000000"/>
              </a:solidFill>
              <a:uFill>
                <a:solidFill>
                  <a:srgbClr val="FFFFFF"/>
                </a:solidFill>
              </a:uFill>
              <a:latin typeface="Arial"/>
            </a:endParaRPr>
          </a:p>
          <a:p>
            <a:pPr algn="ctr">
              <a:lnSpc>
                <a:spcPct val="100000"/>
              </a:lnSpc>
            </a:pPr>
            <a:r>
              <a:rPr lang="fr-BE" sz="3600" b="0" strike="noStrike" spc="-1">
                <a:solidFill>
                  <a:srgbClr val="FFFFFF"/>
                </a:solidFill>
                <a:uFill>
                  <a:solidFill>
                    <a:srgbClr val="FFFFFF"/>
                  </a:solidFill>
                </a:uFill>
                <a:latin typeface="Arial"/>
                <a:ea typeface="ＭＳ Ｐゴシック"/>
              </a:rPr>
              <a:t>Ponctuation</a:t>
            </a:r>
            <a:endParaRPr lang="fr-BE" sz="2400" b="0" strike="noStrike" spc="-1">
              <a:solidFill>
                <a:srgbClr val="000000"/>
              </a:solidFill>
              <a:uFill>
                <a:solidFill>
                  <a:srgbClr val="FFFFFF"/>
                </a:solidFill>
              </a:uFill>
              <a:latin typeface="Arial"/>
            </a:endParaRPr>
          </a:p>
        </p:txBody>
      </p:sp>
      <p:sp>
        <p:nvSpPr>
          <p:cNvPr id="71" name="CustomShape 28"/>
          <p:cNvSpPr/>
          <p:nvPr/>
        </p:nvSpPr>
        <p:spPr>
          <a:xfrm>
            <a:off x="14892120" y="34796160"/>
            <a:ext cx="3917520" cy="2732760"/>
          </a:xfrm>
          <a:prstGeom prst="ellipse">
            <a:avLst/>
          </a:prstGeom>
          <a:solidFill>
            <a:srgbClr val="3C75C2"/>
          </a:solidFill>
          <a:ln w="9360">
            <a:solidFill>
              <a:schemeClr val="tx1"/>
            </a:solidFill>
            <a:round/>
          </a:ln>
        </p:spPr>
        <p:style>
          <a:lnRef idx="0">
            <a:scrgbClr r="0" g="0" b="0"/>
          </a:lnRef>
          <a:fillRef idx="0">
            <a:scrgbClr r="0" g="0" b="0"/>
          </a:fillRef>
          <a:effectRef idx="0">
            <a:scrgbClr r="0" g="0" b="0"/>
          </a:effectRef>
          <a:fontRef idx="minor"/>
        </p:style>
        <p:txBody>
          <a:bodyPr/>
          <a:lstStyle/>
          <a:p>
            <a:pPr algn="ctr">
              <a:lnSpc>
                <a:spcPct val="100000"/>
              </a:lnSpc>
            </a:pPr>
            <a:endParaRPr lang="fr-BE" sz="2400" b="0" strike="noStrike" spc="-1">
              <a:solidFill>
                <a:srgbClr val="000000"/>
              </a:solidFill>
              <a:uFill>
                <a:solidFill>
                  <a:srgbClr val="FFFFFF"/>
                </a:solidFill>
              </a:uFill>
              <a:latin typeface="Arial"/>
            </a:endParaRPr>
          </a:p>
          <a:p>
            <a:pPr algn="ctr">
              <a:lnSpc>
                <a:spcPct val="100000"/>
              </a:lnSpc>
            </a:pPr>
            <a:r>
              <a:rPr lang="fr-BE" sz="3600" b="0" strike="noStrike" spc="-1">
                <a:solidFill>
                  <a:srgbClr val="FFFFFF"/>
                </a:solidFill>
                <a:uFill>
                  <a:solidFill>
                    <a:srgbClr val="FFFFFF"/>
                  </a:solidFill>
                </a:uFill>
                <a:latin typeface="Arial"/>
                <a:ea typeface="ＭＳ Ｐゴシック"/>
              </a:rPr>
              <a:t>Fréquence des mots</a:t>
            </a:r>
            <a:endParaRPr lang="fr-BE" sz="2400" b="0" strike="noStrike" spc="-1">
              <a:solidFill>
                <a:srgbClr val="000000"/>
              </a:solidFill>
              <a:uFill>
                <a:solidFill>
                  <a:srgbClr val="FFFFFF"/>
                </a:solidFill>
              </a:uFill>
              <a:latin typeface="Arial"/>
            </a:endParaRPr>
          </a:p>
        </p:txBody>
      </p:sp>
      <p:sp>
        <p:nvSpPr>
          <p:cNvPr id="72" name="CustomShape 29"/>
          <p:cNvSpPr/>
          <p:nvPr/>
        </p:nvSpPr>
        <p:spPr>
          <a:xfrm>
            <a:off x="17452800" y="31587840"/>
            <a:ext cx="3917520" cy="2732760"/>
          </a:xfrm>
          <a:prstGeom prst="ellipse">
            <a:avLst/>
          </a:prstGeom>
          <a:solidFill>
            <a:srgbClr val="3C75C2"/>
          </a:solidFill>
          <a:ln w="9360">
            <a:solidFill>
              <a:schemeClr val="tx1"/>
            </a:solidFill>
            <a:round/>
          </a:ln>
        </p:spPr>
        <p:style>
          <a:lnRef idx="0">
            <a:scrgbClr r="0" g="0" b="0"/>
          </a:lnRef>
          <a:fillRef idx="0">
            <a:scrgbClr r="0" g="0" b="0"/>
          </a:fillRef>
          <a:effectRef idx="0">
            <a:scrgbClr r="0" g="0" b="0"/>
          </a:effectRef>
          <a:fontRef idx="minor"/>
        </p:style>
        <p:txBody>
          <a:bodyPr/>
          <a:lstStyle/>
          <a:p>
            <a:pPr algn="ctr">
              <a:lnSpc>
                <a:spcPct val="100000"/>
              </a:lnSpc>
            </a:pPr>
            <a:endParaRPr lang="fr-BE" sz="2400" b="0" strike="noStrike" spc="-1">
              <a:solidFill>
                <a:srgbClr val="000000"/>
              </a:solidFill>
              <a:uFill>
                <a:solidFill>
                  <a:srgbClr val="FFFFFF"/>
                </a:solidFill>
              </a:uFill>
              <a:latin typeface="Arial"/>
            </a:endParaRPr>
          </a:p>
          <a:p>
            <a:pPr algn="ctr">
              <a:lnSpc>
                <a:spcPct val="100000"/>
              </a:lnSpc>
            </a:pPr>
            <a:r>
              <a:rPr lang="fr-BE" sz="3600" b="0" strike="noStrike" spc="-1">
                <a:solidFill>
                  <a:srgbClr val="FFFFFF"/>
                </a:solidFill>
                <a:uFill>
                  <a:solidFill>
                    <a:srgbClr val="FFFFFF"/>
                  </a:solidFill>
                </a:uFill>
                <a:latin typeface="Arial"/>
                <a:ea typeface="ＭＳ Ｐゴシック"/>
              </a:rPr>
              <a:t>Pronoms</a:t>
            </a:r>
            <a:endParaRPr lang="fr-BE" sz="2400" b="0" strike="noStrike" spc="-1">
              <a:solidFill>
                <a:srgbClr val="000000"/>
              </a:solidFill>
              <a:uFill>
                <a:solidFill>
                  <a:srgbClr val="FFFFFF"/>
                </a:solidFill>
              </a:uFill>
              <a:latin typeface="Arial"/>
            </a:endParaRPr>
          </a:p>
        </p:txBody>
      </p:sp>
      <p:pic>
        <p:nvPicPr>
          <p:cNvPr id="73" name="Picture 22"/>
          <p:cNvPicPr/>
          <p:nvPr/>
        </p:nvPicPr>
        <p:blipFill>
          <a:blip r:embed="rId8"/>
          <a:stretch/>
        </p:blipFill>
        <p:spPr>
          <a:xfrm>
            <a:off x="29234520" y="27386280"/>
            <a:ext cx="2513160" cy="2513160"/>
          </a:xfrm>
          <a:prstGeom prst="rect">
            <a:avLst/>
          </a:prstGeom>
          <a:ln>
            <a:noFill/>
          </a:ln>
        </p:spPr>
      </p:pic>
      <p:sp>
        <p:nvSpPr>
          <p:cNvPr id="74" name="CustomShape 30"/>
          <p:cNvSpPr/>
          <p:nvPr/>
        </p:nvSpPr>
        <p:spPr>
          <a:xfrm>
            <a:off x="1558800" y="9145080"/>
            <a:ext cx="3125268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BE" sz="4400" b="1" strike="noStrike" spc="-1">
                <a:solidFill>
                  <a:srgbClr val="000000"/>
                </a:solidFill>
                <a:uFill>
                  <a:solidFill>
                    <a:srgbClr val="FFFFFF"/>
                  </a:solidFill>
                </a:uFill>
                <a:latin typeface="Arial"/>
                <a:ea typeface="ＭＳ Ｐゴシック"/>
              </a:rPr>
              <a:t>Jacobs Alexandre, Bonaert Gregory, Ruggoo Prateeba, Rouma Florian, Engelman David, Engelman Benjamin</a:t>
            </a:r>
            <a:endParaRPr lang="fr-BE" sz="1800" b="0" strike="noStrike" spc="-1">
              <a:solidFill>
                <a:srgbClr val="000000"/>
              </a:solidFill>
              <a:uFill>
                <a:solidFill>
                  <a:srgbClr val="FFFFFF"/>
                </a:solidFill>
              </a:uFill>
              <a:latin typeface="Arial"/>
            </a:endParaRPr>
          </a:p>
        </p:txBody>
      </p:sp>
      <p:pic>
        <p:nvPicPr>
          <p:cNvPr id="75" name="Image 2"/>
          <p:cNvPicPr/>
          <p:nvPr/>
        </p:nvPicPr>
        <p:blipFill>
          <a:blip r:embed="rId9"/>
          <a:stretch/>
        </p:blipFill>
        <p:spPr>
          <a:xfrm>
            <a:off x="5204160" y="561960"/>
            <a:ext cx="23293440" cy="8176320"/>
          </a:xfrm>
          <a:prstGeom prst="rect">
            <a:avLst/>
          </a:prstGeom>
          <a:ln>
            <a:noFill/>
          </a:ln>
        </p:spPr>
      </p:pic>
      <p:graphicFrame>
        <p:nvGraphicFramePr>
          <p:cNvPr id="76" name="Diagramme 75">
            <a:extLst>
              <a:ext uri="{FF2B5EF4-FFF2-40B4-BE49-F238E27FC236}">
                <a16:creationId xmlns:a16="http://schemas.microsoft.com/office/drawing/2014/main" id="{2FC8EF5B-8169-4518-A20B-16A03C0EE98E}"/>
              </a:ext>
            </a:extLst>
          </p:cNvPr>
          <p:cNvGraphicFramePr/>
          <p:nvPr>
            <p:extLst>
              <p:ext uri="{D42A27DB-BD31-4B8C-83A1-F6EECF244321}">
                <p14:modId xmlns:p14="http://schemas.microsoft.com/office/powerpoint/2010/main" val="801275453"/>
              </p:ext>
            </p:extLst>
          </p:nvPr>
        </p:nvGraphicFramePr>
        <p:xfrm>
          <a:off x="-340862" y="28851861"/>
          <a:ext cx="15326942" cy="1093747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78" name="Diagramme 77">
            <a:extLst>
              <a:ext uri="{FF2B5EF4-FFF2-40B4-BE49-F238E27FC236}">
                <a16:creationId xmlns:a16="http://schemas.microsoft.com/office/drawing/2014/main" id="{F15AA010-5101-423E-AB08-5DFE0163A0A8}"/>
              </a:ext>
            </a:extLst>
          </p:cNvPr>
          <p:cNvGraphicFramePr/>
          <p:nvPr>
            <p:extLst>
              <p:ext uri="{D42A27DB-BD31-4B8C-83A1-F6EECF244321}">
                <p14:modId xmlns:p14="http://schemas.microsoft.com/office/powerpoint/2010/main" val="4119209463"/>
              </p:ext>
            </p:extLst>
          </p:nvPr>
        </p:nvGraphicFramePr>
        <p:xfrm>
          <a:off x="23218427" y="28478038"/>
          <a:ext cx="11423349" cy="1124919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1157</TotalTime>
  <Words>234</Words>
  <Application>Microsoft Office PowerPoint</Application>
  <PresentationFormat>Personnalisé</PresentationFormat>
  <Paragraphs>23</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MS PGothic</vt:lpstr>
      <vt:lpstr>Arial</vt:lpstr>
      <vt:lpstr>DejaVu Sans</vt:lpstr>
      <vt:lpstr>Times New Roman</vt:lpstr>
      <vt:lpstr>Office Theme</vt:lpstr>
      <vt:lpstr>Présentation PowerPoint</vt:lpstr>
    </vt:vector>
  </TitlesOfParts>
  <Company>Elvira/Puttevils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Elvira/Puttevils</dc:creator>
  <dc:description/>
  <cp:lastModifiedBy>Alexandre Jacobs</cp:lastModifiedBy>
  <cp:revision>95</cp:revision>
  <cp:lastPrinted>2013-02-08T09:18:21Z</cp:lastPrinted>
  <dcterms:created xsi:type="dcterms:W3CDTF">2005-02-24T09:50:45Z</dcterms:created>
  <dcterms:modified xsi:type="dcterms:W3CDTF">2018-03-03T07:51:27Z</dcterms:modified>
  <dc:language>fr-BE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Elvira/Puttevils</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Personnalisé</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