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wmf" ContentType="image/x-wmf"/>
  <Override PartName="/ppt/media/image4.wmf" ContentType="image/x-wm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899350" cy="43562587"/>
  <p:notesSz cx="6867525" cy="99933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2960892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681668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644480" y="11014200"/>
            <a:ext cx="29608920" cy="23623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644480" y="11014200"/>
            <a:ext cx="29608920" cy="23623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467080" y="13531680"/>
            <a:ext cx="27965160" cy="4329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681668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29608920" cy="12051720"/>
          </a:xfrm>
          <a:prstGeom prst="rect">
            <a:avLst/>
          </a:prstGeom>
        </p:spPr>
        <p:txBody>
          <a:bodyPr lIns="0" rIns="0" tIns="0" bIns="0"/>
          <a:p>
            <a:endParaRPr b="0" lang="fr-FR" sz="15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5160" cy="9338760"/>
          </a:xfrm>
          <a:prstGeom prst="rect">
            <a:avLst/>
          </a:prstGeom>
        </p:spPr>
        <p:txBody>
          <a:bodyPr lIns="437040" rIns="437040" tIns="218520" bIns="218520" anchor="ctr"/>
          <a:p>
            <a:pPr algn="ctr">
              <a:lnSpc>
                <a:spcPct val="100000"/>
              </a:lnSpc>
            </a:pPr>
            <a:r>
              <a:rPr b="0" lang="fr-FR" sz="2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Cliquez pour modifier le style du titre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467080" y="39690720"/>
            <a:ext cx="6854400" cy="2903040"/>
          </a:xfrm>
          <a:prstGeom prst="rect">
            <a:avLst/>
          </a:prstGeom>
        </p:spPr>
        <p:txBody>
          <a:bodyPr lIns="437040" rIns="437040" tIns="218520" bIns="218520"/>
          <a:p>
            <a:endParaRPr b="0" lang="fr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241000" y="39690720"/>
            <a:ext cx="10416960" cy="2903040"/>
          </a:xfrm>
          <a:prstGeom prst="rect">
            <a:avLst/>
          </a:prstGeom>
        </p:spPr>
        <p:txBody>
          <a:bodyPr lIns="437040" rIns="437040" tIns="218520" bIns="218520"/>
          <a:p>
            <a:endParaRPr b="0" lang="fr-B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3577480" y="39690720"/>
            <a:ext cx="6854400" cy="2903040"/>
          </a:xfrm>
          <a:prstGeom prst="rect">
            <a:avLst/>
          </a:prstGeom>
        </p:spPr>
        <p:txBody>
          <a:bodyPr lIns="437040" rIns="437040" tIns="218520" bIns="218520"/>
          <a:p>
            <a:pPr algn="r">
              <a:lnSpc>
                <a:spcPct val="100000"/>
              </a:lnSpc>
            </a:pPr>
            <a:fld id="{A73688F7-7561-4E6C-90ED-8D4F7FC0E4D8}" type="slidenum">
              <a:rPr b="0" lang="fr-BE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&lt;numéro&gt;</a:t>
            </a:fld>
            <a:endParaRPr b="0" lang="fr-B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16200000">
            <a:off x="-21167280" y="21131280"/>
            <a:ext cx="43628040" cy="1312560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UNIVERSITÉ LIBRE DE BRUXELLES</a:t>
            </a:r>
            <a:r>
              <a:rPr b="0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- </a:t>
            </a: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FACULTÉ DES SCIENCES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11" descr=""/>
          <p:cNvPicPr/>
          <p:nvPr/>
        </p:nvPicPr>
        <p:blipFill>
          <a:blip r:embed="rId1"/>
          <a:stretch/>
        </p:blipFill>
        <p:spPr>
          <a:xfrm>
            <a:off x="30203640" y="40878000"/>
            <a:ext cx="2607840" cy="2607840"/>
          </a:xfrm>
          <a:prstGeom prst="rect">
            <a:avLst/>
          </a:prstGeom>
          <a:ln>
            <a:noFill/>
          </a:ln>
        </p:spPr>
      </p:pic>
      <p:pic>
        <p:nvPicPr>
          <p:cNvPr id="40" name="Picture 13" descr=""/>
          <p:cNvPicPr/>
          <p:nvPr/>
        </p:nvPicPr>
        <p:blipFill>
          <a:blip r:embed="rId2"/>
          <a:stretch/>
        </p:blipFill>
        <p:spPr>
          <a:xfrm>
            <a:off x="25725600" y="40611600"/>
            <a:ext cx="4262040" cy="29872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832040" y="42858000"/>
            <a:ext cx="21967200" cy="9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BE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Toute reproduction, même partielle, doit indiquer clairement le nom de tous les auteurs, le nom du Département, </a:t>
            </a:r>
            <a:r>
              <a:rPr b="0" lang="fr-BE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fr-BE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ainsi que la mention « Printemps des Sciences 2018 – Exposition des Sciences – Bruxelles »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Image 13" descr=""/>
          <p:cNvPicPr/>
          <p:nvPr/>
        </p:nvPicPr>
        <p:blipFill>
          <a:blip r:embed="rId3"/>
          <a:stretch/>
        </p:blipFill>
        <p:spPr>
          <a:xfrm>
            <a:off x="2053800" y="909360"/>
            <a:ext cx="5029920" cy="5029920"/>
          </a:xfrm>
          <a:prstGeom prst="rect">
            <a:avLst/>
          </a:prstGeom>
          <a:ln>
            <a:noFill/>
          </a:ln>
        </p:spPr>
      </p:pic>
      <p:pic>
        <p:nvPicPr>
          <p:cNvPr id="43" name="Image 2" descr=""/>
          <p:cNvPicPr/>
          <p:nvPr/>
        </p:nvPicPr>
        <p:blipFill>
          <a:blip r:embed="rId4"/>
          <a:stretch/>
        </p:blipFill>
        <p:spPr>
          <a:xfrm>
            <a:off x="7632000" y="1224000"/>
            <a:ext cx="23293440" cy="817632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1558800" y="9679320"/>
            <a:ext cx="312526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Jacobs Alexandre, Bonaert Gregory, Ruggoo Prateeba, Rouma Florian, Engelman David, Engelman Benjamin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1764000" y="29664000"/>
            <a:ext cx="17352000" cy="130136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tretch/>
        </p:blipFill>
        <p:spPr>
          <a:xfrm>
            <a:off x="20612160" y="29751480"/>
            <a:ext cx="11211840" cy="10712520"/>
          </a:xfrm>
          <a:prstGeom prst="rect">
            <a:avLst/>
          </a:prstGeom>
          <a:ln>
            <a:noFill/>
          </a:ln>
        </p:spPr>
      </p:pic>
      <p:sp>
        <p:nvSpPr>
          <p:cNvPr id="47" name="TextShape 4"/>
          <p:cNvSpPr txBox="1"/>
          <p:nvPr/>
        </p:nvSpPr>
        <p:spPr>
          <a:xfrm>
            <a:off x="2556000" y="28872000"/>
            <a:ext cx="1656000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Termes les plus associés aux Fake news </a:t>
            </a: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aux Real News</a:t>
            </a:r>
            <a:endParaRPr b="1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5"/>
          <p:cNvSpPr txBox="1"/>
          <p:nvPr/>
        </p:nvSpPr>
        <p:spPr>
          <a:xfrm>
            <a:off x="19656000" y="28947960"/>
            <a:ext cx="1310400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Meilleures combinaisons de modèles et features </a:t>
            </a:r>
            <a:endParaRPr b="1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2408400" y="10757160"/>
            <a:ext cx="14223600" cy="81406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80">
            <a:solidFill>
              <a:srgbClr val="bda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3717000" y="12671640"/>
            <a:ext cx="11979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BLABLABLA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3642840" y="11307960"/>
            <a:ext cx="12557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MODÈLE (RIDGE CLASSIFIER)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2448000" y="19837440"/>
            <a:ext cx="14062320" cy="735552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80">
            <a:solidFill>
              <a:srgbClr val="bda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0"/>
          <p:cNvSpPr/>
          <p:nvPr/>
        </p:nvSpPr>
        <p:spPr>
          <a:xfrm>
            <a:off x="16992000" y="19765440"/>
            <a:ext cx="14515920" cy="735552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80">
            <a:solidFill>
              <a:srgbClr val="bda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1"/>
          <p:cNvSpPr/>
          <p:nvPr/>
        </p:nvSpPr>
        <p:spPr>
          <a:xfrm>
            <a:off x="3672000" y="20520000"/>
            <a:ext cx="100706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DATASET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18324000" y="20520000"/>
            <a:ext cx="1007064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TF-IDF</a:t>
            </a:r>
            <a:endParaRPr b="0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3573000" y="21802680"/>
            <a:ext cx="1197900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 dataset composé de 60.000 articles </a:t>
            </a: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 presse, sur des sujets divers, labellisés faux ou véridiques.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80 % du dataset a été utilisé pour l’entraînement du modèle et les 20 % restants pour le tester.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7"/>
          <a:stretch/>
        </p:blipFill>
        <p:spPr>
          <a:xfrm>
            <a:off x="17641800" y="22111920"/>
            <a:ext cx="13246200" cy="4408200"/>
          </a:xfrm>
          <a:prstGeom prst="rect">
            <a:avLst/>
          </a:prstGeom>
          <a:ln>
            <a:noFill/>
          </a:ln>
        </p:spPr>
      </p:pic>
      <p:sp>
        <p:nvSpPr>
          <p:cNvPr id="58" name="TextShape 14"/>
          <p:cNvSpPr txBox="1"/>
          <p:nvPr/>
        </p:nvSpPr>
        <p:spPr>
          <a:xfrm>
            <a:off x="24588000" y="24696000"/>
            <a:ext cx="47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Fréquence du terme X dans le document Y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15"/>
          <p:cNvSpPr txBox="1"/>
          <p:nvPr/>
        </p:nvSpPr>
        <p:spPr>
          <a:xfrm>
            <a:off x="24588000" y="25213680"/>
            <a:ext cx="47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 de documents contenant le terme X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16"/>
          <p:cNvSpPr txBox="1"/>
          <p:nvPr/>
        </p:nvSpPr>
        <p:spPr>
          <a:xfrm>
            <a:off x="24588000" y="25776000"/>
            <a:ext cx="47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 total de documents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17"/>
          <p:cNvSpPr txBox="1"/>
          <p:nvPr/>
        </p:nvSpPr>
        <p:spPr>
          <a:xfrm>
            <a:off x="19296000" y="25776000"/>
            <a:ext cx="360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Terme X dans le document Y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8"/>
          <a:stretch/>
        </p:blipFill>
        <p:spPr>
          <a:xfrm>
            <a:off x="19242360" y="10602360"/>
            <a:ext cx="8837640" cy="883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Application>LibreOffice/5.1.6.2$Linux_X86_64 LibreOffice_project/10m0$Build-2</Application>
  <Company>Elvira/Puttevils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2005-02-24T09:50:45Z</dcterms:created>
  <dc:creator>Elvira/Puttevils</dc:creator>
  <dc:description/>
  <dc:language>fr-BE</dc:language>
  <cp:lastModifiedBy/>
  <cp:lastPrinted>2013-02-08T09:18:21Z</cp:lastPrinted>
  <dcterms:modified xsi:type="dcterms:W3CDTF">2018-03-02T14:27:20Z</dcterms:modified>
  <cp:revision>85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