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2899350" cy="43562588"/>
  <p:notesSz cx="6867525" cy="9993313"/>
  <p:defaultTextStyle>
    <a:defPPr>
      <a:defRPr lang="fr-FR"/>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3720">
          <p15:clr>
            <a:srgbClr val="A4A3A4"/>
          </p15:clr>
        </p15:guide>
        <p15:guide id="2" pos="103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5098"/>
    <a:srgbClr val="CC0000"/>
    <a:srgbClr val="BDAFD5"/>
    <a:srgbClr val="3C75C2"/>
    <a:srgbClr val="75766A"/>
    <a:srgbClr val="E2DCEC"/>
    <a:srgbClr val="003893"/>
    <a:srgbClr val="000000"/>
    <a:srgbClr val="FF6699"/>
    <a:srgbClr val="99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673" autoAdjust="0"/>
  </p:normalViewPr>
  <p:slideViewPr>
    <p:cSldViewPr>
      <p:cViewPr varScale="1">
        <p:scale>
          <a:sx n="17" d="100"/>
          <a:sy n="17" d="100"/>
        </p:scale>
        <p:origin x="3066" y="156"/>
      </p:cViewPr>
      <p:guideLst>
        <p:guide orient="horz" pos="13720"/>
        <p:guide pos="1036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27312D-AD3A-4202-9DC7-FCC8C6CC3235}" type="doc">
      <dgm:prSet loTypeId="urn:microsoft.com/office/officeart/2005/8/layout/process2" loCatId="process" qsTypeId="urn:microsoft.com/office/officeart/2005/8/quickstyle/simple1" qsCatId="simple" csTypeId="urn:microsoft.com/office/officeart/2005/8/colors/accent2_4" csCatId="accent2" phldr="1"/>
      <dgm:spPr/>
    </dgm:pt>
    <dgm:pt modelId="{6E4F3A0B-C0FC-4DF8-97A2-27FA7E53BEC1}">
      <dgm:prSet phldrT="[Texte]"/>
      <dgm:spPr/>
      <dgm:t>
        <a:bodyPr/>
        <a:lstStyle/>
        <a:p>
          <a:r>
            <a:rPr lang="fr-BE" dirty="0"/>
            <a:t>Préparation des données</a:t>
          </a:r>
        </a:p>
      </dgm:t>
    </dgm:pt>
    <dgm:pt modelId="{E85523AA-B1F5-4862-88A7-E2B445818C34}" type="parTrans" cxnId="{A41029DA-8106-4301-85EC-E0EE81F67002}">
      <dgm:prSet/>
      <dgm:spPr/>
      <dgm:t>
        <a:bodyPr/>
        <a:lstStyle/>
        <a:p>
          <a:endParaRPr lang="fr-BE"/>
        </a:p>
      </dgm:t>
    </dgm:pt>
    <dgm:pt modelId="{0C6731B2-2807-4C9A-B4CA-91A67E050C52}" type="sibTrans" cxnId="{A41029DA-8106-4301-85EC-E0EE81F67002}">
      <dgm:prSet/>
      <dgm:spPr/>
      <dgm:t>
        <a:bodyPr/>
        <a:lstStyle/>
        <a:p>
          <a:endParaRPr lang="fr-BE"/>
        </a:p>
      </dgm:t>
    </dgm:pt>
    <dgm:pt modelId="{BC129CAB-95F1-4BED-BB08-C294D41D478F}">
      <dgm:prSet phldrT="[Texte]"/>
      <dgm:spPr/>
      <dgm:t>
        <a:bodyPr/>
        <a:lstStyle/>
        <a:p>
          <a:r>
            <a:rPr lang="fr-BE" dirty="0"/>
            <a:t>Sélection du modèle de Machine Learning </a:t>
          </a:r>
        </a:p>
      </dgm:t>
    </dgm:pt>
    <dgm:pt modelId="{1D165C42-A762-4A38-B797-720F007CD770}" type="parTrans" cxnId="{E1E08854-9593-48A7-9E99-3B1E908828D7}">
      <dgm:prSet/>
      <dgm:spPr/>
      <dgm:t>
        <a:bodyPr/>
        <a:lstStyle/>
        <a:p>
          <a:endParaRPr lang="fr-BE"/>
        </a:p>
      </dgm:t>
    </dgm:pt>
    <dgm:pt modelId="{A8F3E80F-CB9E-4192-8496-AA74E8B0D6F6}" type="sibTrans" cxnId="{E1E08854-9593-48A7-9E99-3B1E908828D7}">
      <dgm:prSet/>
      <dgm:spPr/>
      <dgm:t>
        <a:bodyPr/>
        <a:lstStyle/>
        <a:p>
          <a:endParaRPr lang="fr-BE"/>
        </a:p>
      </dgm:t>
    </dgm:pt>
    <dgm:pt modelId="{E399151A-AB81-43F1-9928-DFFFF8337D0F}">
      <dgm:prSet phldrT="[Texte]"/>
      <dgm:spPr/>
      <dgm:t>
        <a:bodyPr/>
        <a:lstStyle/>
        <a:p>
          <a:r>
            <a:rPr lang="fr-BE" dirty="0"/>
            <a:t>Entraînement du modèle</a:t>
          </a:r>
        </a:p>
      </dgm:t>
    </dgm:pt>
    <dgm:pt modelId="{FE4F7F40-882F-4702-BAEC-003B7DDD88C9}" type="parTrans" cxnId="{DAF6777F-7BD2-40E8-BE25-BFE799B0C637}">
      <dgm:prSet/>
      <dgm:spPr/>
      <dgm:t>
        <a:bodyPr/>
        <a:lstStyle/>
        <a:p>
          <a:endParaRPr lang="fr-BE"/>
        </a:p>
      </dgm:t>
    </dgm:pt>
    <dgm:pt modelId="{1B0645FF-4549-4999-974D-FB90974C8F3C}" type="sibTrans" cxnId="{DAF6777F-7BD2-40E8-BE25-BFE799B0C637}">
      <dgm:prSet/>
      <dgm:spPr/>
      <dgm:t>
        <a:bodyPr/>
        <a:lstStyle/>
        <a:p>
          <a:endParaRPr lang="fr-BE"/>
        </a:p>
      </dgm:t>
    </dgm:pt>
    <dgm:pt modelId="{86804250-3EC7-43C1-94D9-856541B3235E}">
      <dgm:prSet phldrT="[Texte]"/>
      <dgm:spPr/>
      <dgm:t>
        <a:bodyPr/>
        <a:lstStyle/>
        <a:p>
          <a:r>
            <a:rPr lang="fr-BE" dirty="0"/>
            <a:t>Test du modèle</a:t>
          </a:r>
        </a:p>
      </dgm:t>
    </dgm:pt>
    <dgm:pt modelId="{D23AD7E3-8B43-4650-BCAC-5E55FF75FEDE}" type="parTrans" cxnId="{47DBD707-46B0-404E-9A41-8EA6A8EC76CB}">
      <dgm:prSet/>
      <dgm:spPr/>
      <dgm:t>
        <a:bodyPr/>
        <a:lstStyle/>
        <a:p>
          <a:endParaRPr lang="fr-BE"/>
        </a:p>
      </dgm:t>
    </dgm:pt>
    <dgm:pt modelId="{83F0E861-1F6A-47BB-BEEF-EB6BC171FC6F}" type="sibTrans" cxnId="{47DBD707-46B0-404E-9A41-8EA6A8EC76CB}">
      <dgm:prSet/>
      <dgm:spPr/>
      <dgm:t>
        <a:bodyPr/>
        <a:lstStyle/>
        <a:p>
          <a:endParaRPr lang="fr-BE"/>
        </a:p>
      </dgm:t>
    </dgm:pt>
    <dgm:pt modelId="{551D5DBC-278C-4989-9171-74AD561FB0F3}" type="pres">
      <dgm:prSet presAssocID="{3627312D-AD3A-4202-9DC7-FCC8C6CC3235}" presName="linearFlow" presStyleCnt="0">
        <dgm:presLayoutVars>
          <dgm:resizeHandles val="exact"/>
        </dgm:presLayoutVars>
      </dgm:prSet>
      <dgm:spPr/>
    </dgm:pt>
    <dgm:pt modelId="{FEBD2BFB-FE10-48CE-A63C-1C177440BFC0}" type="pres">
      <dgm:prSet presAssocID="{6E4F3A0B-C0FC-4DF8-97A2-27FA7E53BEC1}" presName="node" presStyleLbl="node1" presStyleIdx="0" presStyleCnt="4">
        <dgm:presLayoutVars>
          <dgm:bulletEnabled val="1"/>
        </dgm:presLayoutVars>
      </dgm:prSet>
      <dgm:spPr/>
    </dgm:pt>
    <dgm:pt modelId="{AAC6A5C6-2EBF-4879-AB06-6ACDA9B440A0}" type="pres">
      <dgm:prSet presAssocID="{0C6731B2-2807-4C9A-B4CA-91A67E050C52}" presName="sibTrans" presStyleLbl="sibTrans2D1" presStyleIdx="0" presStyleCnt="3"/>
      <dgm:spPr/>
    </dgm:pt>
    <dgm:pt modelId="{DD125903-8FDE-41F0-836C-825CEEAEEBC4}" type="pres">
      <dgm:prSet presAssocID="{0C6731B2-2807-4C9A-B4CA-91A67E050C52}" presName="connectorText" presStyleLbl="sibTrans2D1" presStyleIdx="0" presStyleCnt="3"/>
      <dgm:spPr/>
    </dgm:pt>
    <dgm:pt modelId="{2A7C9563-5D9C-4672-8DDA-2BD8144BC428}" type="pres">
      <dgm:prSet presAssocID="{BC129CAB-95F1-4BED-BB08-C294D41D478F}" presName="node" presStyleLbl="node1" presStyleIdx="1" presStyleCnt="4">
        <dgm:presLayoutVars>
          <dgm:bulletEnabled val="1"/>
        </dgm:presLayoutVars>
      </dgm:prSet>
      <dgm:spPr/>
    </dgm:pt>
    <dgm:pt modelId="{319D40C4-650B-4330-88C5-66ADE1996AB9}" type="pres">
      <dgm:prSet presAssocID="{A8F3E80F-CB9E-4192-8496-AA74E8B0D6F6}" presName="sibTrans" presStyleLbl="sibTrans2D1" presStyleIdx="1" presStyleCnt="3"/>
      <dgm:spPr/>
    </dgm:pt>
    <dgm:pt modelId="{ABF37EC6-0CF8-4834-BC68-5AB00FE740FC}" type="pres">
      <dgm:prSet presAssocID="{A8F3E80F-CB9E-4192-8496-AA74E8B0D6F6}" presName="connectorText" presStyleLbl="sibTrans2D1" presStyleIdx="1" presStyleCnt="3"/>
      <dgm:spPr/>
    </dgm:pt>
    <dgm:pt modelId="{80F5EDC1-D654-4BD2-8FF3-50F42695B8BC}" type="pres">
      <dgm:prSet presAssocID="{E399151A-AB81-43F1-9928-DFFFF8337D0F}" presName="node" presStyleLbl="node1" presStyleIdx="2" presStyleCnt="4">
        <dgm:presLayoutVars>
          <dgm:bulletEnabled val="1"/>
        </dgm:presLayoutVars>
      </dgm:prSet>
      <dgm:spPr/>
    </dgm:pt>
    <dgm:pt modelId="{A8442167-04BD-4F02-A580-14DF90931651}" type="pres">
      <dgm:prSet presAssocID="{1B0645FF-4549-4999-974D-FB90974C8F3C}" presName="sibTrans" presStyleLbl="sibTrans2D1" presStyleIdx="2" presStyleCnt="3"/>
      <dgm:spPr/>
    </dgm:pt>
    <dgm:pt modelId="{051F06D6-CCE3-47D9-A741-5A535C7BD273}" type="pres">
      <dgm:prSet presAssocID="{1B0645FF-4549-4999-974D-FB90974C8F3C}" presName="connectorText" presStyleLbl="sibTrans2D1" presStyleIdx="2" presStyleCnt="3"/>
      <dgm:spPr/>
    </dgm:pt>
    <dgm:pt modelId="{C9A18AD4-2C2A-46D2-BFA6-1DF71ACA83B7}" type="pres">
      <dgm:prSet presAssocID="{86804250-3EC7-43C1-94D9-856541B3235E}" presName="node" presStyleLbl="node1" presStyleIdx="3" presStyleCnt="4">
        <dgm:presLayoutVars>
          <dgm:bulletEnabled val="1"/>
        </dgm:presLayoutVars>
      </dgm:prSet>
      <dgm:spPr/>
    </dgm:pt>
  </dgm:ptLst>
  <dgm:cxnLst>
    <dgm:cxn modelId="{A015B400-504B-4C54-80E7-196BDA687757}" type="presOf" srcId="{3627312D-AD3A-4202-9DC7-FCC8C6CC3235}" destId="{551D5DBC-278C-4989-9171-74AD561FB0F3}" srcOrd="0" destOrd="0" presId="urn:microsoft.com/office/officeart/2005/8/layout/process2"/>
    <dgm:cxn modelId="{4C17D302-5385-4383-95A0-7B02944DEE00}" type="presOf" srcId="{1B0645FF-4549-4999-974D-FB90974C8F3C}" destId="{051F06D6-CCE3-47D9-A741-5A535C7BD273}" srcOrd="1" destOrd="0" presId="urn:microsoft.com/office/officeart/2005/8/layout/process2"/>
    <dgm:cxn modelId="{47DBD707-46B0-404E-9A41-8EA6A8EC76CB}" srcId="{3627312D-AD3A-4202-9DC7-FCC8C6CC3235}" destId="{86804250-3EC7-43C1-94D9-856541B3235E}" srcOrd="3" destOrd="0" parTransId="{D23AD7E3-8B43-4650-BCAC-5E55FF75FEDE}" sibTransId="{83F0E861-1F6A-47BB-BEEF-EB6BC171FC6F}"/>
    <dgm:cxn modelId="{97CCD21B-01EF-4893-B5C6-E7A2484F0C98}" type="presOf" srcId="{BC129CAB-95F1-4BED-BB08-C294D41D478F}" destId="{2A7C9563-5D9C-4672-8DDA-2BD8144BC428}" srcOrd="0" destOrd="0" presId="urn:microsoft.com/office/officeart/2005/8/layout/process2"/>
    <dgm:cxn modelId="{2B0F6D2C-C433-4E9E-A8F7-F6A105A1707C}" type="presOf" srcId="{1B0645FF-4549-4999-974D-FB90974C8F3C}" destId="{A8442167-04BD-4F02-A580-14DF90931651}" srcOrd="0" destOrd="0" presId="urn:microsoft.com/office/officeart/2005/8/layout/process2"/>
    <dgm:cxn modelId="{D2E4356B-9D98-44ED-A6E6-90A572B71B03}" type="presOf" srcId="{6E4F3A0B-C0FC-4DF8-97A2-27FA7E53BEC1}" destId="{FEBD2BFB-FE10-48CE-A63C-1C177440BFC0}" srcOrd="0" destOrd="0" presId="urn:microsoft.com/office/officeart/2005/8/layout/process2"/>
    <dgm:cxn modelId="{E1E08854-9593-48A7-9E99-3B1E908828D7}" srcId="{3627312D-AD3A-4202-9DC7-FCC8C6CC3235}" destId="{BC129CAB-95F1-4BED-BB08-C294D41D478F}" srcOrd="1" destOrd="0" parTransId="{1D165C42-A762-4A38-B797-720F007CD770}" sibTransId="{A8F3E80F-CB9E-4192-8496-AA74E8B0D6F6}"/>
    <dgm:cxn modelId="{DAF6777F-7BD2-40E8-BE25-BFE799B0C637}" srcId="{3627312D-AD3A-4202-9DC7-FCC8C6CC3235}" destId="{E399151A-AB81-43F1-9928-DFFFF8337D0F}" srcOrd="2" destOrd="0" parTransId="{FE4F7F40-882F-4702-BAEC-003B7DDD88C9}" sibTransId="{1B0645FF-4549-4999-974D-FB90974C8F3C}"/>
    <dgm:cxn modelId="{5B83438A-287E-4E58-9FDC-401A1F0A4023}" type="presOf" srcId="{E399151A-AB81-43F1-9928-DFFFF8337D0F}" destId="{80F5EDC1-D654-4BD2-8FF3-50F42695B8BC}" srcOrd="0" destOrd="0" presId="urn:microsoft.com/office/officeart/2005/8/layout/process2"/>
    <dgm:cxn modelId="{B50B9297-BCDD-4139-8F65-5C25EC69710A}" type="presOf" srcId="{0C6731B2-2807-4C9A-B4CA-91A67E050C52}" destId="{DD125903-8FDE-41F0-836C-825CEEAEEBC4}" srcOrd="1" destOrd="0" presId="urn:microsoft.com/office/officeart/2005/8/layout/process2"/>
    <dgm:cxn modelId="{9FAAD1B6-E91C-4CA5-9A4C-42662FABDBCD}" type="presOf" srcId="{A8F3E80F-CB9E-4192-8496-AA74E8B0D6F6}" destId="{ABF37EC6-0CF8-4834-BC68-5AB00FE740FC}" srcOrd="1" destOrd="0" presId="urn:microsoft.com/office/officeart/2005/8/layout/process2"/>
    <dgm:cxn modelId="{878E09D9-1A40-4FD4-BEB3-4450E1463265}" type="presOf" srcId="{86804250-3EC7-43C1-94D9-856541B3235E}" destId="{C9A18AD4-2C2A-46D2-BFA6-1DF71ACA83B7}" srcOrd="0" destOrd="0" presId="urn:microsoft.com/office/officeart/2005/8/layout/process2"/>
    <dgm:cxn modelId="{A41029DA-8106-4301-85EC-E0EE81F67002}" srcId="{3627312D-AD3A-4202-9DC7-FCC8C6CC3235}" destId="{6E4F3A0B-C0FC-4DF8-97A2-27FA7E53BEC1}" srcOrd="0" destOrd="0" parTransId="{E85523AA-B1F5-4862-88A7-E2B445818C34}" sibTransId="{0C6731B2-2807-4C9A-B4CA-91A67E050C52}"/>
    <dgm:cxn modelId="{EE7087EC-943D-4F46-814E-EF52D95605F5}" type="presOf" srcId="{0C6731B2-2807-4C9A-B4CA-91A67E050C52}" destId="{AAC6A5C6-2EBF-4879-AB06-6ACDA9B440A0}" srcOrd="0" destOrd="0" presId="urn:microsoft.com/office/officeart/2005/8/layout/process2"/>
    <dgm:cxn modelId="{8A1E39FC-7C07-4B65-A3C3-F84EF1ADFA0F}" type="presOf" srcId="{A8F3E80F-CB9E-4192-8496-AA74E8B0D6F6}" destId="{319D40C4-650B-4330-88C5-66ADE1996AB9}" srcOrd="0" destOrd="0" presId="urn:microsoft.com/office/officeart/2005/8/layout/process2"/>
    <dgm:cxn modelId="{93FCF39A-CA05-4185-88C8-D03B0D4B5F54}" type="presParOf" srcId="{551D5DBC-278C-4989-9171-74AD561FB0F3}" destId="{FEBD2BFB-FE10-48CE-A63C-1C177440BFC0}" srcOrd="0" destOrd="0" presId="urn:microsoft.com/office/officeart/2005/8/layout/process2"/>
    <dgm:cxn modelId="{F5254FD4-7F75-4D4B-A63B-F2E635341961}" type="presParOf" srcId="{551D5DBC-278C-4989-9171-74AD561FB0F3}" destId="{AAC6A5C6-2EBF-4879-AB06-6ACDA9B440A0}" srcOrd="1" destOrd="0" presId="urn:microsoft.com/office/officeart/2005/8/layout/process2"/>
    <dgm:cxn modelId="{41AC62BE-DDC4-4A59-A70E-42E37FC706E0}" type="presParOf" srcId="{AAC6A5C6-2EBF-4879-AB06-6ACDA9B440A0}" destId="{DD125903-8FDE-41F0-836C-825CEEAEEBC4}" srcOrd="0" destOrd="0" presId="urn:microsoft.com/office/officeart/2005/8/layout/process2"/>
    <dgm:cxn modelId="{0F690849-82A9-4A34-A2A4-BCCFAA8F07A6}" type="presParOf" srcId="{551D5DBC-278C-4989-9171-74AD561FB0F3}" destId="{2A7C9563-5D9C-4672-8DDA-2BD8144BC428}" srcOrd="2" destOrd="0" presId="urn:microsoft.com/office/officeart/2005/8/layout/process2"/>
    <dgm:cxn modelId="{1DDF85C6-DEF4-413D-AAF3-3EC3554667FB}" type="presParOf" srcId="{551D5DBC-278C-4989-9171-74AD561FB0F3}" destId="{319D40C4-650B-4330-88C5-66ADE1996AB9}" srcOrd="3" destOrd="0" presId="urn:microsoft.com/office/officeart/2005/8/layout/process2"/>
    <dgm:cxn modelId="{F173F7F5-CF06-4DDA-B2EF-47243B3E4048}" type="presParOf" srcId="{319D40C4-650B-4330-88C5-66ADE1996AB9}" destId="{ABF37EC6-0CF8-4834-BC68-5AB00FE740FC}" srcOrd="0" destOrd="0" presId="urn:microsoft.com/office/officeart/2005/8/layout/process2"/>
    <dgm:cxn modelId="{507AEDDE-AB30-402E-851C-439174005AE1}" type="presParOf" srcId="{551D5DBC-278C-4989-9171-74AD561FB0F3}" destId="{80F5EDC1-D654-4BD2-8FF3-50F42695B8BC}" srcOrd="4" destOrd="0" presId="urn:microsoft.com/office/officeart/2005/8/layout/process2"/>
    <dgm:cxn modelId="{15D44D22-2C94-470D-9646-CA2CD6BBE471}" type="presParOf" srcId="{551D5DBC-278C-4989-9171-74AD561FB0F3}" destId="{A8442167-04BD-4F02-A580-14DF90931651}" srcOrd="5" destOrd="0" presId="urn:microsoft.com/office/officeart/2005/8/layout/process2"/>
    <dgm:cxn modelId="{032B43ED-CF58-4586-849F-9AC6A302CEE6}" type="presParOf" srcId="{A8442167-04BD-4F02-A580-14DF90931651}" destId="{051F06D6-CCE3-47D9-A741-5A535C7BD273}" srcOrd="0" destOrd="0" presId="urn:microsoft.com/office/officeart/2005/8/layout/process2"/>
    <dgm:cxn modelId="{45E52735-9AEF-462D-9356-F73468ABE646}" type="presParOf" srcId="{551D5DBC-278C-4989-9171-74AD561FB0F3}" destId="{C9A18AD4-2C2A-46D2-BFA6-1DF71ACA83B7}" srcOrd="6"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AC31F5-73A8-48F5-94A0-779E2B838007}" type="doc">
      <dgm:prSet loTypeId="urn:microsoft.com/office/officeart/2005/8/layout/equation1" loCatId="process" qsTypeId="urn:microsoft.com/office/officeart/2005/8/quickstyle/simple1" qsCatId="simple" csTypeId="urn:microsoft.com/office/officeart/2005/8/colors/accent2_3" csCatId="accent2" phldr="1"/>
      <dgm:spPr/>
    </dgm:pt>
    <dgm:pt modelId="{3BABFCD6-7EBF-4579-9304-C8D5FDC21C30}">
      <dgm:prSet phldrT="[Texte]"/>
      <dgm:spPr/>
      <dgm:t>
        <a:bodyPr/>
        <a:lstStyle/>
        <a:p>
          <a:r>
            <a:rPr lang="fr-BE" dirty="0"/>
            <a:t>Modèle</a:t>
          </a:r>
        </a:p>
      </dgm:t>
    </dgm:pt>
    <dgm:pt modelId="{9C48E76F-0088-4DD8-9DF2-14EAB7C68526}" type="parTrans" cxnId="{D2AB1976-9C45-4ECA-A3DB-80E859FA8DF1}">
      <dgm:prSet/>
      <dgm:spPr/>
      <dgm:t>
        <a:bodyPr/>
        <a:lstStyle/>
        <a:p>
          <a:endParaRPr lang="fr-BE"/>
        </a:p>
      </dgm:t>
    </dgm:pt>
    <dgm:pt modelId="{2E23EB69-6623-4996-B783-3C46AD87516B}" type="sibTrans" cxnId="{D2AB1976-9C45-4ECA-A3DB-80E859FA8DF1}">
      <dgm:prSet/>
      <dgm:spPr/>
      <dgm:t>
        <a:bodyPr/>
        <a:lstStyle/>
        <a:p>
          <a:endParaRPr lang="fr-BE" dirty="0"/>
        </a:p>
      </dgm:t>
    </dgm:pt>
    <dgm:pt modelId="{91C538B9-004A-4737-974F-96F9C205B87C}">
      <dgm:prSet phldrT="[Texte]"/>
      <dgm:spPr/>
      <dgm:t>
        <a:bodyPr/>
        <a:lstStyle/>
        <a:p>
          <a:r>
            <a:rPr lang="fr-BE" dirty="0"/>
            <a:t>Article de presse</a:t>
          </a:r>
        </a:p>
      </dgm:t>
    </dgm:pt>
    <dgm:pt modelId="{9971B8A0-5286-4833-89F3-B03710DBBBC1}" type="parTrans" cxnId="{5198CFA8-1E57-43AD-8B95-77D379B742C7}">
      <dgm:prSet/>
      <dgm:spPr/>
      <dgm:t>
        <a:bodyPr/>
        <a:lstStyle/>
        <a:p>
          <a:endParaRPr lang="fr-BE"/>
        </a:p>
      </dgm:t>
    </dgm:pt>
    <dgm:pt modelId="{71A18920-61B2-44F1-82CE-D916F8605964}" type="sibTrans" cxnId="{5198CFA8-1E57-43AD-8B95-77D379B742C7}">
      <dgm:prSet/>
      <dgm:spPr/>
      <dgm:t>
        <a:bodyPr/>
        <a:lstStyle/>
        <a:p>
          <a:endParaRPr lang="fr-BE"/>
        </a:p>
      </dgm:t>
    </dgm:pt>
    <dgm:pt modelId="{07097C75-B5B6-4A4A-BEFA-A8CACAC2F8EA}">
      <dgm:prSet phldrT="[Texte]"/>
      <dgm:spPr/>
      <dgm:t>
        <a:bodyPr/>
        <a:lstStyle/>
        <a:p>
          <a:r>
            <a:rPr lang="fr-BE" dirty="0"/>
            <a:t>Prédiction</a:t>
          </a:r>
        </a:p>
      </dgm:t>
    </dgm:pt>
    <dgm:pt modelId="{61D36D01-8F1A-41C4-9541-F8A0E461CB73}" type="parTrans" cxnId="{45DD0C94-2228-461E-9515-5AA88E14B1C5}">
      <dgm:prSet/>
      <dgm:spPr/>
      <dgm:t>
        <a:bodyPr/>
        <a:lstStyle/>
        <a:p>
          <a:endParaRPr lang="fr-BE"/>
        </a:p>
      </dgm:t>
    </dgm:pt>
    <dgm:pt modelId="{3E3AD809-3264-4BC6-AA94-54B5D540E533}" type="sibTrans" cxnId="{45DD0C94-2228-461E-9515-5AA88E14B1C5}">
      <dgm:prSet/>
      <dgm:spPr/>
      <dgm:t>
        <a:bodyPr/>
        <a:lstStyle/>
        <a:p>
          <a:endParaRPr lang="fr-BE"/>
        </a:p>
      </dgm:t>
    </dgm:pt>
    <dgm:pt modelId="{B1D1A71D-1031-4F52-B0CE-8C2ABB1FBB27}" type="pres">
      <dgm:prSet presAssocID="{B4AC31F5-73A8-48F5-94A0-779E2B838007}" presName="linearFlow" presStyleCnt="0">
        <dgm:presLayoutVars>
          <dgm:dir/>
          <dgm:resizeHandles val="exact"/>
        </dgm:presLayoutVars>
      </dgm:prSet>
      <dgm:spPr/>
    </dgm:pt>
    <dgm:pt modelId="{7CB4AD6C-A81A-4F1E-9D8D-676175E79D75}" type="pres">
      <dgm:prSet presAssocID="{3BABFCD6-7EBF-4579-9304-C8D5FDC21C30}" presName="node" presStyleLbl="node1" presStyleIdx="0" presStyleCnt="3" custLinFactX="77954" custLinFactY="-100000" custLinFactNeighborX="100000" custLinFactNeighborY="-108037">
        <dgm:presLayoutVars>
          <dgm:bulletEnabled val="1"/>
        </dgm:presLayoutVars>
      </dgm:prSet>
      <dgm:spPr/>
    </dgm:pt>
    <dgm:pt modelId="{1552EC66-7828-484D-8F92-585B4BF436AA}" type="pres">
      <dgm:prSet presAssocID="{2E23EB69-6623-4996-B783-3C46AD87516B}" presName="spacerL" presStyleCnt="0"/>
      <dgm:spPr/>
    </dgm:pt>
    <dgm:pt modelId="{EC3917F5-05F3-4B32-A96B-9093911EAA4A}" type="pres">
      <dgm:prSet presAssocID="{2E23EB69-6623-4996-B783-3C46AD87516B}" presName="sibTrans" presStyleLbl="sibTrans2D1" presStyleIdx="0" presStyleCnt="2" custLinFactY="-57808" custLinFactNeighborX="13996" custLinFactNeighborY="-100000"/>
      <dgm:spPr/>
    </dgm:pt>
    <dgm:pt modelId="{DA0388FA-9B36-4E1C-B02C-44073D582C98}" type="pres">
      <dgm:prSet presAssocID="{2E23EB69-6623-4996-B783-3C46AD87516B}" presName="spacerR" presStyleCnt="0"/>
      <dgm:spPr/>
    </dgm:pt>
    <dgm:pt modelId="{CA806A45-C18C-479A-9AFA-BD498CAE342C}" type="pres">
      <dgm:prSet presAssocID="{91C538B9-004A-4737-974F-96F9C205B87C}" presName="node" presStyleLbl="node1" presStyleIdx="1" presStyleCnt="3" custLinFactX="-80046" custLinFactNeighborX="-100000" custLinFactNeighborY="457">
        <dgm:presLayoutVars>
          <dgm:bulletEnabled val="1"/>
        </dgm:presLayoutVars>
      </dgm:prSet>
      <dgm:spPr/>
    </dgm:pt>
    <dgm:pt modelId="{3A7943F0-D958-4999-AE28-DA0DDF591CF3}" type="pres">
      <dgm:prSet presAssocID="{71A18920-61B2-44F1-82CE-D916F8605964}" presName="spacerL" presStyleCnt="0"/>
      <dgm:spPr/>
    </dgm:pt>
    <dgm:pt modelId="{FD2E0414-B98C-4E02-B479-0E69B8B90541}" type="pres">
      <dgm:prSet presAssocID="{71A18920-61B2-44F1-82CE-D916F8605964}" presName="sibTrans" presStyleLbl="sibTrans2D1" presStyleIdx="1" presStyleCnt="2" custLinFactX="-263191" custLinFactY="51853" custLinFactNeighborX="-300000" custLinFactNeighborY="100000"/>
      <dgm:spPr/>
    </dgm:pt>
    <dgm:pt modelId="{BAE64904-BD5F-4344-A855-82576AA69DBA}" type="pres">
      <dgm:prSet presAssocID="{71A18920-61B2-44F1-82CE-D916F8605964}" presName="spacerR" presStyleCnt="0"/>
      <dgm:spPr/>
    </dgm:pt>
    <dgm:pt modelId="{17D56751-DED1-4650-AA24-25CA0FE5CE33}" type="pres">
      <dgm:prSet presAssocID="{07097C75-B5B6-4A4A-BEFA-A8CACAC2F8EA}" presName="node" presStyleLbl="node1" presStyleIdx="2" presStyleCnt="3" custLinFactX="-238046" custLinFactY="100000" custLinFactNeighborX="-300000" custLinFactNeighborY="120149">
        <dgm:presLayoutVars>
          <dgm:bulletEnabled val="1"/>
        </dgm:presLayoutVars>
      </dgm:prSet>
      <dgm:spPr/>
    </dgm:pt>
  </dgm:ptLst>
  <dgm:cxnLst>
    <dgm:cxn modelId="{CBF9F525-42DE-4D38-A431-8CB3B058E6BD}" type="presOf" srcId="{3BABFCD6-7EBF-4579-9304-C8D5FDC21C30}" destId="{7CB4AD6C-A81A-4F1E-9D8D-676175E79D75}" srcOrd="0" destOrd="0" presId="urn:microsoft.com/office/officeart/2005/8/layout/equation1"/>
    <dgm:cxn modelId="{DF4C0736-E296-4ACF-9A72-FF6E87307E3E}" type="presOf" srcId="{91C538B9-004A-4737-974F-96F9C205B87C}" destId="{CA806A45-C18C-479A-9AFA-BD498CAE342C}" srcOrd="0" destOrd="0" presId="urn:microsoft.com/office/officeart/2005/8/layout/equation1"/>
    <dgm:cxn modelId="{D2AB1976-9C45-4ECA-A3DB-80E859FA8DF1}" srcId="{B4AC31F5-73A8-48F5-94A0-779E2B838007}" destId="{3BABFCD6-7EBF-4579-9304-C8D5FDC21C30}" srcOrd="0" destOrd="0" parTransId="{9C48E76F-0088-4DD8-9DF2-14EAB7C68526}" sibTransId="{2E23EB69-6623-4996-B783-3C46AD87516B}"/>
    <dgm:cxn modelId="{63CDF47F-2302-42CC-8E70-008A83CD70BF}" type="presOf" srcId="{07097C75-B5B6-4A4A-BEFA-A8CACAC2F8EA}" destId="{17D56751-DED1-4650-AA24-25CA0FE5CE33}" srcOrd="0" destOrd="0" presId="urn:microsoft.com/office/officeart/2005/8/layout/equation1"/>
    <dgm:cxn modelId="{45DD0C94-2228-461E-9515-5AA88E14B1C5}" srcId="{B4AC31F5-73A8-48F5-94A0-779E2B838007}" destId="{07097C75-B5B6-4A4A-BEFA-A8CACAC2F8EA}" srcOrd="2" destOrd="0" parTransId="{61D36D01-8F1A-41C4-9541-F8A0E461CB73}" sibTransId="{3E3AD809-3264-4BC6-AA94-54B5D540E533}"/>
    <dgm:cxn modelId="{5198CFA8-1E57-43AD-8B95-77D379B742C7}" srcId="{B4AC31F5-73A8-48F5-94A0-779E2B838007}" destId="{91C538B9-004A-4737-974F-96F9C205B87C}" srcOrd="1" destOrd="0" parTransId="{9971B8A0-5286-4833-89F3-B03710DBBBC1}" sibTransId="{71A18920-61B2-44F1-82CE-D916F8605964}"/>
    <dgm:cxn modelId="{4DAB30E8-5953-444E-AA36-2F09BE550826}" type="presOf" srcId="{2E23EB69-6623-4996-B783-3C46AD87516B}" destId="{EC3917F5-05F3-4B32-A96B-9093911EAA4A}" srcOrd="0" destOrd="0" presId="urn:microsoft.com/office/officeart/2005/8/layout/equation1"/>
    <dgm:cxn modelId="{00F01AFD-C4DD-4346-82D8-A2E31644AE3E}" type="presOf" srcId="{71A18920-61B2-44F1-82CE-D916F8605964}" destId="{FD2E0414-B98C-4E02-B479-0E69B8B90541}" srcOrd="0" destOrd="0" presId="urn:microsoft.com/office/officeart/2005/8/layout/equation1"/>
    <dgm:cxn modelId="{15FE12FF-7510-4AB6-A8CE-DFBD880E51F3}" type="presOf" srcId="{B4AC31F5-73A8-48F5-94A0-779E2B838007}" destId="{B1D1A71D-1031-4F52-B0CE-8C2ABB1FBB27}" srcOrd="0" destOrd="0" presId="urn:microsoft.com/office/officeart/2005/8/layout/equation1"/>
    <dgm:cxn modelId="{040E3BC5-50BB-4D0E-8641-DA3235B01FA4}" type="presParOf" srcId="{B1D1A71D-1031-4F52-B0CE-8C2ABB1FBB27}" destId="{7CB4AD6C-A81A-4F1E-9D8D-676175E79D75}" srcOrd="0" destOrd="0" presId="urn:microsoft.com/office/officeart/2005/8/layout/equation1"/>
    <dgm:cxn modelId="{CDBE8353-6DF2-411D-8893-B2EA6C5975B9}" type="presParOf" srcId="{B1D1A71D-1031-4F52-B0CE-8C2ABB1FBB27}" destId="{1552EC66-7828-484D-8F92-585B4BF436AA}" srcOrd="1" destOrd="0" presId="urn:microsoft.com/office/officeart/2005/8/layout/equation1"/>
    <dgm:cxn modelId="{5E952622-2DD8-45FA-9CD8-52EBAE40FCC3}" type="presParOf" srcId="{B1D1A71D-1031-4F52-B0CE-8C2ABB1FBB27}" destId="{EC3917F5-05F3-4B32-A96B-9093911EAA4A}" srcOrd="2" destOrd="0" presId="urn:microsoft.com/office/officeart/2005/8/layout/equation1"/>
    <dgm:cxn modelId="{934565A0-DAF6-471D-AC68-69EC6D1DCF7D}" type="presParOf" srcId="{B1D1A71D-1031-4F52-B0CE-8C2ABB1FBB27}" destId="{DA0388FA-9B36-4E1C-B02C-44073D582C98}" srcOrd="3" destOrd="0" presId="urn:microsoft.com/office/officeart/2005/8/layout/equation1"/>
    <dgm:cxn modelId="{ECCF8C98-A5FA-4AF5-AE32-D150753E3A34}" type="presParOf" srcId="{B1D1A71D-1031-4F52-B0CE-8C2ABB1FBB27}" destId="{CA806A45-C18C-479A-9AFA-BD498CAE342C}" srcOrd="4" destOrd="0" presId="urn:microsoft.com/office/officeart/2005/8/layout/equation1"/>
    <dgm:cxn modelId="{2F5A0A67-B09A-423E-BB85-4ECB797F9D98}" type="presParOf" srcId="{B1D1A71D-1031-4F52-B0CE-8C2ABB1FBB27}" destId="{3A7943F0-D958-4999-AE28-DA0DDF591CF3}" srcOrd="5" destOrd="0" presId="urn:microsoft.com/office/officeart/2005/8/layout/equation1"/>
    <dgm:cxn modelId="{2FDFCA03-3CE7-4F39-902A-34E615D0A063}" type="presParOf" srcId="{B1D1A71D-1031-4F52-B0CE-8C2ABB1FBB27}" destId="{FD2E0414-B98C-4E02-B479-0E69B8B90541}" srcOrd="6" destOrd="0" presId="urn:microsoft.com/office/officeart/2005/8/layout/equation1"/>
    <dgm:cxn modelId="{33E73D87-2BA3-41DD-9EED-77B73B6BA3C0}" type="presParOf" srcId="{B1D1A71D-1031-4F52-B0CE-8C2ABB1FBB27}" destId="{BAE64904-BD5F-4344-A855-82576AA69DBA}" srcOrd="7" destOrd="0" presId="urn:microsoft.com/office/officeart/2005/8/layout/equation1"/>
    <dgm:cxn modelId="{7C65BCDD-BE72-4E7B-852C-732C90523EFC}" type="presParOf" srcId="{B1D1A71D-1031-4F52-B0CE-8C2ABB1FBB27}" destId="{17D56751-DED1-4650-AA24-25CA0FE5CE33}" srcOrd="8" destOrd="0" presId="urn:microsoft.com/office/officeart/2005/8/layout/equati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BD2BFB-FE10-48CE-A63C-1C177440BFC0}">
      <dsp:nvSpPr>
        <dsp:cNvPr id="0" name=""/>
        <dsp:cNvSpPr/>
      </dsp:nvSpPr>
      <dsp:spPr>
        <a:xfrm>
          <a:off x="5875449" y="5340"/>
          <a:ext cx="3576042" cy="1986690"/>
        </a:xfrm>
        <a:prstGeom prst="roundRect">
          <a:avLst>
            <a:gd name="adj" fmla="val 10000"/>
          </a:avLst>
        </a:prstGeom>
        <a:solidFill>
          <a:schemeClr val="accent2">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fr-BE" sz="3100" kern="1200" dirty="0"/>
            <a:t>Préparation des données</a:t>
          </a:r>
        </a:p>
      </dsp:txBody>
      <dsp:txXfrm>
        <a:off x="5933637" y="63528"/>
        <a:ext cx="3459666" cy="1870314"/>
      </dsp:txXfrm>
    </dsp:sp>
    <dsp:sp modelId="{AAC6A5C6-2EBF-4879-AB06-6ACDA9B440A0}">
      <dsp:nvSpPr>
        <dsp:cNvPr id="0" name=""/>
        <dsp:cNvSpPr/>
      </dsp:nvSpPr>
      <dsp:spPr>
        <a:xfrm rot="5400000">
          <a:off x="7290966" y="2041697"/>
          <a:ext cx="745008" cy="894010"/>
        </a:xfrm>
        <a:prstGeom prst="rightArrow">
          <a:avLst>
            <a:gd name="adj1" fmla="val 60000"/>
            <a:gd name="adj2" fmla="val 50000"/>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fr-BE" sz="2500" kern="1200"/>
        </a:p>
      </dsp:txBody>
      <dsp:txXfrm rot="-5400000">
        <a:off x="7395267" y="2116198"/>
        <a:ext cx="536406" cy="521506"/>
      </dsp:txXfrm>
    </dsp:sp>
    <dsp:sp modelId="{2A7C9563-5D9C-4672-8DDA-2BD8144BC428}">
      <dsp:nvSpPr>
        <dsp:cNvPr id="0" name=""/>
        <dsp:cNvSpPr/>
      </dsp:nvSpPr>
      <dsp:spPr>
        <a:xfrm>
          <a:off x="5875449" y="2985375"/>
          <a:ext cx="3576042" cy="1986690"/>
        </a:xfrm>
        <a:prstGeom prst="roundRect">
          <a:avLst>
            <a:gd name="adj" fmla="val 10000"/>
          </a:avLst>
        </a:prstGeom>
        <a:solidFill>
          <a:schemeClr val="accent2">
            <a:shade val="50000"/>
            <a:hueOff val="0"/>
            <a:satOff val="-16266"/>
            <a:lumOff val="2638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fr-BE" sz="3100" kern="1200" dirty="0"/>
            <a:t>Sélection du modèle de Machine Learning </a:t>
          </a:r>
        </a:p>
      </dsp:txBody>
      <dsp:txXfrm>
        <a:off x="5933637" y="3043563"/>
        <a:ext cx="3459666" cy="1870314"/>
      </dsp:txXfrm>
    </dsp:sp>
    <dsp:sp modelId="{319D40C4-650B-4330-88C5-66ADE1996AB9}">
      <dsp:nvSpPr>
        <dsp:cNvPr id="0" name=""/>
        <dsp:cNvSpPr/>
      </dsp:nvSpPr>
      <dsp:spPr>
        <a:xfrm rot="5400000">
          <a:off x="7290966" y="5021733"/>
          <a:ext cx="745008" cy="894010"/>
        </a:xfrm>
        <a:prstGeom prst="rightArrow">
          <a:avLst>
            <a:gd name="adj1" fmla="val 60000"/>
            <a:gd name="adj2" fmla="val 50000"/>
          </a:avLst>
        </a:prstGeom>
        <a:solidFill>
          <a:schemeClr val="accent2">
            <a:shade val="90000"/>
            <a:hueOff val="0"/>
            <a:satOff val="-19999"/>
            <a:lumOff val="2723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fr-BE" sz="2500" kern="1200"/>
        </a:p>
      </dsp:txBody>
      <dsp:txXfrm rot="-5400000">
        <a:off x="7395267" y="5096234"/>
        <a:ext cx="536406" cy="521506"/>
      </dsp:txXfrm>
    </dsp:sp>
    <dsp:sp modelId="{80F5EDC1-D654-4BD2-8FF3-50F42695B8BC}">
      <dsp:nvSpPr>
        <dsp:cNvPr id="0" name=""/>
        <dsp:cNvSpPr/>
      </dsp:nvSpPr>
      <dsp:spPr>
        <a:xfrm>
          <a:off x="5875449" y="5965411"/>
          <a:ext cx="3576042" cy="1986690"/>
        </a:xfrm>
        <a:prstGeom prst="roundRect">
          <a:avLst>
            <a:gd name="adj" fmla="val 10000"/>
          </a:avLst>
        </a:prstGeom>
        <a:solidFill>
          <a:schemeClr val="accent2">
            <a:shade val="50000"/>
            <a:hueOff val="0"/>
            <a:satOff val="-32532"/>
            <a:lumOff val="527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fr-BE" sz="3100" kern="1200" dirty="0"/>
            <a:t>Entraînement du modèle</a:t>
          </a:r>
        </a:p>
      </dsp:txBody>
      <dsp:txXfrm>
        <a:off x="5933637" y="6023599"/>
        <a:ext cx="3459666" cy="1870314"/>
      </dsp:txXfrm>
    </dsp:sp>
    <dsp:sp modelId="{A8442167-04BD-4F02-A580-14DF90931651}">
      <dsp:nvSpPr>
        <dsp:cNvPr id="0" name=""/>
        <dsp:cNvSpPr/>
      </dsp:nvSpPr>
      <dsp:spPr>
        <a:xfrm rot="5400000">
          <a:off x="7290966" y="8001768"/>
          <a:ext cx="745008" cy="894010"/>
        </a:xfrm>
        <a:prstGeom prst="rightArrow">
          <a:avLst>
            <a:gd name="adj1" fmla="val 60000"/>
            <a:gd name="adj2" fmla="val 50000"/>
          </a:avLst>
        </a:prstGeom>
        <a:solidFill>
          <a:schemeClr val="accent2">
            <a:shade val="90000"/>
            <a:hueOff val="0"/>
            <a:satOff val="-19999"/>
            <a:lumOff val="2723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fr-BE" sz="2500" kern="1200"/>
        </a:p>
      </dsp:txBody>
      <dsp:txXfrm rot="-5400000">
        <a:off x="7395267" y="8076269"/>
        <a:ext cx="536406" cy="521506"/>
      </dsp:txXfrm>
    </dsp:sp>
    <dsp:sp modelId="{C9A18AD4-2C2A-46D2-BFA6-1DF71ACA83B7}">
      <dsp:nvSpPr>
        <dsp:cNvPr id="0" name=""/>
        <dsp:cNvSpPr/>
      </dsp:nvSpPr>
      <dsp:spPr>
        <a:xfrm>
          <a:off x="5875449" y="8945446"/>
          <a:ext cx="3576042" cy="1986690"/>
        </a:xfrm>
        <a:prstGeom prst="roundRect">
          <a:avLst>
            <a:gd name="adj" fmla="val 10000"/>
          </a:avLst>
        </a:prstGeom>
        <a:solidFill>
          <a:schemeClr val="accent2">
            <a:shade val="50000"/>
            <a:hueOff val="0"/>
            <a:satOff val="-16266"/>
            <a:lumOff val="2638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fr-BE" sz="3100" kern="1200" dirty="0"/>
            <a:t>Test du modèle</a:t>
          </a:r>
        </a:p>
      </dsp:txBody>
      <dsp:txXfrm>
        <a:off x="5933637" y="9003634"/>
        <a:ext cx="3459666" cy="18703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4AD6C-A81A-4F1E-9D8D-676175E79D75}">
      <dsp:nvSpPr>
        <dsp:cNvPr id="0" name=""/>
        <dsp:cNvSpPr/>
      </dsp:nvSpPr>
      <dsp:spPr>
        <a:xfrm>
          <a:off x="2193596" y="0"/>
          <a:ext cx="2546268" cy="2546268"/>
        </a:xfrm>
        <a:prstGeom prst="ellipse">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fr-BE" sz="3000" kern="1200" dirty="0"/>
            <a:t>Modèle</a:t>
          </a:r>
        </a:p>
      </dsp:txBody>
      <dsp:txXfrm>
        <a:off x="2566488" y="372892"/>
        <a:ext cx="1800484" cy="1800484"/>
      </dsp:txXfrm>
    </dsp:sp>
    <dsp:sp modelId="{EC3917F5-05F3-4B32-A96B-9093911EAA4A}">
      <dsp:nvSpPr>
        <dsp:cNvPr id="0" name=""/>
        <dsp:cNvSpPr/>
      </dsp:nvSpPr>
      <dsp:spPr>
        <a:xfrm>
          <a:off x="2783884" y="2555611"/>
          <a:ext cx="1476835" cy="1476835"/>
        </a:xfrm>
        <a:prstGeom prst="mathPlus">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fr-BE" sz="2400" kern="1200" dirty="0"/>
        </a:p>
      </dsp:txBody>
      <dsp:txXfrm>
        <a:off x="2979638" y="3120353"/>
        <a:ext cx="1085327" cy="347351"/>
      </dsp:txXfrm>
    </dsp:sp>
    <dsp:sp modelId="{CA806A45-C18C-479A-9AFA-BD498CAE342C}">
      <dsp:nvSpPr>
        <dsp:cNvPr id="0" name=""/>
        <dsp:cNvSpPr/>
      </dsp:nvSpPr>
      <dsp:spPr>
        <a:xfrm>
          <a:off x="2193596" y="4363096"/>
          <a:ext cx="2546268" cy="2546268"/>
        </a:xfrm>
        <a:prstGeom prst="ellipse">
          <a:avLst/>
        </a:prstGeom>
        <a:solidFill>
          <a:schemeClr val="accent2">
            <a:shade val="80000"/>
            <a:hueOff val="0"/>
            <a:satOff val="-14010"/>
            <a:lumOff val="15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fr-BE" sz="3000" kern="1200" dirty="0"/>
            <a:t>Article de presse</a:t>
          </a:r>
        </a:p>
      </dsp:txBody>
      <dsp:txXfrm>
        <a:off x="2566488" y="4735988"/>
        <a:ext cx="1800484" cy="1800484"/>
      </dsp:txXfrm>
    </dsp:sp>
    <dsp:sp modelId="{FD2E0414-B98C-4E02-B479-0E69B8B90541}">
      <dsp:nvSpPr>
        <dsp:cNvPr id="0" name=""/>
        <dsp:cNvSpPr/>
      </dsp:nvSpPr>
      <dsp:spPr>
        <a:xfrm>
          <a:off x="2684395" y="7128796"/>
          <a:ext cx="1476835" cy="1476835"/>
        </a:xfrm>
        <a:prstGeom prst="mathEqual">
          <a:avLst/>
        </a:prstGeom>
        <a:solidFill>
          <a:schemeClr val="accent2">
            <a:shade val="90000"/>
            <a:hueOff val="0"/>
            <a:satOff val="-27650"/>
            <a:lumOff val="2966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fr-BE" sz="2400" kern="1200"/>
        </a:p>
      </dsp:txBody>
      <dsp:txXfrm>
        <a:off x="2880149" y="7433024"/>
        <a:ext cx="1085327" cy="868379"/>
      </dsp:txXfrm>
    </dsp:sp>
    <dsp:sp modelId="{17D56751-DED1-4650-AA24-25CA0FE5CE33}">
      <dsp:nvSpPr>
        <dsp:cNvPr id="0" name=""/>
        <dsp:cNvSpPr/>
      </dsp:nvSpPr>
      <dsp:spPr>
        <a:xfrm>
          <a:off x="2193596" y="8702921"/>
          <a:ext cx="2546268" cy="2546268"/>
        </a:xfrm>
        <a:prstGeom prst="ellipse">
          <a:avLst/>
        </a:prstGeom>
        <a:solidFill>
          <a:schemeClr val="accent2">
            <a:shade val="80000"/>
            <a:hueOff val="0"/>
            <a:satOff val="-28019"/>
            <a:lumOff val="31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fr-BE" sz="3000" kern="1200" dirty="0"/>
            <a:t>Prédiction</a:t>
          </a:r>
        </a:p>
      </dsp:txBody>
      <dsp:txXfrm>
        <a:off x="2566488" y="9075813"/>
        <a:ext cx="1800484" cy="18004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6563" cy="500063"/>
          </a:xfrm>
          <a:prstGeom prst="rect">
            <a:avLst/>
          </a:prstGeom>
        </p:spPr>
        <p:txBody>
          <a:bodyPr vert="horz" lIns="91440" tIns="45720" rIns="91440" bIns="45720" rtlCol="0"/>
          <a:lstStyle>
            <a:lvl1pPr algn="l">
              <a:defRPr sz="1200">
                <a:latin typeface="Arial" charset="0"/>
                <a:ea typeface="ＭＳ Ｐゴシック" pitchFamily="1" charset="-128"/>
                <a:cs typeface="+mn-cs"/>
              </a:defRPr>
            </a:lvl1pPr>
          </a:lstStyle>
          <a:p>
            <a:pPr>
              <a:defRPr/>
            </a:pPr>
            <a:endParaRPr lang="fr-BE"/>
          </a:p>
        </p:txBody>
      </p:sp>
      <p:sp>
        <p:nvSpPr>
          <p:cNvPr id="3" name="Espace réservé de la date 2"/>
          <p:cNvSpPr>
            <a:spLocks noGrp="1"/>
          </p:cNvSpPr>
          <p:nvPr>
            <p:ph type="dt" sz="quarter" idx="1"/>
          </p:nvPr>
        </p:nvSpPr>
        <p:spPr>
          <a:xfrm>
            <a:off x="3889375" y="0"/>
            <a:ext cx="2976563" cy="500063"/>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304C0014-FFDD-4023-8AAB-93AE7091450A}" type="datetimeFigureOut">
              <a:rPr lang="fr-BE"/>
              <a:pPr>
                <a:defRPr/>
              </a:pPr>
              <a:t>28-02-18</a:t>
            </a:fld>
            <a:endParaRPr lang="fr-BE"/>
          </a:p>
        </p:txBody>
      </p:sp>
      <p:sp>
        <p:nvSpPr>
          <p:cNvPr id="4" name="Espace réservé du pied de page 3"/>
          <p:cNvSpPr>
            <a:spLocks noGrp="1"/>
          </p:cNvSpPr>
          <p:nvPr>
            <p:ph type="ftr" sz="quarter" idx="2"/>
          </p:nvPr>
        </p:nvSpPr>
        <p:spPr>
          <a:xfrm>
            <a:off x="0" y="9491663"/>
            <a:ext cx="2976563" cy="500062"/>
          </a:xfrm>
          <a:prstGeom prst="rect">
            <a:avLst/>
          </a:prstGeom>
        </p:spPr>
        <p:txBody>
          <a:bodyPr vert="horz" lIns="91440" tIns="45720" rIns="91440" bIns="45720" rtlCol="0" anchor="b"/>
          <a:lstStyle>
            <a:lvl1pPr algn="l">
              <a:defRPr sz="1200">
                <a:latin typeface="Arial" charset="0"/>
                <a:ea typeface="ＭＳ Ｐゴシック" pitchFamily="1" charset="-128"/>
                <a:cs typeface="+mn-cs"/>
              </a:defRPr>
            </a:lvl1pPr>
          </a:lstStyle>
          <a:p>
            <a:pPr>
              <a:defRPr/>
            </a:pPr>
            <a:endParaRPr lang="fr-BE"/>
          </a:p>
        </p:txBody>
      </p:sp>
      <p:sp>
        <p:nvSpPr>
          <p:cNvPr id="5" name="Espace réservé du numéro de diapositive 4"/>
          <p:cNvSpPr>
            <a:spLocks noGrp="1"/>
          </p:cNvSpPr>
          <p:nvPr>
            <p:ph type="sldNum" sz="quarter" idx="3"/>
          </p:nvPr>
        </p:nvSpPr>
        <p:spPr>
          <a:xfrm>
            <a:off x="3889375" y="9491663"/>
            <a:ext cx="2976563" cy="500062"/>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32A62E5-7DE5-4840-BFB7-BE889DCC9A5A}" type="slidenum">
              <a:rPr lang="fr-BE"/>
              <a:pPr>
                <a:defRPr/>
              </a:pPr>
              <a:t>‹N°›</a:t>
            </a:fld>
            <a:endParaRPr lang="fr-BE"/>
          </a:p>
        </p:txBody>
      </p:sp>
    </p:spTree>
    <p:extLst>
      <p:ext uri="{BB962C8B-B14F-4D97-AF65-F5344CB8AC3E}">
        <p14:creationId xmlns:p14="http://schemas.microsoft.com/office/powerpoint/2010/main" val="23726324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6563" cy="500063"/>
          </a:xfrm>
          <a:prstGeom prst="rect">
            <a:avLst/>
          </a:prstGeom>
        </p:spPr>
        <p:txBody>
          <a:bodyPr vert="horz" lIns="91440" tIns="45720" rIns="91440" bIns="45720" rtlCol="0"/>
          <a:lstStyle>
            <a:lvl1pPr algn="l">
              <a:defRPr sz="1200">
                <a:latin typeface="Arial" charset="0"/>
                <a:ea typeface="ＭＳ Ｐゴシック" pitchFamily="1" charset="-128"/>
                <a:cs typeface="+mn-cs"/>
              </a:defRPr>
            </a:lvl1pPr>
          </a:lstStyle>
          <a:p>
            <a:pPr>
              <a:defRPr/>
            </a:pPr>
            <a:endParaRPr lang="fr-BE"/>
          </a:p>
        </p:txBody>
      </p:sp>
      <p:sp>
        <p:nvSpPr>
          <p:cNvPr id="3" name="Espace réservé de la date 2"/>
          <p:cNvSpPr>
            <a:spLocks noGrp="1"/>
          </p:cNvSpPr>
          <p:nvPr>
            <p:ph type="dt" idx="1"/>
          </p:nvPr>
        </p:nvSpPr>
        <p:spPr>
          <a:xfrm>
            <a:off x="3889375" y="0"/>
            <a:ext cx="2976563" cy="500063"/>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B307959A-D026-4889-BBC8-59C5F910EA23}" type="datetimeFigureOut">
              <a:rPr lang="fr-BE"/>
              <a:pPr>
                <a:defRPr/>
              </a:pPr>
              <a:t>28-02-18</a:t>
            </a:fld>
            <a:endParaRPr lang="fr-BE"/>
          </a:p>
        </p:txBody>
      </p:sp>
      <p:sp>
        <p:nvSpPr>
          <p:cNvPr id="4" name="Espace réservé de l'image des diapositives 3"/>
          <p:cNvSpPr>
            <a:spLocks noGrp="1" noRot="1" noChangeAspect="1"/>
          </p:cNvSpPr>
          <p:nvPr>
            <p:ph type="sldImg" idx="2"/>
          </p:nvPr>
        </p:nvSpPr>
        <p:spPr>
          <a:xfrm>
            <a:off x="2017713" y="749300"/>
            <a:ext cx="2832100" cy="3748088"/>
          </a:xfrm>
          <a:prstGeom prst="rect">
            <a:avLst/>
          </a:prstGeom>
          <a:noFill/>
          <a:ln w="12700">
            <a:solidFill>
              <a:prstClr val="black"/>
            </a:solidFill>
          </a:ln>
        </p:spPr>
        <p:txBody>
          <a:bodyPr vert="horz" lIns="91440" tIns="45720" rIns="91440" bIns="45720" rtlCol="0" anchor="ctr"/>
          <a:lstStyle/>
          <a:p>
            <a:pPr lvl="0"/>
            <a:endParaRPr lang="fr-BE" noProof="0"/>
          </a:p>
        </p:txBody>
      </p:sp>
      <p:sp>
        <p:nvSpPr>
          <p:cNvPr id="5" name="Espace réservé des commentaires 4"/>
          <p:cNvSpPr>
            <a:spLocks noGrp="1"/>
          </p:cNvSpPr>
          <p:nvPr>
            <p:ph type="body" sz="quarter" idx="3"/>
          </p:nvPr>
        </p:nvSpPr>
        <p:spPr>
          <a:xfrm>
            <a:off x="687388" y="4746625"/>
            <a:ext cx="5492750" cy="4497388"/>
          </a:xfrm>
          <a:prstGeom prst="rect">
            <a:avLst/>
          </a:prstGeom>
        </p:spPr>
        <p:txBody>
          <a:bodyPr vert="horz" wrap="square" lIns="91440" tIns="45720" rIns="91440" bIns="4572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BE" noProof="0"/>
          </a:p>
        </p:txBody>
      </p:sp>
      <p:sp>
        <p:nvSpPr>
          <p:cNvPr id="6" name="Espace réservé du pied de page 5"/>
          <p:cNvSpPr>
            <a:spLocks noGrp="1"/>
          </p:cNvSpPr>
          <p:nvPr>
            <p:ph type="ftr" sz="quarter" idx="4"/>
          </p:nvPr>
        </p:nvSpPr>
        <p:spPr>
          <a:xfrm>
            <a:off x="0" y="9491663"/>
            <a:ext cx="2976563" cy="500062"/>
          </a:xfrm>
          <a:prstGeom prst="rect">
            <a:avLst/>
          </a:prstGeom>
        </p:spPr>
        <p:txBody>
          <a:bodyPr vert="horz" lIns="91440" tIns="45720" rIns="91440" bIns="45720" rtlCol="0" anchor="b"/>
          <a:lstStyle>
            <a:lvl1pPr algn="l">
              <a:defRPr sz="1200">
                <a:latin typeface="Arial" charset="0"/>
                <a:ea typeface="ＭＳ Ｐゴシック" pitchFamily="1" charset="-128"/>
                <a:cs typeface="+mn-cs"/>
              </a:defRPr>
            </a:lvl1pPr>
          </a:lstStyle>
          <a:p>
            <a:pPr>
              <a:defRPr/>
            </a:pPr>
            <a:endParaRPr lang="fr-BE"/>
          </a:p>
        </p:txBody>
      </p:sp>
      <p:sp>
        <p:nvSpPr>
          <p:cNvPr id="7" name="Espace réservé du numéro de diapositive 6"/>
          <p:cNvSpPr>
            <a:spLocks noGrp="1"/>
          </p:cNvSpPr>
          <p:nvPr>
            <p:ph type="sldNum" sz="quarter" idx="5"/>
          </p:nvPr>
        </p:nvSpPr>
        <p:spPr>
          <a:xfrm>
            <a:off x="3889375" y="9491663"/>
            <a:ext cx="2976563" cy="500062"/>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57241870-3BE1-4A50-B736-F0285622E371}" type="slidenum">
              <a:rPr lang="fr-BE"/>
              <a:pPr>
                <a:defRPr/>
              </a:pPr>
              <a:t>‹N°›</a:t>
            </a:fld>
            <a:endParaRPr lang="fr-BE"/>
          </a:p>
        </p:txBody>
      </p:sp>
    </p:spTree>
    <p:extLst>
      <p:ext uri="{BB962C8B-B14F-4D97-AF65-F5344CB8AC3E}">
        <p14:creationId xmlns:p14="http://schemas.microsoft.com/office/powerpoint/2010/main" val="236707807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fr-BE" altLang="fr-FR" dirty="0">
              <a:ea typeface="ＭＳ Ｐゴシック" pitchFamily="34" charset="-128"/>
            </a:endParaRPr>
          </a:p>
        </p:txBody>
      </p:sp>
    </p:spTree>
    <p:extLst>
      <p:ext uri="{BB962C8B-B14F-4D97-AF65-F5344CB8AC3E}">
        <p14:creationId xmlns:p14="http://schemas.microsoft.com/office/powerpoint/2010/main" val="3752721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2466975" y="13531850"/>
            <a:ext cx="27965400" cy="9339263"/>
          </a:xfrm>
        </p:spPr>
        <p:txBody>
          <a:bodyPr/>
          <a:lstStyle/>
          <a:p>
            <a:r>
              <a:rPr lang="fr-FR"/>
              <a:t>Cliquez pour modifier le style du titre</a:t>
            </a:r>
            <a:endParaRPr lang="fr-BE"/>
          </a:p>
        </p:txBody>
      </p:sp>
      <p:sp>
        <p:nvSpPr>
          <p:cNvPr id="3" name="Sous-titre 2"/>
          <p:cNvSpPr>
            <a:spLocks noGrp="1"/>
          </p:cNvSpPr>
          <p:nvPr>
            <p:ph type="subTitle" idx="1"/>
          </p:nvPr>
        </p:nvSpPr>
        <p:spPr>
          <a:xfrm>
            <a:off x="4935538" y="24685625"/>
            <a:ext cx="23028275" cy="1113313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73C978FF-AE9A-4BE6-A95A-E3D153B7610D}" type="slidenum">
              <a:rPr lang="fr-FR"/>
              <a:pPr>
                <a:defRPr/>
              </a:pPr>
              <a:t>‹N°›</a:t>
            </a:fld>
            <a:endParaRPr lang="fr-FR"/>
          </a:p>
        </p:txBody>
      </p:sp>
    </p:spTree>
    <p:extLst>
      <p:ext uri="{BB962C8B-B14F-4D97-AF65-F5344CB8AC3E}">
        <p14:creationId xmlns:p14="http://schemas.microsoft.com/office/powerpoint/2010/main" val="1432287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019DBC7A-E348-4FDD-9F7A-5330C3D3D803}" type="slidenum">
              <a:rPr lang="fr-FR"/>
              <a:pPr>
                <a:defRPr/>
              </a:pPr>
              <a:t>‹N°›</a:t>
            </a:fld>
            <a:endParaRPr lang="fr-FR"/>
          </a:p>
        </p:txBody>
      </p:sp>
    </p:spTree>
    <p:extLst>
      <p:ext uri="{BB962C8B-B14F-4D97-AF65-F5344CB8AC3E}">
        <p14:creationId xmlns:p14="http://schemas.microsoft.com/office/powerpoint/2010/main" val="307997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23441025" y="3871913"/>
            <a:ext cx="6991350" cy="34850387"/>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2466975" y="3871913"/>
            <a:ext cx="20821650" cy="3485038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BB11C180-7774-4464-8C7D-F064E12966E2}" type="slidenum">
              <a:rPr lang="fr-FR"/>
              <a:pPr>
                <a:defRPr/>
              </a:pPr>
              <a:t>‹N°›</a:t>
            </a:fld>
            <a:endParaRPr lang="fr-FR"/>
          </a:p>
        </p:txBody>
      </p:sp>
    </p:spTree>
    <p:extLst>
      <p:ext uri="{BB962C8B-B14F-4D97-AF65-F5344CB8AC3E}">
        <p14:creationId xmlns:p14="http://schemas.microsoft.com/office/powerpoint/2010/main" val="39552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C1F1498A-0910-4319-80F8-AB3938A176C7}" type="slidenum">
              <a:rPr lang="fr-FR"/>
              <a:pPr>
                <a:defRPr/>
              </a:pPr>
              <a:t>‹N°›</a:t>
            </a:fld>
            <a:endParaRPr lang="fr-FR"/>
          </a:p>
        </p:txBody>
      </p:sp>
    </p:spTree>
    <p:extLst>
      <p:ext uri="{BB962C8B-B14F-4D97-AF65-F5344CB8AC3E}">
        <p14:creationId xmlns:p14="http://schemas.microsoft.com/office/powerpoint/2010/main" val="242496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2598738" y="27992388"/>
            <a:ext cx="27963812" cy="8651875"/>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2598738" y="18464213"/>
            <a:ext cx="27963812" cy="9528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ECA21D13-DE9D-46BD-A5A0-83FE51B4711A}" type="slidenum">
              <a:rPr lang="fr-FR"/>
              <a:pPr>
                <a:defRPr/>
              </a:pPr>
              <a:t>‹N°›</a:t>
            </a:fld>
            <a:endParaRPr lang="fr-FR"/>
          </a:p>
        </p:txBody>
      </p:sp>
    </p:spTree>
    <p:extLst>
      <p:ext uri="{BB962C8B-B14F-4D97-AF65-F5344CB8AC3E}">
        <p14:creationId xmlns:p14="http://schemas.microsoft.com/office/powerpoint/2010/main" val="1413005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2466975" y="12584113"/>
            <a:ext cx="13906500" cy="26138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16525875" y="12584113"/>
            <a:ext cx="13906500" cy="26138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EC0A8D3E-1D59-4132-82B4-CEA21FD429C8}" type="slidenum">
              <a:rPr lang="fr-FR"/>
              <a:pPr>
                <a:defRPr/>
              </a:pPr>
              <a:t>‹N°›</a:t>
            </a:fld>
            <a:endParaRPr lang="fr-FR"/>
          </a:p>
        </p:txBody>
      </p:sp>
    </p:spTree>
    <p:extLst>
      <p:ext uri="{BB962C8B-B14F-4D97-AF65-F5344CB8AC3E}">
        <p14:creationId xmlns:p14="http://schemas.microsoft.com/office/powerpoint/2010/main" val="3441770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644650" y="1744663"/>
            <a:ext cx="29610050" cy="7259637"/>
          </a:xfrm>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1644650" y="9750425"/>
            <a:ext cx="14536738" cy="4064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1644650" y="13814425"/>
            <a:ext cx="14536738" cy="25099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16713200" y="9750425"/>
            <a:ext cx="14541500" cy="4064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16713200" y="13814425"/>
            <a:ext cx="14541500" cy="25099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Rectangle 4"/>
          <p:cNvSpPr>
            <a:spLocks noGrp="1" noChangeArrowheads="1"/>
          </p:cNvSpPr>
          <p:nvPr>
            <p:ph type="dt" sz="half" idx="10"/>
          </p:nvPr>
        </p:nvSpPr>
        <p:spPr>
          <a:ln/>
        </p:spPr>
        <p:txBody>
          <a:bodyPr/>
          <a:lstStyle>
            <a:lvl1pPr>
              <a:defRPr/>
            </a:lvl1pPr>
          </a:lstStyle>
          <a:p>
            <a:pPr>
              <a:defRPr/>
            </a:pPr>
            <a:endParaRPr lang="fr-FR"/>
          </a:p>
        </p:txBody>
      </p:sp>
      <p:sp>
        <p:nvSpPr>
          <p:cNvPr id="8" name="Rectangle 5"/>
          <p:cNvSpPr>
            <a:spLocks noGrp="1" noChangeArrowheads="1"/>
          </p:cNvSpPr>
          <p:nvPr>
            <p:ph type="ftr" sz="quarter" idx="11"/>
          </p:nvPr>
        </p:nvSpPr>
        <p:spPr>
          <a:ln/>
        </p:spPr>
        <p:txBody>
          <a:bodyPr/>
          <a:lstStyle>
            <a:lvl1pPr>
              <a:defRPr/>
            </a:lvl1pPr>
          </a:lstStyle>
          <a:p>
            <a:pPr>
              <a:defRPr/>
            </a:pPr>
            <a:endParaRPr lang="fr-FR"/>
          </a:p>
        </p:txBody>
      </p:sp>
      <p:sp>
        <p:nvSpPr>
          <p:cNvPr id="9" name="Rectangle 6"/>
          <p:cNvSpPr>
            <a:spLocks noGrp="1" noChangeArrowheads="1"/>
          </p:cNvSpPr>
          <p:nvPr>
            <p:ph type="sldNum" sz="quarter" idx="12"/>
          </p:nvPr>
        </p:nvSpPr>
        <p:spPr>
          <a:ln/>
        </p:spPr>
        <p:txBody>
          <a:bodyPr/>
          <a:lstStyle>
            <a:lvl1pPr>
              <a:defRPr/>
            </a:lvl1pPr>
          </a:lstStyle>
          <a:p>
            <a:pPr>
              <a:defRPr/>
            </a:pPr>
            <a:fld id="{B6D69B20-7516-411E-898A-C50562FD3230}" type="slidenum">
              <a:rPr lang="fr-FR"/>
              <a:pPr>
                <a:defRPr/>
              </a:pPr>
              <a:t>‹N°›</a:t>
            </a:fld>
            <a:endParaRPr lang="fr-FR"/>
          </a:p>
        </p:txBody>
      </p:sp>
    </p:spTree>
    <p:extLst>
      <p:ext uri="{BB962C8B-B14F-4D97-AF65-F5344CB8AC3E}">
        <p14:creationId xmlns:p14="http://schemas.microsoft.com/office/powerpoint/2010/main" val="317281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Rectangle 4"/>
          <p:cNvSpPr>
            <a:spLocks noGrp="1" noChangeArrowheads="1"/>
          </p:cNvSpPr>
          <p:nvPr>
            <p:ph type="dt" sz="half" idx="10"/>
          </p:nvPr>
        </p:nvSpPr>
        <p:spPr>
          <a:ln/>
        </p:spPr>
        <p:txBody>
          <a:bodyPr/>
          <a:lstStyle>
            <a:lvl1pPr>
              <a:defRPr/>
            </a:lvl1pPr>
          </a:lstStyle>
          <a:p>
            <a:pPr>
              <a:defRPr/>
            </a:pPr>
            <a:endParaRPr lang="fr-FR"/>
          </a:p>
        </p:txBody>
      </p:sp>
      <p:sp>
        <p:nvSpPr>
          <p:cNvPr id="4" name="Rectangle 5"/>
          <p:cNvSpPr>
            <a:spLocks noGrp="1" noChangeArrowheads="1"/>
          </p:cNvSpPr>
          <p:nvPr>
            <p:ph type="ftr" sz="quarter" idx="11"/>
          </p:nvPr>
        </p:nvSpPr>
        <p:spPr>
          <a:ln/>
        </p:spPr>
        <p:txBody>
          <a:bodyPr/>
          <a:lstStyle>
            <a:lvl1pPr>
              <a:defRPr/>
            </a:lvl1pPr>
          </a:lstStyle>
          <a:p>
            <a:pPr>
              <a:defRPr/>
            </a:pPr>
            <a:endParaRPr lang="fr-FR"/>
          </a:p>
        </p:txBody>
      </p:sp>
      <p:sp>
        <p:nvSpPr>
          <p:cNvPr id="5" name="Rectangle 6"/>
          <p:cNvSpPr>
            <a:spLocks noGrp="1" noChangeArrowheads="1"/>
          </p:cNvSpPr>
          <p:nvPr>
            <p:ph type="sldNum" sz="quarter" idx="12"/>
          </p:nvPr>
        </p:nvSpPr>
        <p:spPr>
          <a:ln/>
        </p:spPr>
        <p:txBody>
          <a:bodyPr/>
          <a:lstStyle>
            <a:lvl1pPr>
              <a:defRPr/>
            </a:lvl1pPr>
          </a:lstStyle>
          <a:p>
            <a:pPr>
              <a:defRPr/>
            </a:pPr>
            <a:fld id="{26695042-D50E-4E43-8C90-881E13D7B674}" type="slidenum">
              <a:rPr lang="fr-FR"/>
              <a:pPr>
                <a:defRPr/>
              </a:pPr>
              <a:t>‹N°›</a:t>
            </a:fld>
            <a:endParaRPr lang="fr-FR"/>
          </a:p>
        </p:txBody>
      </p:sp>
    </p:spTree>
    <p:extLst>
      <p:ext uri="{BB962C8B-B14F-4D97-AF65-F5344CB8AC3E}">
        <p14:creationId xmlns:p14="http://schemas.microsoft.com/office/powerpoint/2010/main" val="714457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fr-FR"/>
          </a:p>
        </p:txBody>
      </p:sp>
      <p:sp>
        <p:nvSpPr>
          <p:cNvPr id="3" name="Rectangle 5"/>
          <p:cNvSpPr>
            <a:spLocks noGrp="1" noChangeArrowheads="1"/>
          </p:cNvSpPr>
          <p:nvPr>
            <p:ph type="ftr" sz="quarter" idx="11"/>
          </p:nvPr>
        </p:nvSpPr>
        <p:spPr>
          <a:ln/>
        </p:spPr>
        <p:txBody>
          <a:bodyPr/>
          <a:lstStyle>
            <a:lvl1pPr>
              <a:defRPr/>
            </a:lvl1pPr>
          </a:lstStyle>
          <a:p>
            <a:pPr>
              <a:defRPr/>
            </a:pPr>
            <a:endParaRPr lang="fr-FR"/>
          </a:p>
        </p:txBody>
      </p:sp>
      <p:sp>
        <p:nvSpPr>
          <p:cNvPr id="4" name="Rectangle 6"/>
          <p:cNvSpPr>
            <a:spLocks noGrp="1" noChangeArrowheads="1"/>
          </p:cNvSpPr>
          <p:nvPr>
            <p:ph type="sldNum" sz="quarter" idx="12"/>
          </p:nvPr>
        </p:nvSpPr>
        <p:spPr>
          <a:ln/>
        </p:spPr>
        <p:txBody>
          <a:bodyPr/>
          <a:lstStyle>
            <a:lvl1pPr>
              <a:defRPr/>
            </a:lvl1pPr>
          </a:lstStyle>
          <a:p>
            <a:pPr>
              <a:defRPr/>
            </a:pPr>
            <a:fld id="{2E59946D-8651-4DE6-9044-D5C3264FDE6C}" type="slidenum">
              <a:rPr lang="fr-FR"/>
              <a:pPr>
                <a:defRPr/>
              </a:pPr>
              <a:t>‹N°›</a:t>
            </a:fld>
            <a:endParaRPr lang="fr-FR"/>
          </a:p>
        </p:txBody>
      </p:sp>
    </p:spTree>
    <p:extLst>
      <p:ext uri="{BB962C8B-B14F-4D97-AF65-F5344CB8AC3E}">
        <p14:creationId xmlns:p14="http://schemas.microsoft.com/office/powerpoint/2010/main" val="231775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644650" y="1735138"/>
            <a:ext cx="10823575" cy="7380287"/>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12863513" y="1735138"/>
            <a:ext cx="18391187" cy="37179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1644650" y="9115425"/>
            <a:ext cx="10823575" cy="29798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E16A57B1-9737-43F1-B7FF-32FDD32C3883}" type="slidenum">
              <a:rPr lang="fr-FR"/>
              <a:pPr>
                <a:defRPr/>
              </a:pPr>
              <a:t>‹N°›</a:t>
            </a:fld>
            <a:endParaRPr lang="fr-FR"/>
          </a:p>
        </p:txBody>
      </p:sp>
    </p:spTree>
    <p:extLst>
      <p:ext uri="{BB962C8B-B14F-4D97-AF65-F5344CB8AC3E}">
        <p14:creationId xmlns:p14="http://schemas.microsoft.com/office/powerpoint/2010/main" val="710735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448425" y="30494288"/>
            <a:ext cx="19738975" cy="3598862"/>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6448425" y="3892550"/>
            <a:ext cx="19738975" cy="261381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BE" noProof="0"/>
          </a:p>
        </p:txBody>
      </p:sp>
      <p:sp>
        <p:nvSpPr>
          <p:cNvPr id="4" name="Espace réservé du texte 3"/>
          <p:cNvSpPr>
            <a:spLocks noGrp="1"/>
          </p:cNvSpPr>
          <p:nvPr>
            <p:ph type="body" sz="half" idx="2"/>
          </p:nvPr>
        </p:nvSpPr>
        <p:spPr>
          <a:xfrm>
            <a:off x="6448425" y="34093150"/>
            <a:ext cx="19738975" cy="51133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2C9927A8-AE89-4591-85F6-A4B2E07CB524}" type="slidenum">
              <a:rPr lang="fr-FR"/>
              <a:pPr>
                <a:defRPr/>
              </a:pPr>
              <a:t>‹N°›</a:t>
            </a:fld>
            <a:endParaRPr lang="fr-FR"/>
          </a:p>
        </p:txBody>
      </p:sp>
    </p:spTree>
    <p:extLst>
      <p:ext uri="{BB962C8B-B14F-4D97-AF65-F5344CB8AC3E}">
        <p14:creationId xmlns:p14="http://schemas.microsoft.com/office/powerpoint/2010/main" val="190408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6975" y="3871913"/>
            <a:ext cx="27965400" cy="726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ctr" anchorCtr="0" compatLnSpc="1">
            <a:prstTxWarp prst="textNoShape">
              <a:avLst/>
            </a:prstTxWarp>
          </a:bodyPr>
          <a:lstStyle/>
          <a:p>
            <a:pPr lvl="0"/>
            <a:r>
              <a:rPr lang="fr-FR" altLang="fr-FR"/>
              <a:t>Cliquez et modifiez le titre</a:t>
            </a:r>
          </a:p>
        </p:txBody>
      </p:sp>
      <p:sp>
        <p:nvSpPr>
          <p:cNvPr id="1027" name="Rectangle 3"/>
          <p:cNvSpPr>
            <a:spLocks noGrp="1" noChangeArrowheads="1"/>
          </p:cNvSpPr>
          <p:nvPr>
            <p:ph type="body" idx="1"/>
          </p:nvPr>
        </p:nvSpPr>
        <p:spPr bwMode="auto">
          <a:xfrm>
            <a:off x="2466975" y="12584113"/>
            <a:ext cx="27965400" cy="26138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28" name="Rectangle 4"/>
          <p:cNvSpPr>
            <a:spLocks noGrp="1" noChangeArrowheads="1"/>
          </p:cNvSpPr>
          <p:nvPr>
            <p:ph type="dt" sz="half" idx="2"/>
          </p:nvPr>
        </p:nvSpPr>
        <p:spPr bwMode="auto">
          <a:xfrm>
            <a:off x="2466975" y="39690675"/>
            <a:ext cx="6854825" cy="290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lvl1pPr defTabSz="4368800">
              <a:defRPr sz="6700">
                <a:latin typeface="Arial" charset="0"/>
                <a:ea typeface="ＭＳ Ｐゴシック" pitchFamily="1" charset="-128"/>
                <a:cs typeface="+mn-cs"/>
              </a:defRPr>
            </a:lvl1pPr>
          </a:lstStyle>
          <a:p>
            <a:pPr>
              <a:defRPr/>
            </a:pPr>
            <a:endParaRPr lang="fr-FR"/>
          </a:p>
        </p:txBody>
      </p:sp>
      <p:sp>
        <p:nvSpPr>
          <p:cNvPr id="1029" name="Rectangle 5"/>
          <p:cNvSpPr>
            <a:spLocks noGrp="1" noChangeArrowheads="1"/>
          </p:cNvSpPr>
          <p:nvPr>
            <p:ph type="ftr" sz="quarter" idx="3"/>
          </p:nvPr>
        </p:nvSpPr>
        <p:spPr bwMode="auto">
          <a:xfrm>
            <a:off x="11241088" y="39690675"/>
            <a:ext cx="10417175" cy="290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lvl1pPr algn="ctr" defTabSz="4368800">
              <a:defRPr sz="6700">
                <a:latin typeface="Arial" charset="0"/>
                <a:ea typeface="ＭＳ Ｐゴシック" pitchFamily="1" charset="-128"/>
                <a:cs typeface="+mn-cs"/>
              </a:defRPr>
            </a:lvl1pPr>
          </a:lstStyle>
          <a:p>
            <a:pPr>
              <a:defRPr/>
            </a:pPr>
            <a:endParaRPr lang="fr-FR"/>
          </a:p>
        </p:txBody>
      </p:sp>
      <p:sp>
        <p:nvSpPr>
          <p:cNvPr id="1030" name="Rectangle 6"/>
          <p:cNvSpPr>
            <a:spLocks noGrp="1" noChangeArrowheads="1"/>
          </p:cNvSpPr>
          <p:nvPr>
            <p:ph type="sldNum" sz="quarter" idx="4"/>
          </p:nvPr>
        </p:nvSpPr>
        <p:spPr bwMode="auto">
          <a:xfrm>
            <a:off x="23577550" y="39690675"/>
            <a:ext cx="6854825" cy="290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lvl1pPr algn="r" defTabSz="4368800">
              <a:defRPr sz="6700">
                <a:latin typeface="Arial" pitchFamily="34" charset="0"/>
              </a:defRPr>
            </a:lvl1pPr>
          </a:lstStyle>
          <a:p>
            <a:pPr>
              <a:defRPr/>
            </a:pPr>
            <a:fld id="{1E413866-0F0A-4397-B4FA-16DD288A855C}"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68800" rtl="0" eaLnBrk="0" fontAlgn="base" hangingPunct="0">
        <a:spcBef>
          <a:spcPct val="0"/>
        </a:spcBef>
        <a:spcAft>
          <a:spcPct val="0"/>
        </a:spcAft>
        <a:defRPr sz="21000">
          <a:solidFill>
            <a:schemeClr val="tx2"/>
          </a:solidFill>
          <a:latin typeface="+mj-lt"/>
          <a:ea typeface="+mj-ea"/>
          <a:cs typeface="ＭＳ Ｐゴシック" charset="0"/>
        </a:defRPr>
      </a:lvl1pPr>
      <a:lvl2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2pPr>
      <a:lvl3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3pPr>
      <a:lvl4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4pPr>
      <a:lvl5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5pPr>
      <a:lvl6pPr marL="457200" algn="ctr" defTabSz="4368800" rtl="0" fontAlgn="base">
        <a:spcBef>
          <a:spcPct val="0"/>
        </a:spcBef>
        <a:spcAft>
          <a:spcPct val="0"/>
        </a:spcAft>
        <a:defRPr sz="21000">
          <a:solidFill>
            <a:schemeClr val="tx2"/>
          </a:solidFill>
          <a:latin typeface="Arial" charset="0"/>
          <a:ea typeface="ＭＳ Ｐゴシック" pitchFamily="1" charset="-128"/>
        </a:defRPr>
      </a:lvl6pPr>
      <a:lvl7pPr marL="914400" algn="ctr" defTabSz="4368800" rtl="0" fontAlgn="base">
        <a:spcBef>
          <a:spcPct val="0"/>
        </a:spcBef>
        <a:spcAft>
          <a:spcPct val="0"/>
        </a:spcAft>
        <a:defRPr sz="21000">
          <a:solidFill>
            <a:schemeClr val="tx2"/>
          </a:solidFill>
          <a:latin typeface="Arial" charset="0"/>
          <a:ea typeface="ＭＳ Ｐゴシック" pitchFamily="1" charset="-128"/>
        </a:defRPr>
      </a:lvl7pPr>
      <a:lvl8pPr marL="1371600" algn="ctr" defTabSz="4368800" rtl="0" fontAlgn="base">
        <a:spcBef>
          <a:spcPct val="0"/>
        </a:spcBef>
        <a:spcAft>
          <a:spcPct val="0"/>
        </a:spcAft>
        <a:defRPr sz="21000">
          <a:solidFill>
            <a:schemeClr val="tx2"/>
          </a:solidFill>
          <a:latin typeface="Arial" charset="0"/>
          <a:ea typeface="ＭＳ Ｐゴシック" pitchFamily="1" charset="-128"/>
        </a:defRPr>
      </a:lvl8pPr>
      <a:lvl9pPr marL="1828800" algn="ctr" defTabSz="4368800" rtl="0" fontAlgn="base">
        <a:spcBef>
          <a:spcPct val="0"/>
        </a:spcBef>
        <a:spcAft>
          <a:spcPct val="0"/>
        </a:spcAft>
        <a:defRPr sz="21000">
          <a:solidFill>
            <a:schemeClr val="tx2"/>
          </a:solidFill>
          <a:latin typeface="Arial" charset="0"/>
          <a:ea typeface="ＭＳ Ｐゴシック" pitchFamily="1" charset="-128"/>
        </a:defRPr>
      </a:lvl9pPr>
    </p:titleStyle>
    <p:bodyStyle>
      <a:lvl1pPr marL="1638300" indent="-1638300" algn="l" defTabSz="4368800" rtl="0" eaLnBrk="0" fontAlgn="base" hangingPunct="0">
        <a:spcBef>
          <a:spcPct val="20000"/>
        </a:spcBef>
        <a:spcAft>
          <a:spcPct val="0"/>
        </a:spcAft>
        <a:buChar char="•"/>
        <a:defRPr sz="15300">
          <a:solidFill>
            <a:schemeClr val="tx1"/>
          </a:solidFill>
          <a:latin typeface="+mn-lt"/>
          <a:ea typeface="+mn-ea"/>
          <a:cs typeface="ＭＳ Ｐゴシック" charset="0"/>
        </a:defRPr>
      </a:lvl1pPr>
      <a:lvl2pPr marL="3549650" indent="-1365250" algn="l" defTabSz="4368800" rtl="0" eaLnBrk="0" fontAlgn="base" hangingPunct="0">
        <a:spcBef>
          <a:spcPct val="20000"/>
        </a:spcBef>
        <a:spcAft>
          <a:spcPct val="0"/>
        </a:spcAft>
        <a:buChar char="–"/>
        <a:defRPr sz="13400">
          <a:solidFill>
            <a:schemeClr val="tx1"/>
          </a:solidFill>
          <a:latin typeface="+mn-lt"/>
          <a:ea typeface="+mn-ea"/>
        </a:defRPr>
      </a:lvl2pPr>
      <a:lvl3pPr marL="5461000" indent="-1092200" algn="l" defTabSz="4368800" rtl="0" eaLnBrk="0" fontAlgn="base" hangingPunct="0">
        <a:spcBef>
          <a:spcPct val="20000"/>
        </a:spcBef>
        <a:spcAft>
          <a:spcPct val="0"/>
        </a:spcAft>
        <a:buChar char="•"/>
        <a:defRPr sz="11500">
          <a:solidFill>
            <a:schemeClr val="tx1"/>
          </a:solidFill>
          <a:latin typeface="+mn-lt"/>
          <a:ea typeface="+mn-ea"/>
        </a:defRPr>
      </a:lvl3pPr>
      <a:lvl4pPr marL="7645400" indent="-1092200" algn="l" defTabSz="4368800" rtl="0" eaLnBrk="0" fontAlgn="base" hangingPunct="0">
        <a:spcBef>
          <a:spcPct val="20000"/>
        </a:spcBef>
        <a:spcAft>
          <a:spcPct val="0"/>
        </a:spcAft>
        <a:buChar char="–"/>
        <a:defRPr sz="9600">
          <a:solidFill>
            <a:schemeClr val="tx1"/>
          </a:solidFill>
          <a:latin typeface="+mn-lt"/>
          <a:ea typeface="+mn-ea"/>
        </a:defRPr>
      </a:lvl4pPr>
      <a:lvl5pPr marL="9831388" indent="-1093788" algn="l" defTabSz="4368800" rtl="0" eaLnBrk="0" fontAlgn="base" hangingPunct="0">
        <a:spcBef>
          <a:spcPct val="20000"/>
        </a:spcBef>
        <a:spcAft>
          <a:spcPct val="0"/>
        </a:spcAft>
        <a:buChar char="»"/>
        <a:defRPr sz="9600">
          <a:solidFill>
            <a:schemeClr val="tx1"/>
          </a:solidFill>
          <a:latin typeface="+mn-lt"/>
          <a:ea typeface="+mn-ea"/>
        </a:defRPr>
      </a:lvl5pPr>
      <a:lvl6pPr marL="10288588" indent="-1093788" algn="l" defTabSz="4368800" rtl="0" fontAlgn="base">
        <a:spcBef>
          <a:spcPct val="20000"/>
        </a:spcBef>
        <a:spcAft>
          <a:spcPct val="0"/>
        </a:spcAft>
        <a:buChar char="»"/>
        <a:defRPr sz="9600">
          <a:solidFill>
            <a:schemeClr val="tx1"/>
          </a:solidFill>
          <a:latin typeface="+mn-lt"/>
          <a:ea typeface="+mn-ea"/>
        </a:defRPr>
      </a:lvl6pPr>
      <a:lvl7pPr marL="10745788" indent="-1093788" algn="l" defTabSz="4368800" rtl="0" fontAlgn="base">
        <a:spcBef>
          <a:spcPct val="20000"/>
        </a:spcBef>
        <a:spcAft>
          <a:spcPct val="0"/>
        </a:spcAft>
        <a:buChar char="»"/>
        <a:defRPr sz="9600">
          <a:solidFill>
            <a:schemeClr val="tx1"/>
          </a:solidFill>
          <a:latin typeface="+mn-lt"/>
          <a:ea typeface="+mn-ea"/>
        </a:defRPr>
      </a:lvl7pPr>
      <a:lvl8pPr marL="11202988" indent="-1093788" algn="l" defTabSz="4368800" rtl="0" fontAlgn="base">
        <a:spcBef>
          <a:spcPct val="20000"/>
        </a:spcBef>
        <a:spcAft>
          <a:spcPct val="0"/>
        </a:spcAft>
        <a:buChar char="»"/>
        <a:defRPr sz="9600">
          <a:solidFill>
            <a:schemeClr val="tx1"/>
          </a:solidFill>
          <a:latin typeface="+mn-lt"/>
          <a:ea typeface="+mn-ea"/>
        </a:defRPr>
      </a:lvl8pPr>
      <a:lvl9pPr marL="11660188" indent="-1093788" algn="l" defTabSz="4368800" rtl="0" fontAlgn="base">
        <a:spcBef>
          <a:spcPct val="20000"/>
        </a:spcBef>
        <a:spcAft>
          <a:spcPct val="0"/>
        </a:spcAft>
        <a:buChar char="»"/>
        <a:defRPr sz="9600">
          <a:solidFill>
            <a:schemeClr val="tx1"/>
          </a:solidFill>
          <a:latin typeface="+mn-lt"/>
          <a:ea typeface="+mn-ea"/>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diagramLayout" Target="../diagrams/layout2.xml"/><Relationship Id="rId18" Type="http://schemas.openxmlformats.org/officeDocument/2006/relationships/image" Target="../media/image6.png"/><Relationship Id="rId3" Type="http://schemas.openxmlformats.org/officeDocument/2006/relationships/image" Target="../media/image1.wmf"/><Relationship Id="rId7" Type="http://schemas.openxmlformats.org/officeDocument/2006/relationships/diagramData" Target="../diagrams/data1.xml"/><Relationship Id="rId12" Type="http://schemas.openxmlformats.org/officeDocument/2006/relationships/diagramData" Target="../diagrams/data2.xml"/><Relationship Id="rId17" Type="http://schemas.openxmlformats.org/officeDocument/2006/relationships/image" Target="../media/image5.png"/><Relationship Id="rId2" Type="http://schemas.openxmlformats.org/officeDocument/2006/relationships/notesSlide" Target="../notesSlides/notesSlide1.xml"/><Relationship Id="rId16" Type="http://schemas.microsoft.com/office/2007/relationships/diagramDrawing" Target="../diagrams/drawing2.xml"/><Relationship Id="rId20"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diagramDrawing" Target="../diagrams/drawing1.xml"/><Relationship Id="rId5" Type="http://schemas.openxmlformats.org/officeDocument/2006/relationships/image" Target="../media/image3.jpeg"/><Relationship Id="rId15" Type="http://schemas.openxmlformats.org/officeDocument/2006/relationships/diagramColors" Target="../diagrams/colors2.xml"/><Relationship Id="rId10" Type="http://schemas.openxmlformats.org/officeDocument/2006/relationships/diagramColors" Target="../diagrams/colors1.xml"/><Relationship Id="rId19" Type="http://schemas.openxmlformats.org/officeDocument/2006/relationships/image" Target="../media/image7.png"/><Relationship Id="rId4" Type="http://schemas.openxmlformats.org/officeDocument/2006/relationships/image" Target="../media/image2.wmf"/><Relationship Id="rId9" Type="http://schemas.openxmlformats.org/officeDocument/2006/relationships/diagramQuickStyle" Target="../diagrams/quickStyle1.xml"/><Relationship Id="rId1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 coins arrondis 23">
            <a:extLst>
              <a:ext uri="{FF2B5EF4-FFF2-40B4-BE49-F238E27FC236}">
                <a16:creationId xmlns:a16="http://schemas.microsoft.com/office/drawing/2014/main" id="{A08EBD0D-A755-475E-8A61-CDC8EE7932C4}"/>
              </a:ext>
            </a:extLst>
          </p:cNvPr>
          <p:cNvSpPr/>
          <p:nvPr/>
        </p:nvSpPr>
        <p:spPr bwMode="auto">
          <a:xfrm>
            <a:off x="2408115" y="27613941"/>
            <a:ext cx="29099791" cy="12817425"/>
          </a:xfrm>
          <a:prstGeom prst="roundRect">
            <a:avLst/>
          </a:prstGeom>
          <a:gradFill flip="none" rotWithShape="1">
            <a:gsLst>
              <a:gs pos="0">
                <a:srgbClr val="6C5098">
                  <a:tint val="66000"/>
                  <a:satMod val="160000"/>
                </a:srgbClr>
              </a:gs>
              <a:gs pos="50000">
                <a:srgbClr val="6C5098">
                  <a:tint val="44500"/>
                  <a:satMod val="160000"/>
                </a:srgbClr>
              </a:gs>
              <a:gs pos="100000">
                <a:srgbClr val="6C5098">
                  <a:tint val="23500"/>
                  <a:satMod val="160000"/>
                </a:srgbClr>
              </a:gs>
            </a:gsLst>
            <a:path path="circle">
              <a:fillToRect l="50000" t="50000" r="50000" b="50000"/>
            </a:path>
            <a:tileRect/>
          </a:gradFill>
          <a:ln w="127000" cap="flat" cmpd="sng" algn="ctr">
            <a:solidFill>
              <a:srgbClr val="BDAFD5"/>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BE" sz="2400" b="0" i="0" u="none" strike="noStrike" cap="none" normalizeH="0" baseline="0" dirty="0">
              <a:ln>
                <a:noFill/>
              </a:ln>
              <a:solidFill>
                <a:schemeClr val="tx1"/>
              </a:solidFill>
              <a:effectLst/>
              <a:latin typeface="Arial" charset="0"/>
              <a:ea typeface="ＭＳ Ｐゴシック" pitchFamily="1" charset="-128"/>
            </a:endParaRPr>
          </a:p>
        </p:txBody>
      </p:sp>
      <p:sp>
        <p:nvSpPr>
          <p:cNvPr id="2070" name="ZoneTexte 1"/>
          <p:cNvSpPr txBox="1">
            <a:spLocks noChangeArrowheads="1"/>
          </p:cNvSpPr>
          <p:nvPr/>
        </p:nvSpPr>
        <p:spPr bwMode="auto">
          <a:xfrm rot="16200000">
            <a:off x="-21167694" y="21130919"/>
            <a:ext cx="43628508" cy="1312861"/>
          </a:xfrm>
          <a:prstGeom prst="rect">
            <a:avLst/>
          </a:prstGeom>
          <a:solidFill>
            <a:srgbClr val="6C5098"/>
          </a:solidFill>
          <a:ln>
            <a:noFill/>
          </a:ln>
        </p:spPr>
        <p:txBody>
          <a:bodyPr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Aft>
                <a:spcPts val="1800"/>
              </a:spcAft>
              <a:defRPr/>
            </a:pPr>
            <a:r>
              <a:rPr lang="fr-FR" sz="6600" b="1" dirty="0">
                <a:solidFill>
                  <a:schemeClr val="accent3"/>
                </a:solidFill>
                <a:latin typeface="+mn-lt"/>
              </a:rPr>
              <a:t>UNIVERSITÉ LIBRE DE BRUXELLES</a:t>
            </a:r>
            <a:r>
              <a:rPr lang="fr-FR" sz="6600" dirty="0">
                <a:solidFill>
                  <a:schemeClr val="accent3"/>
                </a:solidFill>
                <a:latin typeface="+mn-lt"/>
              </a:rPr>
              <a:t> - </a:t>
            </a:r>
            <a:r>
              <a:rPr lang="fr-FR" sz="6600" b="1" dirty="0">
                <a:solidFill>
                  <a:schemeClr val="accent3"/>
                </a:solidFill>
                <a:latin typeface="+mn-lt"/>
              </a:rPr>
              <a:t>FACULTÉ DES SCIENCES</a:t>
            </a:r>
          </a:p>
        </p:txBody>
      </p:sp>
      <p:pic>
        <p:nvPicPr>
          <p:cNvPr id="2055" name="Picture 11" descr="C:\Users\Jérôme\Desktop\Faculté des Sciences\Logo\nouveaux\ULB mauve seul.ep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03775" y="40878125"/>
            <a:ext cx="2608263"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3" descr="C:\Users\Jérôme\Desktop\PSD2012\expo\panneaux\faculté-droite.ep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725438" y="40611425"/>
            <a:ext cx="4262437"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Zone de texte 11">
            <a:extLst>
              <a:ext uri="{FF2B5EF4-FFF2-40B4-BE49-F238E27FC236}">
                <a16:creationId xmlns:a16="http://schemas.microsoft.com/office/drawing/2014/main" id="{CA7DC187-092B-400A-8FE4-AC25346D6EED}"/>
              </a:ext>
            </a:extLst>
          </p:cNvPr>
          <p:cNvSpPr txBox="1">
            <a:spLocks noChangeArrowheads="1"/>
          </p:cNvSpPr>
          <p:nvPr/>
        </p:nvSpPr>
        <p:spPr bwMode="auto">
          <a:xfrm>
            <a:off x="1832051" y="42857953"/>
            <a:ext cx="21967600" cy="969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lang="fr-FR" altLang="fr-FR" sz="1900" dirty="0">
                <a:latin typeface="+mj-lt"/>
              </a:rPr>
              <a:t>© Toute reproduction, m</a:t>
            </a:r>
            <a:r>
              <a:rPr lang="fr-FR" altLang="ja-JP" sz="1900" dirty="0">
                <a:latin typeface="+mj-lt"/>
              </a:rPr>
              <a:t>ême</a:t>
            </a:r>
            <a:r>
              <a:rPr lang="fr-FR" altLang="fr-FR" sz="1900" dirty="0">
                <a:latin typeface="+mj-lt"/>
              </a:rPr>
              <a:t> partielle, doit indiquer clairement le nom de tous les auteurs, le nom du Département, </a:t>
            </a:r>
            <a:br>
              <a:rPr lang="fr-FR" altLang="fr-FR" sz="1900" dirty="0">
                <a:latin typeface="+mj-lt"/>
              </a:rPr>
            </a:br>
            <a:r>
              <a:rPr lang="fr-FR" altLang="fr-FR" sz="1900" dirty="0">
                <a:latin typeface="+mj-lt"/>
              </a:rPr>
              <a:t>ainsi que la mention « Printemps des Sciences 2018 – Exposition des Sciences – Bruxelles »</a:t>
            </a:r>
          </a:p>
          <a:p>
            <a:pPr algn="ctr"/>
            <a:endParaRPr lang="fr-FR" altLang="fr-FR" sz="1900" dirty="0">
              <a:latin typeface="+mj-lt"/>
            </a:endParaRPr>
          </a:p>
        </p:txBody>
      </p:sp>
      <p:pic>
        <p:nvPicPr>
          <p:cNvPr id="13" name="Image 47" descr="C:\Users\Jérôme\Desktop\Inforsciences\ulbquadri-3.jpg">
            <a:extLst>
              <a:ext uri="{FF2B5EF4-FFF2-40B4-BE49-F238E27FC236}">
                <a16:creationId xmlns:a16="http://schemas.microsoft.com/office/drawing/2014/main" id="{61A8399E-80EF-49CA-8BD2-90DF458D2BE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657876" y="682950"/>
            <a:ext cx="4061012" cy="406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 13">
            <a:extLst>
              <a:ext uri="{FF2B5EF4-FFF2-40B4-BE49-F238E27FC236}">
                <a16:creationId xmlns:a16="http://schemas.microsoft.com/office/drawing/2014/main" id="{E657C7AE-6B06-4710-B66B-73329A19801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02991" y="760473"/>
            <a:ext cx="4061012" cy="4061012"/>
          </a:xfrm>
          <a:prstGeom prst="rect">
            <a:avLst/>
          </a:prstGeom>
        </p:spPr>
      </p:pic>
      <p:sp>
        <p:nvSpPr>
          <p:cNvPr id="5" name="Rectangle : coins arrondis 4">
            <a:extLst>
              <a:ext uri="{FF2B5EF4-FFF2-40B4-BE49-F238E27FC236}">
                <a16:creationId xmlns:a16="http://schemas.microsoft.com/office/drawing/2014/main" id="{C426993B-9D5F-4868-84A4-DCC221A01052}"/>
              </a:ext>
            </a:extLst>
          </p:cNvPr>
          <p:cNvSpPr/>
          <p:nvPr/>
        </p:nvSpPr>
        <p:spPr bwMode="auto">
          <a:xfrm>
            <a:off x="2408115" y="10789241"/>
            <a:ext cx="29163240" cy="8141041"/>
          </a:xfrm>
          <a:prstGeom prst="roundRect">
            <a:avLst/>
          </a:prstGeom>
          <a:solidFill>
            <a:schemeClr val="accent1">
              <a:lumMod val="75000"/>
            </a:schemeClr>
          </a:solidFill>
          <a:ln w="127000" cap="flat" cmpd="sng" algn="ctr">
            <a:solidFill>
              <a:srgbClr val="BDAFD5"/>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BE" sz="2400" b="0" i="0" u="none" strike="noStrike" cap="none" normalizeH="0" baseline="0" dirty="0">
              <a:ln>
                <a:noFill/>
              </a:ln>
              <a:solidFill>
                <a:schemeClr val="tx1"/>
              </a:solidFill>
              <a:effectLst/>
              <a:latin typeface="Arial" charset="0"/>
              <a:ea typeface="ＭＳ Ｐゴシック" pitchFamily="1" charset="-128"/>
            </a:endParaRPr>
          </a:p>
        </p:txBody>
      </p:sp>
      <p:sp>
        <p:nvSpPr>
          <p:cNvPr id="6" name="ZoneTexte 5">
            <a:extLst>
              <a:ext uri="{FF2B5EF4-FFF2-40B4-BE49-F238E27FC236}">
                <a16:creationId xmlns:a16="http://schemas.microsoft.com/office/drawing/2014/main" id="{76F98605-B039-4C9E-AB7F-0FD72D38A9AE}"/>
              </a:ext>
            </a:extLst>
          </p:cNvPr>
          <p:cNvSpPr txBox="1"/>
          <p:nvPr/>
        </p:nvSpPr>
        <p:spPr>
          <a:xfrm>
            <a:off x="3428663" y="12703632"/>
            <a:ext cx="26042024" cy="5909310"/>
          </a:xfrm>
          <a:prstGeom prst="rect">
            <a:avLst/>
          </a:prstGeom>
          <a:noFill/>
          <a:ln>
            <a:noFill/>
          </a:ln>
        </p:spPr>
        <p:txBody>
          <a:bodyPr wrap="square" rtlCol="0">
            <a:spAutoFit/>
          </a:bodyPr>
          <a:lstStyle/>
          <a:p>
            <a:r>
              <a:rPr lang="fr-FR" sz="5400" dirty="0">
                <a:solidFill>
                  <a:schemeClr val="bg1"/>
                </a:solidFill>
              </a:rPr>
              <a:t>Consulter des informations, se renseigner à travers les réseaux sociaux fait partie de notre quotidien. Cependant on s'interroge pas toujours sur l'exactitude de ces données. Il y a de plus en plus de fausses informations qui circulent sur ces réseaux et ceci devient un vrai problème car on ne sait plus faire la différence entre le vrai et le faux. Le but de ce projet est d'implémenter un classificateur qui après une phase d'apprentissage sur une base de données disponible, sait faire la différence entre les fake news et les informations authentiques. </a:t>
            </a:r>
            <a:endParaRPr lang="fr-BE" sz="5400" dirty="0">
              <a:solidFill>
                <a:schemeClr val="bg1"/>
              </a:solidFill>
            </a:endParaRPr>
          </a:p>
        </p:txBody>
      </p:sp>
      <p:sp>
        <p:nvSpPr>
          <p:cNvPr id="7" name="Rectangle : coins arrondis 6">
            <a:extLst>
              <a:ext uri="{FF2B5EF4-FFF2-40B4-BE49-F238E27FC236}">
                <a16:creationId xmlns:a16="http://schemas.microsoft.com/office/drawing/2014/main" id="{30395DE7-C6BE-4372-8075-168CEF45DF21}"/>
              </a:ext>
            </a:extLst>
          </p:cNvPr>
          <p:cNvSpPr/>
          <p:nvPr/>
        </p:nvSpPr>
        <p:spPr bwMode="auto">
          <a:xfrm>
            <a:off x="2447476" y="19837078"/>
            <a:ext cx="14062523" cy="7355984"/>
          </a:xfrm>
          <a:prstGeom prst="roundRect">
            <a:avLst/>
          </a:prstGeom>
          <a:solidFill>
            <a:srgbClr val="00B050"/>
          </a:solidFill>
          <a:ln w="127000" cap="flat" cmpd="sng" algn="ctr">
            <a:solidFill>
              <a:srgbClr val="BDAFD5"/>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2400" b="0" i="0" u="none" strike="noStrike" cap="none" normalizeH="0" baseline="0">
              <a:ln>
                <a:noFill/>
              </a:ln>
              <a:solidFill>
                <a:schemeClr val="tx1"/>
              </a:solidFill>
              <a:effectLst/>
              <a:latin typeface="Arial" charset="0"/>
              <a:ea typeface="ＭＳ Ｐゴシック" pitchFamily="1" charset="-128"/>
            </a:endParaRPr>
          </a:p>
        </p:txBody>
      </p:sp>
      <p:sp>
        <p:nvSpPr>
          <p:cNvPr id="19" name="Rectangle : coins arrondis 18">
            <a:extLst>
              <a:ext uri="{FF2B5EF4-FFF2-40B4-BE49-F238E27FC236}">
                <a16:creationId xmlns:a16="http://schemas.microsoft.com/office/drawing/2014/main" id="{9FAE40CC-370C-4E43-BB83-E1D9166CAD3F}"/>
              </a:ext>
            </a:extLst>
          </p:cNvPr>
          <p:cNvSpPr/>
          <p:nvPr/>
        </p:nvSpPr>
        <p:spPr bwMode="auto">
          <a:xfrm>
            <a:off x="16991489" y="19765070"/>
            <a:ext cx="14516417" cy="7355984"/>
          </a:xfrm>
          <a:prstGeom prst="roundRect">
            <a:avLst/>
          </a:prstGeom>
          <a:solidFill>
            <a:srgbClr val="00B0F0"/>
          </a:solidFill>
          <a:ln w="127000" cap="flat" cmpd="sng" algn="ctr">
            <a:solidFill>
              <a:srgbClr val="BDAFD5"/>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2400" b="0" i="0" u="none" strike="noStrike" cap="none" normalizeH="0" baseline="0">
              <a:ln>
                <a:noFill/>
              </a:ln>
              <a:solidFill>
                <a:schemeClr val="tx1"/>
              </a:solidFill>
              <a:effectLst/>
              <a:latin typeface="Arial" charset="0"/>
              <a:ea typeface="ＭＳ Ｐゴシック" pitchFamily="1" charset="-128"/>
            </a:endParaRPr>
          </a:p>
        </p:txBody>
      </p:sp>
      <p:sp>
        <p:nvSpPr>
          <p:cNvPr id="8" name="ZoneTexte 7">
            <a:extLst>
              <a:ext uri="{FF2B5EF4-FFF2-40B4-BE49-F238E27FC236}">
                <a16:creationId xmlns:a16="http://schemas.microsoft.com/office/drawing/2014/main" id="{441CF4EF-2B67-464D-9324-2CE9AA3E05BA}"/>
              </a:ext>
            </a:extLst>
          </p:cNvPr>
          <p:cNvSpPr txBox="1"/>
          <p:nvPr/>
        </p:nvSpPr>
        <p:spPr>
          <a:xfrm>
            <a:off x="3354460" y="22141334"/>
            <a:ext cx="13116178" cy="4247317"/>
          </a:xfrm>
          <a:prstGeom prst="rect">
            <a:avLst/>
          </a:prstGeom>
          <a:noFill/>
        </p:spPr>
        <p:txBody>
          <a:bodyPr wrap="square" rtlCol="0">
            <a:spAutoFit/>
          </a:bodyPr>
          <a:lstStyle/>
          <a:p>
            <a:r>
              <a:rPr lang="fr-FR" sz="5400" dirty="0">
                <a:solidFill>
                  <a:schemeClr val="bg1"/>
                </a:solidFill>
              </a:rPr>
              <a:t>Le terme de Machine Learning décrit un processus d’apprentissage  d’un système d’intelligence artificielle grâce a des données collectées et permettant a celle-ci de réagir a données semblables.</a:t>
            </a:r>
            <a:endParaRPr lang="fr-BE" sz="5400" dirty="0">
              <a:solidFill>
                <a:schemeClr val="bg1"/>
              </a:solidFill>
            </a:endParaRPr>
          </a:p>
        </p:txBody>
      </p:sp>
      <p:sp>
        <p:nvSpPr>
          <p:cNvPr id="21" name="ZoneTexte 20">
            <a:extLst>
              <a:ext uri="{FF2B5EF4-FFF2-40B4-BE49-F238E27FC236}">
                <a16:creationId xmlns:a16="http://schemas.microsoft.com/office/drawing/2014/main" id="{C3798254-FC6D-46EC-A335-04FAA46CB424}"/>
              </a:ext>
            </a:extLst>
          </p:cNvPr>
          <p:cNvSpPr txBox="1"/>
          <p:nvPr/>
        </p:nvSpPr>
        <p:spPr>
          <a:xfrm>
            <a:off x="17529795" y="22285350"/>
            <a:ext cx="13116178" cy="3416320"/>
          </a:xfrm>
          <a:prstGeom prst="rect">
            <a:avLst/>
          </a:prstGeom>
          <a:noFill/>
        </p:spPr>
        <p:txBody>
          <a:bodyPr wrap="square" rtlCol="0">
            <a:spAutoFit/>
          </a:bodyPr>
          <a:lstStyle/>
          <a:p>
            <a:r>
              <a:rPr lang="fr-FR" sz="5400" dirty="0">
                <a:solidFill>
                  <a:schemeClr val="bg1"/>
                </a:solidFill>
              </a:rPr>
              <a:t>Les Fake News sont des informations délibérément fausses ou truquées émanant en général d'un ou de plusieurs médias, d'un organisme ou d'un individu. </a:t>
            </a:r>
            <a:endParaRPr lang="fr-BE" sz="5400" dirty="0">
              <a:solidFill>
                <a:schemeClr val="bg1"/>
              </a:solidFill>
            </a:endParaRPr>
          </a:p>
        </p:txBody>
      </p:sp>
      <p:sp>
        <p:nvSpPr>
          <p:cNvPr id="9" name="ZoneTexte 8">
            <a:extLst>
              <a:ext uri="{FF2B5EF4-FFF2-40B4-BE49-F238E27FC236}">
                <a16:creationId xmlns:a16="http://schemas.microsoft.com/office/drawing/2014/main" id="{81CE0F90-4367-4565-AFF3-9AD97411AF2F}"/>
              </a:ext>
            </a:extLst>
          </p:cNvPr>
          <p:cNvSpPr txBox="1"/>
          <p:nvPr/>
        </p:nvSpPr>
        <p:spPr>
          <a:xfrm>
            <a:off x="3642492" y="11340134"/>
            <a:ext cx="10070879" cy="1107996"/>
          </a:xfrm>
          <a:prstGeom prst="rect">
            <a:avLst/>
          </a:prstGeom>
          <a:noFill/>
        </p:spPr>
        <p:txBody>
          <a:bodyPr wrap="square" rtlCol="0">
            <a:spAutoFit/>
          </a:bodyPr>
          <a:lstStyle/>
          <a:p>
            <a:r>
              <a:rPr lang="fr-BE" sz="6600" b="1" dirty="0">
                <a:solidFill>
                  <a:schemeClr val="accent3"/>
                </a:solidFill>
              </a:rPr>
              <a:t>OBJECTIF</a:t>
            </a:r>
          </a:p>
        </p:txBody>
      </p:sp>
      <p:sp>
        <p:nvSpPr>
          <p:cNvPr id="23" name="ZoneTexte 22">
            <a:extLst>
              <a:ext uri="{FF2B5EF4-FFF2-40B4-BE49-F238E27FC236}">
                <a16:creationId xmlns:a16="http://schemas.microsoft.com/office/drawing/2014/main" id="{7D4B74B2-6D4E-41E6-AD17-A746DB5701E6}"/>
              </a:ext>
            </a:extLst>
          </p:cNvPr>
          <p:cNvSpPr txBox="1"/>
          <p:nvPr/>
        </p:nvSpPr>
        <p:spPr>
          <a:xfrm>
            <a:off x="17791060" y="20673298"/>
            <a:ext cx="10070879" cy="1107996"/>
          </a:xfrm>
          <a:prstGeom prst="rect">
            <a:avLst/>
          </a:prstGeom>
          <a:noFill/>
        </p:spPr>
        <p:txBody>
          <a:bodyPr wrap="square" rtlCol="0">
            <a:spAutoFit/>
          </a:bodyPr>
          <a:lstStyle/>
          <a:p>
            <a:r>
              <a:rPr lang="fr-BE" sz="6600" b="1" dirty="0">
                <a:solidFill>
                  <a:schemeClr val="accent3"/>
                </a:solidFill>
                <a:latin typeface="+mn-lt"/>
              </a:rPr>
              <a:t>FAKE NEWS</a:t>
            </a:r>
          </a:p>
        </p:txBody>
      </p:sp>
      <p:sp>
        <p:nvSpPr>
          <p:cNvPr id="25" name="ZoneTexte 24">
            <a:extLst>
              <a:ext uri="{FF2B5EF4-FFF2-40B4-BE49-F238E27FC236}">
                <a16:creationId xmlns:a16="http://schemas.microsoft.com/office/drawing/2014/main" id="{473E6924-B271-4C47-A4DC-C6E3592182C8}"/>
              </a:ext>
            </a:extLst>
          </p:cNvPr>
          <p:cNvSpPr txBox="1"/>
          <p:nvPr/>
        </p:nvSpPr>
        <p:spPr>
          <a:xfrm>
            <a:off x="10256968" y="27802090"/>
            <a:ext cx="12385415" cy="1107996"/>
          </a:xfrm>
          <a:prstGeom prst="rect">
            <a:avLst/>
          </a:prstGeom>
          <a:noFill/>
        </p:spPr>
        <p:txBody>
          <a:bodyPr wrap="square" rtlCol="0">
            <a:spAutoFit/>
          </a:bodyPr>
          <a:lstStyle/>
          <a:p>
            <a:pPr algn="ctr"/>
            <a:r>
              <a:rPr lang="fr-BE" sz="6600" b="1" dirty="0">
                <a:solidFill>
                  <a:schemeClr val="accent3"/>
                </a:solidFill>
              </a:rPr>
              <a:t>COMMENT ÇA MARCHE  ?</a:t>
            </a:r>
          </a:p>
        </p:txBody>
      </p:sp>
      <p:graphicFrame>
        <p:nvGraphicFramePr>
          <p:cNvPr id="10" name="Diagramme 9">
            <a:extLst>
              <a:ext uri="{FF2B5EF4-FFF2-40B4-BE49-F238E27FC236}">
                <a16:creationId xmlns:a16="http://schemas.microsoft.com/office/drawing/2014/main" id="{2F671EE9-38AF-454F-A0B8-42493E1FCA4D}"/>
              </a:ext>
            </a:extLst>
          </p:cNvPr>
          <p:cNvGraphicFramePr/>
          <p:nvPr>
            <p:extLst>
              <p:ext uri="{D42A27DB-BD31-4B8C-83A1-F6EECF244321}">
                <p14:modId xmlns:p14="http://schemas.microsoft.com/office/powerpoint/2010/main" val="305912614"/>
              </p:ext>
            </p:extLst>
          </p:nvPr>
        </p:nvGraphicFramePr>
        <p:xfrm>
          <a:off x="-172706" y="28793904"/>
          <a:ext cx="15326942" cy="109374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7" name="Diagramme 16">
            <a:extLst>
              <a:ext uri="{FF2B5EF4-FFF2-40B4-BE49-F238E27FC236}">
                <a16:creationId xmlns:a16="http://schemas.microsoft.com/office/drawing/2014/main" id="{63D0160E-141D-420A-811E-81F7FF455897}"/>
              </a:ext>
            </a:extLst>
          </p:cNvPr>
          <p:cNvGraphicFramePr/>
          <p:nvPr>
            <p:extLst>
              <p:ext uri="{D42A27DB-BD31-4B8C-83A1-F6EECF244321}">
                <p14:modId xmlns:p14="http://schemas.microsoft.com/office/powerpoint/2010/main" val="888680623"/>
              </p:ext>
            </p:extLst>
          </p:nvPr>
        </p:nvGraphicFramePr>
        <p:xfrm>
          <a:off x="23218427" y="28478038"/>
          <a:ext cx="11423349" cy="1124919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2" name="ZoneTexte 31">
            <a:extLst>
              <a:ext uri="{FF2B5EF4-FFF2-40B4-BE49-F238E27FC236}">
                <a16:creationId xmlns:a16="http://schemas.microsoft.com/office/drawing/2014/main" id="{250E3E63-55E5-4B96-BBA0-A7AB1BC7064C}"/>
              </a:ext>
            </a:extLst>
          </p:cNvPr>
          <p:cNvSpPr txBox="1"/>
          <p:nvPr/>
        </p:nvSpPr>
        <p:spPr>
          <a:xfrm>
            <a:off x="3440384" y="20529282"/>
            <a:ext cx="10070879" cy="1107996"/>
          </a:xfrm>
          <a:prstGeom prst="rect">
            <a:avLst/>
          </a:prstGeom>
          <a:noFill/>
        </p:spPr>
        <p:txBody>
          <a:bodyPr wrap="square" rtlCol="0">
            <a:spAutoFit/>
          </a:bodyPr>
          <a:lstStyle/>
          <a:p>
            <a:r>
              <a:rPr lang="fr-BE" sz="6600" b="1" dirty="0">
                <a:solidFill>
                  <a:schemeClr val="accent3"/>
                </a:solidFill>
              </a:rPr>
              <a:t>MACHINE</a:t>
            </a:r>
            <a:r>
              <a:rPr lang="fr-BE" sz="6600" dirty="0"/>
              <a:t> </a:t>
            </a:r>
            <a:r>
              <a:rPr lang="fr-BE" sz="6600" b="1" dirty="0">
                <a:solidFill>
                  <a:schemeClr val="accent3"/>
                </a:solidFill>
              </a:rPr>
              <a:t>LEARNING</a:t>
            </a:r>
          </a:p>
        </p:txBody>
      </p:sp>
      <p:pic>
        <p:nvPicPr>
          <p:cNvPr id="1034" name="Picture 10" descr="http://www.loulikids.com/images/html_images/news.png">
            <a:extLst>
              <a:ext uri="{FF2B5EF4-FFF2-40B4-BE49-F238E27FC236}">
                <a16:creationId xmlns:a16="http://schemas.microsoft.com/office/drawing/2014/main" id="{B00CE060-1935-409F-BAAF-96DA733BE79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603944">
            <a:off x="29389025" y="19115662"/>
            <a:ext cx="3115273" cy="311527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hkartintelligence.com/wp-content/uploads/2016/04/artificialintelligence-240x240.png">
            <a:extLst>
              <a:ext uri="{FF2B5EF4-FFF2-40B4-BE49-F238E27FC236}">
                <a16:creationId xmlns:a16="http://schemas.microsoft.com/office/drawing/2014/main" id="{7775D029-9F3B-427B-B14E-9BC559929BB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rot="1273440">
            <a:off x="14621394" y="19282203"/>
            <a:ext cx="2286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29" name="Nuage 28">
            <a:extLst>
              <a:ext uri="{FF2B5EF4-FFF2-40B4-BE49-F238E27FC236}">
                <a16:creationId xmlns:a16="http://schemas.microsoft.com/office/drawing/2014/main" id="{23AC4729-C2CE-40A6-BBC1-3B9FCC352669}"/>
              </a:ext>
            </a:extLst>
          </p:cNvPr>
          <p:cNvSpPr/>
          <p:nvPr/>
        </p:nvSpPr>
        <p:spPr bwMode="auto">
          <a:xfrm>
            <a:off x="11050943" y="30420780"/>
            <a:ext cx="12385415" cy="8352928"/>
          </a:xfrm>
          <a:prstGeom prst="cloud">
            <a:avLst/>
          </a:prstGeom>
          <a:solidFill>
            <a:schemeClr val="bg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2400" b="0" i="0" u="none" strike="noStrike" cap="none" normalizeH="0" baseline="0">
              <a:ln>
                <a:noFill/>
              </a:ln>
              <a:solidFill>
                <a:schemeClr val="tx1"/>
              </a:solidFill>
              <a:effectLst/>
              <a:latin typeface="Arial" charset="0"/>
              <a:ea typeface="ＭＳ Ｐゴシック" pitchFamily="1" charset="-128"/>
            </a:endParaRPr>
          </a:p>
        </p:txBody>
      </p:sp>
      <p:sp>
        <p:nvSpPr>
          <p:cNvPr id="31" name="Ellipse 30">
            <a:extLst>
              <a:ext uri="{FF2B5EF4-FFF2-40B4-BE49-F238E27FC236}">
                <a16:creationId xmlns:a16="http://schemas.microsoft.com/office/drawing/2014/main" id="{37B49DFF-6191-40B3-8E13-3DDEFB670ED0}"/>
              </a:ext>
            </a:extLst>
          </p:cNvPr>
          <p:cNvSpPr/>
          <p:nvPr/>
        </p:nvSpPr>
        <p:spPr bwMode="auto">
          <a:xfrm>
            <a:off x="12633251" y="31659954"/>
            <a:ext cx="3917849" cy="2733067"/>
          </a:xfrm>
          <a:prstGeom prst="ellipse">
            <a:avLst/>
          </a:prstGeom>
          <a:solidFill>
            <a:srgbClr val="3C75C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fr-BE" sz="3600" dirty="0">
              <a:solidFill>
                <a:schemeClr val="bg1"/>
              </a:solidFill>
            </a:endParaRPr>
          </a:p>
          <a:p>
            <a:pPr marL="0" marR="0" indent="0" algn="ctr" defTabSz="914400" rtl="0" eaLnBrk="0" fontAlgn="base" latinLnBrk="0" hangingPunct="0">
              <a:lnSpc>
                <a:spcPct val="100000"/>
              </a:lnSpc>
              <a:spcBef>
                <a:spcPct val="0"/>
              </a:spcBef>
              <a:spcAft>
                <a:spcPct val="0"/>
              </a:spcAft>
              <a:buClrTx/>
              <a:buSzTx/>
              <a:buFontTx/>
              <a:buNone/>
              <a:tabLst/>
            </a:pPr>
            <a:r>
              <a:rPr lang="fr-BE" sz="3600" dirty="0">
                <a:solidFill>
                  <a:schemeClr val="bg1"/>
                </a:solidFill>
              </a:rPr>
              <a:t>Ponctuation</a:t>
            </a:r>
          </a:p>
        </p:txBody>
      </p:sp>
      <p:sp>
        <p:nvSpPr>
          <p:cNvPr id="48" name="Ellipse 47">
            <a:extLst>
              <a:ext uri="{FF2B5EF4-FFF2-40B4-BE49-F238E27FC236}">
                <a16:creationId xmlns:a16="http://schemas.microsoft.com/office/drawing/2014/main" id="{6ADAA607-95F6-4579-A5A2-171B264FDFD6}"/>
              </a:ext>
            </a:extLst>
          </p:cNvPr>
          <p:cNvSpPr/>
          <p:nvPr/>
        </p:nvSpPr>
        <p:spPr bwMode="auto">
          <a:xfrm>
            <a:off x="14892239" y="34796325"/>
            <a:ext cx="3917849" cy="2733067"/>
          </a:xfrm>
          <a:prstGeom prst="ellipse">
            <a:avLst/>
          </a:prstGeom>
          <a:solidFill>
            <a:srgbClr val="3C75C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fr-BE" sz="3600" dirty="0">
              <a:solidFill>
                <a:schemeClr val="bg1"/>
              </a:solidFill>
            </a:endParaRPr>
          </a:p>
          <a:p>
            <a:pPr marL="0" marR="0" indent="0" algn="ctr" defTabSz="914400" rtl="0" eaLnBrk="0" fontAlgn="base" latinLnBrk="0" hangingPunct="0">
              <a:lnSpc>
                <a:spcPct val="100000"/>
              </a:lnSpc>
              <a:spcBef>
                <a:spcPct val="0"/>
              </a:spcBef>
              <a:spcAft>
                <a:spcPct val="0"/>
              </a:spcAft>
              <a:buClrTx/>
              <a:buSzTx/>
              <a:buFontTx/>
              <a:buNone/>
              <a:tabLst/>
            </a:pPr>
            <a:r>
              <a:rPr lang="fr-BE" sz="3600" dirty="0">
                <a:solidFill>
                  <a:schemeClr val="bg1"/>
                </a:solidFill>
              </a:rPr>
              <a:t>Fréquence des mots</a:t>
            </a:r>
          </a:p>
        </p:txBody>
      </p:sp>
      <p:sp>
        <p:nvSpPr>
          <p:cNvPr id="49" name="Ellipse 48">
            <a:extLst>
              <a:ext uri="{FF2B5EF4-FFF2-40B4-BE49-F238E27FC236}">
                <a16:creationId xmlns:a16="http://schemas.microsoft.com/office/drawing/2014/main" id="{271398F9-212F-4F15-9EAA-22EF9C3A3890}"/>
              </a:ext>
            </a:extLst>
          </p:cNvPr>
          <p:cNvSpPr/>
          <p:nvPr/>
        </p:nvSpPr>
        <p:spPr bwMode="auto">
          <a:xfrm>
            <a:off x="17452868" y="31587666"/>
            <a:ext cx="3917849" cy="2733067"/>
          </a:xfrm>
          <a:prstGeom prst="ellipse">
            <a:avLst/>
          </a:prstGeom>
          <a:solidFill>
            <a:srgbClr val="3C75C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fr-BE" sz="3600" dirty="0">
              <a:solidFill>
                <a:schemeClr val="bg1"/>
              </a:solidFill>
            </a:endParaRPr>
          </a:p>
          <a:p>
            <a:pPr marL="0" marR="0" indent="0" algn="ctr" defTabSz="914400" rtl="0" eaLnBrk="0" fontAlgn="base" latinLnBrk="0" hangingPunct="0">
              <a:lnSpc>
                <a:spcPct val="100000"/>
              </a:lnSpc>
              <a:spcBef>
                <a:spcPct val="0"/>
              </a:spcBef>
              <a:spcAft>
                <a:spcPct val="0"/>
              </a:spcAft>
              <a:buClrTx/>
              <a:buSzTx/>
              <a:buFontTx/>
              <a:buNone/>
              <a:tabLst/>
            </a:pPr>
            <a:r>
              <a:rPr lang="fr-BE" sz="3600" dirty="0">
                <a:solidFill>
                  <a:schemeClr val="bg1"/>
                </a:solidFill>
              </a:rPr>
              <a:t>Pronoms</a:t>
            </a:r>
          </a:p>
        </p:txBody>
      </p:sp>
      <p:pic>
        <p:nvPicPr>
          <p:cNvPr id="1046" name="Picture 22" descr="https://mmpkorea.files.wordpress.com/2016/05/big-question-mark.png">
            <a:extLst>
              <a:ext uri="{FF2B5EF4-FFF2-40B4-BE49-F238E27FC236}">
                <a16:creationId xmlns:a16="http://schemas.microsoft.com/office/drawing/2014/main" id="{92A22A32-ECBF-44C3-9EE1-CE123DE99D98}"/>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34446" y="27386176"/>
            <a:ext cx="2513577" cy="2513577"/>
          </a:xfrm>
          <a:prstGeom prst="rect">
            <a:avLst/>
          </a:prstGeom>
          <a:noFill/>
          <a:extLst>
            <a:ext uri="{909E8E84-426E-40DD-AFC4-6F175D3DCCD1}">
              <a14:hiddenFill xmlns:a14="http://schemas.microsoft.com/office/drawing/2010/main">
                <a:solidFill>
                  <a:srgbClr val="FFFFFF"/>
                </a:solidFill>
              </a14:hiddenFill>
            </a:ext>
          </a:extLst>
        </p:spPr>
      </p:pic>
      <p:sp>
        <p:nvSpPr>
          <p:cNvPr id="2049" name="ZoneTexte 2048">
            <a:extLst>
              <a:ext uri="{FF2B5EF4-FFF2-40B4-BE49-F238E27FC236}">
                <a16:creationId xmlns:a16="http://schemas.microsoft.com/office/drawing/2014/main" id="{3C15F7B7-EDAE-402A-B976-14FCAECE84C2}"/>
              </a:ext>
            </a:extLst>
          </p:cNvPr>
          <p:cNvSpPr txBox="1"/>
          <p:nvPr/>
        </p:nvSpPr>
        <p:spPr>
          <a:xfrm>
            <a:off x="1558976" y="9144979"/>
            <a:ext cx="31253062" cy="769441"/>
          </a:xfrm>
          <a:prstGeom prst="rect">
            <a:avLst/>
          </a:prstGeom>
          <a:noFill/>
        </p:spPr>
        <p:txBody>
          <a:bodyPr wrap="square" rtlCol="0">
            <a:spAutoFit/>
          </a:bodyPr>
          <a:lstStyle/>
          <a:p>
            <a:pPr algn="ctr"/>
            <a:r>
              <a:rPr lang="fr-BE" sz="4400" b="1" dirty="0"/>
              <a:t>Jacobs Alexandre, </a:t>
            </a:r>
            <a:r>
              <a:rPr lang="fr-BE" sz="4400" b="1" dirty="0" err="1"/>
              <a:t>Bonaert</a:t>
            </a:r>
            <a:r>
              <a:rPr lang="fr-BE" sz="4400" b="1" dirty="0"/>
              <a:t> Gregory, </a:t>
            </a:r>
            <a:r>
              <a:rPr lang="fr-BE" sz="4400" b="1" dirty="0" err="1"/>
              <a:t>Ruggoo</a:t>
            </a:r>
            <a:r>
              <a:rPr lang="fr-BE" sz="4400" b="1" dirty="0"/>
              <a:t> </a:t>
            </a:r>
            <a:r>
              <a:rPr lang="fr-BE" sz="4400" b="1" dirty="0" err="1"/>
              <a:t>Prateeba</a:t>
            </a:r>
            <a:r>
              <a:rPr lang="fr-BE" sz="4400" b="1" dirty="0"/>
              <a:t>, </a:t>
            </a:r>
            <a:r>
              <a:rPr lang="fr-BE" sz="4400" b="1" dirty="0" err="1"/>
              <a:t>Rouma</a:t>
            </a:r>
            <a:r>
              <a:rPr lang="fr-BE" sz="4400" b="1" dirty="0"/>
              <a:t> Florian, Engelman David, Engelman Benjamin</a:t>
            </a:r>
          </a:p>
        </p:txBody>
      </p:sp>
      <p:pic>
        <p:nvPicPr>
          <p:cNvPr id="3" name="Image 2">
            <a:extLst>
              <a:ext uri="{FF2B5EF4-FFF2-40B4-BE49-F238E27FC236}">
                <a16:creationId xmlns:a16="http://schemas.microsoft.com/office/drawing/2014/main" id="{E4A41E6D-3CD8-43A5-BEE9-FAF320A881B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204226" y="561865"/>
            <a:ext cx="23293873" cy="8176572"/>
          </a:xfrm>
          <a:prstGeom prst="rect">
            <a:avLst/>
          </a:prstGeom>
        </p:spPr>
      </p:pic>
    </p:spTree>
  </p:cSld>
  <p:clrMapOvr>
    <a:masterClrMapping/>
  </p:clrMapOvr>
</p:sld>
</file>

<file path=ppt/theme/theme1.xml><?xml version="1.0" encoding="utf-8"?>
<a:theme xmlns:a="http://schemas.openxmlformats.org/drawingml/2006/main" name="Nouvelle présentation">
  <a:themeElements>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ouvelle pré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uvelle pré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uvelle pré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uvelle pré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uvelle pré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uvelle pré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uvelle pré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uvelle pré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uvelle pré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uvelle pré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uvelle pré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uvelle pré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1150</TotalTime>
  <Words>232</Words>
  <Application>Microsoft Office PowerPoint</Application>
  <PresentationFormat>Personnalisé</PresentationFormat>
  <Paragraphs>23</Paragraphs>
  <Slides>1</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ＭＳ Ｐゴシック</vt:lpstr>
      <vt:lpstr>Arial</vt:lpstr>
      <vt:lpstr>Calibri</vt:lpstr>
      <vt:lpstr>Nouvelle présentation</vt:lpstr>
      <vt:lpstr>Présentation PowerPoint</vt:lpstr>
    </vt:vector>
  </TitlesOfParts>
  <Company>Elvira/Puttevils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Elvira/Puttevils</dc:creator>
  <cp:lastModifiedBy>Alexandre Jacobs</cp:lastModifiedBy>
  <cp:revision>93</cp:revision>
  <cp:lastPrinted>2013-02-08T09:18:21Z</cp:lastPrinted>
  <dcterms:created xsi:type="dcterms:W3CDTF">2005-02-24T09:50:45Z</dcterms:created>
  <dcterms:modified xsi:type="dcterms:W3CDTF">2018-02-28T19:49:29Z</dcterms:modified>
</cp:coreProperties>
</file>