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Montserrat Medium" panose="020B060402020202020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Montserrat SemiBold" panose="020B0604020202020204" charset="0"/>
      <p:regular r:id="rId21"/>
      <p:bold r:id="rId22"/>
      <p:italic r:id="rId23"/>
      <p:boldItalic r:id="rId24"/>
    </p:embeddedFont>
    <p:embeddedFont>
      <p:font typeface="Archiv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db523f4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db523f4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db523f4ec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fdb523f4ec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7663c216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17663c216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663c216e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g17663c216e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7663c216e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g17663c216e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TITLE_5">
    <p:bg>
      <p:bgPr>
        <a:solidFill>
          <a:srgbClr val="000000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-13425" y="1028700"/>
            <a:ext cx="744000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 rot="-5400000">
            <a:off x="-229317" y="3041095"/>
            <a:ext cx="1125991" cy="90007"/>
            <a:chOff x="4935498" y="1642212"/>
            <a:chExt cx="2734980" cy="217042"/>
          </a:xfrm>
        </p:grpSpPr>
        <p:sp>
          <p:nvSpPr>
            <p:cNvPr id="57" name="Google Shape;57;p14"/>
            <p:cNvSpPr/>
            <p:nvPr/>
          </p:nvSpPr>
          <p:spPr>
            <a:xfrm>
              <a:off x="5197136" y="1646235"/>
              <a:ext cx="18839" cy="209333"/>
            </a:xfrm>
            <a:custGeom>
              <a:avLst/>
              <a:gdLst/>
              <a:ahLst/>
              <a:cxnLst/>
              <a:rect l="l" t="t" r="r" b="b"/>
              <a:pathLst>
                <a:path w="501" h="5567" extrusionOk="0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5299114" y="1642550"/>
              <a:ext cx="199293" cy="216703"/>
            </a:xfrm>
            <a:custGeom>
              <a:avLst/>
              <a:gdLst/>
              <a:ahLst/>
              <a:cxnLst/>
              <a:rect l="l" t="t" r="r" b="b"/>
              <a:pathLst>
                <a:path w="5300" h="5763" extrusionOk="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5599031" y="1646235"/>
              <a:ext cx="24517" cy="209333"/>
            </a:xfrm>
            <a:custGeom>
              <a:avLst/>
              <a:gdLst/>
              <a:ahLst/>
              <a:cxnLst/>
              <a:rect l="l" t="t" r="r" b="b"/>
              <a:pathLst>
                <a:path w="652" h="5567" extrusionOk="0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703679" y="1645897"/>
              <a:ext cx="173122" cy="209672"/>
            </a:xfrm>
            <a:custGeom>
              <a:avLst/>
              <a:gdLst/>
              <a:ahLst/>
              <a:cxnLst/>
              <a:rect l="l" t="t" r="r" b="b"/>
              <a:pathLst>
                <a:path w="4604" h="5576" extrusionOk="0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915344" y="1646235"/>
              <a:ext cx="206363" cy="209333"/>
            </a:xfrm>
            <a:custGeom>
              <a:avLst/>
              <a:gdLst/>
              <a:ahLst/>
              <a:cxnLst/>
              <a:rect l="l" t="t" r="r" b="b"/>
              <a:pathLst>
                <a:path w="5488" h="5567" extrusionOk="0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194467" y="1645897"/>
              <a:ext cx="139919" cy="209672"/>
            </a:xfrm>
            <a:custGeom>
              <a:avLst/>
              <a:gdLst/>
              <a:ahLst/>
              <a:cxnLst/>
              <a:rect l="l" t="t" r="r" b="b"/>
              <a:pathLst>
                <a:path w="3721" h="5576" extrusionOk="0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6410155" y="1645897"/>
              <a:ext cx="176469" cy="209672"/>
            </a:xfrm>
            <a:custGeom>
              <a:avLst/>
              <a:gdLst/>
              <a:ahLst/>
              <a:cxnLst/>
              <a:rect l="l" t="t" r="r" b="b"/>
              <a:pathLst>
                <a:path w="4693" h="5576" extrusionOk="0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666416" y="1642550"/>
              <a:ext cx="213394" cy="216703"/>
            </a:xfrm>
            <a:custGeom>
              <a:avLst/>
              <a:gdLst/>
              <a:ahLst/>
              <a:cxnLst/>
              <a:rect l="l" t="t" r="r" b="b"/>
              <a:pathLst>
                <a:path w="5675" h="5763" extrusionOk="0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958625" y="1645897"/>
              <a:ext cx="186884" cy="213357"/>
            </a:xfrm>
            <a:custGeom>
              <a:avLst/>
              <a:gdLst/>
              <a:ahLst/>
              <a:cxnLst/>
              <a:rect l="l" t="t" r="r" b="b"/>
              <a:pathLst>
                <a:path w="4970" h="5674" extrusionOk="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223610" y="1642212"/>
              <a:ext cx="187223" cy="217042"/>
            </a:xfrm>
            <a:custGeom>
              <a:avLst/>
              <a:gdLst/>
              <a:ahLst/>
              <a:cxnLst/>
              <a:rect l="l" t="t" r="r" b="b"/>
              <a:pathLst>
                <a:path w="4979" h="5772" extrusionOk="0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489309" y="1645559"/>
              <a:ext cx="181169" cy="210010"/>
            </a:xfrm>
            <a:custGeom>
              <a:avLst/>
              <a:gdLst/>
              <a:ahLst/>
              <a:cxnLst/>
              <a:rect l="l" t="t" r="r" b="b"/>
              <a:pathLst>
                <a:path w="4818" h="5585" extrusionOk="0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5498" y="1646235"/>
              <a:ext cx="178837" cy="208995"/>
            </a:xfrm>
            <a:custGeom>
              <a:avLst/>
              <a:gdLst/>
              <a:ahLst/>
              <a:cxnLst/>
              <a:rect l="l" t="t" r="r" b="b"/>
              <a:pathLst>
                <a:path w="4756" h="5558" extrusionOk="0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4"/>
          <p:cNvSpPr/>
          <p:nvPr/>
        </p:nvSpPr>
        <p:spPr>
          <a:xfrm flipH="1">
            <a:off x="2313600" y="1028700"/>
            <a:ext cx="2267700" cy="22677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  <p:cxnSp>
        <p:nvCxnSpPr>
          <p:cNvPr id="70" name="Google Shape;70;p14"/>
          <p:cNvCxnSpPr>
            <a:stCxn id="69" idx="0"/>
          </p:cNvCxnSpPr>
          <p:nvPr/>
        </p:nvCxnSpPr>
        <p:spPr>
          <a:xfrm>
            <a:off x="3447450" y="1028700"/>
            <a:ext cx="56967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4"/>
          <p:cNvCxnSpPr>
            <a:stCxn id="69" idx="2"/>
          </p:cNvCxnSpPr>
          <p:nvPr/>
        </p:nvCxnSpPr>
        <p:spPr>
          <a:xfrm>
            <a:off x="2313600" y="2162550"/>
            <a:ext cx="0" cy="29625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674750" y="2596313"/>
            <a:ext cx="355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None/>
              <a:defRPr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2592">
          <p15:clr>
            <a:srgbClr val="FA7B17"/>
          </p15:clr>
        </p15:guide>
        <p15:guide id="5" pos="3168">
          <p15:clr>
            <a:srgbClr val="FA7B17"/>
          </p15:clr>
        </p15:guide>
        <p15:guide id="6" pos="5472">
          <p15:clr>
            <a:srgbClr val="FA7B17"/>
          </p15:clr>
        </p15:guide>
        <p15:guide id="7" pos="576">
          <p15:clr>
            <a:srgbClr val="FA7B17"/>
          </p15:clr>
        </p15:guide>
        <p15:guide id="8" pos="864">
          <p15:clr>
            <a:srgbClr val="FA7B17"/>
          </p15:clr>
        </p15:guide>
        <p15:guide id="9" pos="1152">
          <p15:clr>
            <a:srgbClr val="FA7B17"/>
          </p15:clr>
        </p15:guide>
        <p15:guide id="10" pos="1440">
          <p15:clr>
            <a:srgbClr val="FA7B17"/>
          </p15:clr>
        </p15:guide>
        <p15:guide id="11" pos="1728">
          <p15:clr>
            <a:srgbClr val="FA7B17"/>
          </p15:clr>
        </p15:guide>
        <p15:guide id="12" pos="2016">
          <p15:clr>
            <a:srgbClr val="FA7B17"/>
          </p15:clr>
        </p15:guide>
        <p15:guide id="13" pos="2306">
          <p15:clr>
            <a:srgbClr val="FA7B17"/>
          </p15:clr>
        </p15:guide>
        <p15:guide id="14" pos="3456">
          <p15:clr>
            <a:srgbClr val="FA7B17"/>
          </p15:clr>
        </p15:guide>
        <p15:guide id="15" pos="3744">
          <p15:clr>
            <a:srgbClr val="FA7B17"/>
          </p15:clr>
        </p15:guide>
        <p15:guide id="16" pos="4032">
          <p15:clr>
            <a:srgbClr val="FA7B17"/>
          </p15:clr>
        </p15:guide>
        <p15:guide id="17" pos="4320">
          <p15:clr>
            <a:srgbClr val="FA7B17"/>
          </p15:clr>
        </p15:guide>
        <p15:guide id="18" pos="4608">
          <p15:clr>
            <a:srgbClr val="FA7B17"/>
          </p15:clr>
        </p15:guide>
        <p15:guide id="19" pos="4896">
          <p15:clr>
            <a:srgbClr val="FA7B17"/>
          </p15:clr>
        </p15:guide>
        <p15:guide id="20" pos="5184">
          <p15:clr>
            <a:srgbClr val="FA7B17"/>
          </p15:clr>
        </p15:guide>
        <p15:guide id="21" orient="horz" pos="1296">
          <p15:clr>
            <a:srgbClr val="FA7B17"/>
          </p15:clr>
        </p15:guide>
        <p15:guide id="22" orient="horz" pos="972">
          <p15:clr>
            <a:srgbClr val="FA7B17"/>
          </p15:clr>
        </p15:guide>
        <p15:guide id="23" orient="horz" pos="648">
          <p15:clr>
            <a:srgbClr val="FA7B17"/>
          </p15:clr>
        </p15:guide>
        <p15:guide id="24" orient="horz" pos="1944">
          <p15:clr>
            <a:srgbClr val="FA7B17"/>
          </p15:clr>
        </p15:guide>
        <p15:guide id="25" orient="horz" pos="2268">
          <p15:clr>
            <a:srgbClr val="FA7B17"/>
          </p15:clr>
        </p15:guide>
        <p15:guide id="26" orient="horz" pos="2592">
          <p15:clr>
            <a:srgbClr val="FA7B17"/>
          </p15:clr>
        </p15:guide>
        <p15:guide id="27" orient="horz" pos="2916">
          <p15:clr>
            <a:srgbClr val="FA7B17"/>
          </p15:clr>
        </p15:guide>
        <p15:guide id="28" pos="2928">
          <p15:clr>
            <a:srgbClr val="FA7B17"/>
          </p15:clr>
        </p15:guide>
        <p15:guide id="29" orient="horz" pos="197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siones">
  <p:cSld name="CUSTOM_9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6400900" y="0"/>
            <a:ext cx="2743200" cy="5175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10800000" flipH="1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8A6DF1"/>
              </a:solidFill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77" name="Google Shape;77;p15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57988" y="2115000"/>
            <a:ext cx="3893400" cy="26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195817" y="2112361"/>
            <a:ext cx="1041290" cy="515793"/>
          </a:xfrm>
          <a:custGeom>
            <a:avLst/>
            <a:gdLst/>
            <a:ahLst/>
            <a:cxnLst/>
            <a:rect l="l" t="t" r="r" b="b"/>
            <a:pathLst>
              <a:path w="8691" h="4305" extrusionOk="0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637131" y="2401348"/>
            <a:ext cx="670231" cy="918962"/>
          </a:xfrm>
          <a:custGeom>
            <a:avLst/>
            <a:gdLst/>
            <a:ahLst/>
            <a:cxnLst/>
            <a:rect l="l" t="t" r="r" b="b"/>
            <a:pathLst>
              <a:path w="5594" h="7670" extrusionOk="0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02974" y="3129689"/>
            <a:ext cx="529092" cy="294739"/>
          </a:xfrm>
          <a:custGeom>
            <a:avLst/>
            <a:gdLst/>
            <a:ahLst/>
            <a:cxnLst/>
            <a:rect l="l" t="t" r="r" b="b"/>
            <a:pathLst>
              <a:path w="4416" h="2460" extrusionOk="0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526185" y="3239317"/>
            <a:ext cx="124605" cy="138144"/>
          </a:xfrm>
          <a:custGeom>
            <a:avLst/>
            <a:gdLst/>
            <a:ahLst/>
            <a:cxnLst/>
            <a:rect l="l" t="t" r="r" b="b"/>
            <a:pathLst>
              <a:path w="1040" h="1153" extrusionOk="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357129" y="3274302"/>
            <a:ext cx="199847" cy="92256"/>
          </a:xfrm>
          <a:custGeom>
            <a:avLst/>
            <a:gdLst/>
            <a:ahLst/>
            <a:cxnLst/>
            <a:rect l="l" t="t" r="r" b="b"/>
            <a:pathLst>
              <a:path w="1668" h="770" extrusionOk="0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403018" y="3312762"/>
            <a:ext cx="181875" cy="96209"/>
          </a:xfrm>
          <a:custGeom>
            <a:avLst/>
            <a:gdLst/>
            <a:ahLst/>
            <a:cxnLst/>
            <a:rect l="l" t="t" r="r" b="b"/>
            <a:pathLst>
              <a:path w="1518" h="803" extrusionOk="0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481255" y="3344992"/>
            <a:ext cx="135508" cy="86265"/>
          </a:xfrm>
          <a:custGeom>
            <a:avLst/>
            <a:gdLst/>
            <a:ahLst/>
            <a:cxnLst/>
            <a:rect l="l" t="t" r="r" b="b"/>
            <a:pathLst>
              <a:path w="1131" h="720" extrusionOk="0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563327" y="3216193"/>
            <a:ext cx="127241" cy="54754"/>
          </a:xfrm>
          <a:custGeom>
            <a:avLst/>
            <a:gdLst/>
            <a:ahLst/>
            <a:cxnLst/>
            <a:rect l="l" t="t" r="r" b="b"/>
            <a:pathLst>
              <a:path w="1062" h="457" extrusionOk="0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08430" y="2391763"/>
            <a:ext cx="287550" cy="327927"/>
          </a:xfrm>
          <a:custGeom>
            <a:avLst/>
            <a:gdLst/>
            <a:ahLst/>
            <a:cxnLst/>
            <a:rect l="l" t="t" r="r" b="b"/>
            <a:pathLst>
              <a:path w="2400" h="2737" extrusionOk="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817090" y="2916063"/>
            <a:ext cx="1041530" cy="2105106"/>
          </a:xfrm>
          <a:custGeom>
            <a:avLst/>
            <a:gdLst/>
            <a:ahLst/>
            <a:cxnLst/>
            <a:rect l="l" t="t" r="r" b="b"/>
            <a:pathLst>
              <a:path w="8693" h="17570" extrusionOk="0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296340" y="2102776"/>
            <a:ext cx="249929" cy="249929"/>
          </a:xfrm>
          <a:custGeom>
            <a:avLst/>
            <a:gdLst/>
            <a:ahLst/>
            <a:cxnLst/>
            <a:rect l="l" t="t" r="r" b="b"/>
            <a:pathLst>
              <a:path w="2086" h="2086" extrusionOk="0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171854" y="2398473"/>
            <a:ext cx="498899" cy="462716"/>
          </a:xfrm>
          <a:custGeom>
            <a:avLst/>
            <a:gdLst/>
            <a:ahLst/>
            <a:cxnLst/>
            <a:rect l="l" t="t" r="r" b="b"/>
            <a:pathLst>
              <a:path w="4164" h="3862" extrusionOk="0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935944" y="2911270"/>
            <a:ext cx="886852" cy="833176"/>
          </a:xfrm>
          <a:custGeom>
            <a:avLst/>
            <a:gdLst/>
            <a:ahLst/>
            <a:cxnLst/>
            <a:rect l="l" t="t" r="r" b="b"/>
            <a:pathLst>
              <a:path w="7402" h="6954" extrusionOk="0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582811" y="2401348"/>
            <a:ext cx="695512" cy="804062"/>
          </a:xfrm>
          <a:custGeom>
            <a:avLst/>
            <a:gdLst/>
            <a:ahLst/>
            <a:cxnLst/>
            <a:rect l="l" t="t" r="r" b="b"/>
            <a:pathLst>
              <a:path w="5805" h="6711" extrusionOk="0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565678" y="3000890"/>
            <a:ext cx="439233" cy="311513"/>
          </a:xfrm>
          <a:custGeom>
            <a:avLst/>
            <a:gdLst/>
            <a:ahLst/>
            <a:cxnLst/>
            <a:rect l="l" t="t" r="r" b="b"/>
            <a:pathLst>
              <a:path w="3666" h="2600" extrusionOk="0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623907" y="3183844"/>
            <a:ext cx="155636" cy="92735"/>
          </a:xfrm>
          <a:custGeom>
            <a:avLst/>
            <a:gdLst/>
            <a:ahLst/>
            <a:cxnLst/>
            <a:rect l="l" t="t" r="r" b="b"/>
            <a:pathLst>
              <a:path w="1299" h="774" extrusionOk="0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663205" y="3213078"/>
            <a:ext cx="172650" cy="85786"/>
          </a:xfrm>
          <a:custGeom>
            <a:avLst/>
            <a:gdLst/>
            <a:ahLst/>
            <a:cxnLst/>
            <a:rect l="l" t="t" r="r" b="b"/>
            <a:pathLst>
              <a:path w="1441" h="716" extrusionOk="0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709573" y="3241114"/>
            <a:ext cx="157793" cy="73924"/>
          </a:xfrm>
          <a:custGeom>
            <a:avLst/>
            <a:gdLst/>
            <a:ahLst/>
            <a:cxnLst/>
            <a:rect l="l" t="t" r="r" b="b"/>
            <a:pathLst>
              <a:path w="1317" h="617" extrusionOk="0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577659" y="2389487"/>
            <a:ext cx="340747" cy="319660"/>
          </a:xfrm>
          <a:custGeom>
            <a:avLst/>
            <a:gdLst/>
            <a:ahLst/>
            <a:cxnLst/>
            <a:rect l="l" t="t" r="r" b="b"/>
            <a:pathLst>
              <a:path w="2844" h="2668" extrusionOk="0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357923" y="2100499"/>
            <a:ext cx="190981" cy="119213"/>
          </a:xfrm>
          <a:custGeom>
            <a:avLst/>
            <a:gdLst/>
            <a:ahLst/>
            <a:cxnLst/>
            <a:rect l="l" t="t" r="r" b="b"/>
            <a:pathLst>
              <a:path w="1594" h="995" extrusionOk="0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825476" y="4624469"/>
            <a:ext cx="365668" cy="183074"/>
          </a:xfrm>
          <a:custGeom>
            <a:avLst/>
            <a:gdLst/>
            <a:ahLst/>
            <a:cxnLst/>
            <a:rect l="l" t="t" r="r" b="b"/>
            <a:pathLst>
              <a:path w="3052" h="1528" extrusionOk="0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817090" y="4616562"/>
            <a:ext cx="381962" cy="198889"/>
          </a:xfrm>
          <a:custGeom>
            <a:avLst/>
            <a:gdLst/>
            <a:ahLst/>
            <a:cxnLst/>
            <a:rect l="l" t="t" r="r" b="b"/>
            <a:pathLst>
              <a:path w="3188" h="1660" extrusionOk="0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507329" y="4624469"/>
            <a:ext cx="350452" cy="183074"/>
          </a:xfrm>
          <a:custGeom>
            <a:avLst/>
            <a:gdLst/>
            <a:ahLst/>
            <a:cxnLst/>
            <a:rect l="l" t="t" r="r" b="b"/>
            <a:pathLst>
              <a:path w="2925" h="1528" extrusionOk="0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498942" y="4616562"/>
            <a:ext cx="367105" cy="198889"/>
          </a:xfrm>
          <a:custGeom>
            <a:avLst/>
            <a:gdLst/>
            <a:ahLst/>
            <a:cxnLst/>
            <a:rect l="l" t="t" r="r" b="b"/>
            <a:pathLst>
              <a:path w="3064" h="1660" extrusionOk="0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248295" y="2162562"/>
            <a:ext cx="111066" cy="111066"/>
          </a:xfrm>
          <a:custGeom>
            <a:avLst/>
            <a:gdLst/>
            <a:ahLst/>
            <a:cxnLst/>
            <a:rect l="l" t="t" r="r" b="b"/>
            <a:pathLst>
              <a:path w="927" h="927" extrusionOk="0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372780" y="2162562"/>
            <a:ext cx="111066" cy="111066"/>
          </a:xfrm>
          <a:custGeom>
            <a:avLst/>
            <a:gdLst/>
            <a:ahLst/>
            <a:cxnLst/>
            <a:rect l="l" t="t" r="r" b="b"/>
            <a:pathLst>
              <a:path w="927" h="927" extrusionOk="0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506536" y="4807423"/>
            <a:ext cx="665439" cy="360516"/>
          </a:xfrm>
          <a:custGeom>
            <a:avLst/>
            <a:gdLst/>
            <a:ahLst/>
            <a:cxnLst/>
            <a:rect l="l" t="t" r="r" b="b"/>
            <a:pathLst>
              <a:path w="5554" h="3009" extrusionOk="0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497789" y="4799635"/>
            <a:ext cx="682452" cy="376211"/>
          </a:xfrm>
          <a:custGeom>
            <a:avLst/>
            <a:gdLst/>
            <a:ahLst/>
            <a:cxnLst/>
            <a:rect l="l" t="t" r="r" b="b"/>
            <a:pathLst>
              <a:path w="5696" h="3140" extrusionOk="0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519071" y="4799156"/>
            <a:ext cx="657052" cy="360875"/>
          </a:xfrm>
          <a:custGeom>
            <a:avLst/>
            <a:gdLst/>
            <a:ahLst/>
            <a:cxnLst/>
            <a:rect l="l" t="t" r="r" b="b"/>
            <a:pathLst>
              <a:path w="5484" h="3012" extrusionOk="0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6510804" y="4791248"/>
            <a:ext cx="674065" cy="376690"/>
          </a:xfrm>
          <a:custGeom>
            <a:avLst/>
            <a:gdLst/>
            <a:ahLst/>
            <a:cxnLst/>
            <a:rect l="l" t="t" r="r" b="b"/>
            <a:pathLst>
              <a:path w="5626" h="3144" extrusionOk="0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519071" y="2218035"/>
            <a:ext cx="59068" cy="59187"/>
          </a:xfrm>
          <a:custGeom>
            <a:avLst/>
            <a:gdLst/>
            <a:ahLst/>
            <a:cxnLst/>
            <a:rect l="l" t="t" r="r" b="b"/>
            <a:pathLst>
              <a:path w="493" h="494" extrusionOk="0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522186" y="2259970"/>
            <a:ext cx="36303" cy="36423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355767" y="2288485"/>
            <a:ext cx="52957" cy="21446"/>
          </a:xfrm>
          <a:custGeom>
            <a:avLst/>
            <a:gdLst/>
            <a:ahLst/>
            <a:cxnLst/>
            <a:rect l="l" t="t" r="r" b="b"/>
            <a:pathLst>
              <a:path w="442" h="179" extrusionOk="0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418775" y="1267388"/>
            <a:ext cx="51642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2">
          <p15:clr>
            <a:srgbClr val="FA7B17"/>
          </p15:clr>
        </p15:guide>
        <p15:guide id="2" orient="horz" pos="102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_3"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flipH="1">
            <a:off x="8229600" y="1028700"/>
            <a:ext cx="914700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572000" y="1028700"/>
            <a:ext cx="2267700" cy="22677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  <p:cxnSp>
        <p:nvCxnSpPr>
          <p:cNvPr id="117" name="Google Shape;117;p16"/>
          <p:cNvCxnSpPr>
            <a:stCxn id="116" idx="0"/>
          </p:cNvCxnSpPr>
          <p:nvPr/>
        </p:nvCxnSpPr>
        <p:spPr>
          <a:xfrm rot="10800000">
            <a:off x="9450" y="1028700"/>
            <a:ext cx="56964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6"/>
          <p:cNvCxnSpPr>
            <a:stCxn id="116" idx="2"/>
          </p:cNvCxnSpPr>
          <p:nvPr/>
        </p:nvCxnSpPr>
        <p:spPr>
          <a:xfrm>
            <a:off x="6839700" y="2162550"/>
            <a:ext cx="0" cy="29625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496163" y="1769625"/>
            <a:ext cx="4697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 SemiBold"/>
              <a:buNone/>
              <a:defRPr sz="35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56894" y="498049"/>
            <a:ext cx="1125991" cy="90007"/>
            <a:chOff x="4935498" y="1642212"/>
            <a:chExt cx="2734980" cy="217042"/>
          </a:xfrm>
        </p:grpSpPr>
        <p:sp>
          <p:nvSpPr>
            <p:cNvPr id="121" name="Google Shape;121;p16"/>
            <p:cNvSpPr/>
            <p:nvPr/>
          </p:nvSpPr>
          <p:spPr>
            <a:xfrm>
              <a:off x="5197136" y="1646235"/>
              <a:ext cx="18839" cy="209333"/>
            </a:xfrm>
            <a:custGeom>
              <a:avLst/>
              <a:gdLst/>
              <a:ahLst/>
              <a:cxnLst/>
              <a:rect l="l" t="t" r="r" b="b"/>
              <a:pathLst>
                <a:path w="501" h="5567" extrusionOk="0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299114" y="1642550"/>
              <a:ext cx="199293" cy="216703"/>
            </a:xfrm>
            <a:custGeom>
              <a:avLst/>
              <a:gdLst/>
              <a:ahLst/>
              <a:cxnLst/>
              <a:rect l="l" t="t" r="r" b="b"/>
              <a:pathLst>
                <a:path w="5300" h="5763" extrusionOk="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599031" y="1646235"/>
              <a:ext cx="24517" cy="209333"/>
            </a:xfrm>
            <a:custGeom>
              <a:avLst/>
              <a:gdLst/>
              <a:ahLst/>
              <a:cxnLst/>
              <a:rect l="l" t="t" r="r" b="b"/>
              <a:pathLst>
                <a:path w="652" h="5567" extrusionOk="0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703679" y="1645897"/>
              <a:ext cx="173122" cy="209672"/>
            </a:xfrm>
            <a:custGeom>
              <a:avLst/>
              <a:gdLst/>
              <a:ahLst/>
              <a:cxnLst/>
              <a:rect l="l" t="t" r="r" b="b"/>
              <a:pathLst>
                <a:path w="4604" h="5576" extrusionOk="0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915344" y="1646235"/>
              <a:ext cx="206363" cy="209333"/>
            </a:xfrm>
            <a:custGeom>
              <a:avLst/>
              <a:gdLst/>
              <a:ahLst/>
              <a:cxnLst/>
              <a:rect l="l" t="t" r="r" b="b"/>
              <a:pathLst>
                <a:path w="5488" h="5567" extrusionOk="0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194467" y="1645897"/>
              <a:ext cx="139919" cy="209672"/>
            </a:xfrm>
            <a:custGeom>
              <a:avLst/>
              <a:gdLst/>
              <a:ahLst/>
              <a:cxnLst/>
              <a:rect l="l" t="t" r="r" b="b"/>
              <a:pathLst>
                <a:path w="3721" h="5576" extrusionOk="0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6410155" y="1645897"/>
              <a:ext cx="176469" cy="209672"/>
            </a:xfrm>
            <a:custGeom>
              <a:avLst/>
              <a:gdLst/>
              <a:ahLst/>
              <a:cxnLst/>
              <a:rect l="l" t="t" r="r" b="b"/>
              <a:pathLst>
                <a:path w="4693" h="5576" extrusionOk="0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666416" y="1642550"/>
              <a:ext cx="213394" cy="216703"/>
            </a:xfrm>
            <a:custGeom>
              <a:avLst/>
              <a:gdLst/>
              <a:ahLst/>
              <a:cxnLst/>
              <a:rect l="l" t="t" r="r" b="b"/>
              <a:pathLst>
                <a:path w="5675" h="5763" extrusionOk="0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958625" y="1645897"/>
              <a:ext cx="186884" cy="213357"/>
            </a:xfrm>
            <a:custGeom>
              <a:avLst/>
              <a:gdLst/>
              <a:ahLst/>
              <a:cxnLst/>
              <a:rect l="l" t="t" r="r" b="b"/>
              <a:pathLst>
                <a:path w="4970" h="5674" extrusionOk="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23610" y="1642212"/>
              <a:ext cx="187223" cy="217042"/>
            </a:xfrm>
            <a:custGeom>
              <a:avLst/>
              <a:gdLst/>
              <a:ahLst/>
              <a:cxnLst/>
              <a:rect l="l" t="t" r="r" b="b"/>
              <a:pathLst>
                <a:path w="4979" h="5772" extrusionOk="0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489309" y="1645559"/>
              <a:ext cx="181169" cy="210010"/>
            </a:xfrm>
            <a:custGeom>
              <a:avLst/>
              <a:gdLst/>
              <a:ahLst/>
              <a:cxnLst/>
              <a:rect l="l" t="t" r="r" b="b"/>
              <a:pathLst>
                <a:path w="4818" h="5585" extrusionOk="0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935498" y="1646235"/>
              <a:ext cx="178837" cy="208995"/>
            </a:xfrm>
            <a:custGeom>
              <a:avLst/>
              <a:gdLst/>
              <a:ahLst/>
              <a:cxnLst/>
              <a:rect l="l" t="t" r="r" b="b"/>
              <a:pathLst>
                <a:path w="4756" h="5558" extrusionOk="0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496261" y="4599912"/>
            <a:ext cx="406974" cy="168900"/>
            <a:chOff x="1207700" y="4333950"/>
            <a:chExt cx="334325" cy="138750"/>
          </a:xfrm>
        </p:grpSpPr>
        <p:sp>
          <p:nvSpPr>
            <p:cNvPr id="134" name="Google Shape;134;p16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TD">
  <p:cSld name="CUSTOM_3_1">
    <p:bg>
      <p:bgPr>
        <a:solidFill>
          <a:srgbClr val="00000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 flipH="1">
            <a:off x="8229600" y="1028700"/>
            <a:ext cx="914700" cy="411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572000" y="1028700"/>
            <a:ext cx="2267700" cy="22677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  <p:cxnSp>
        <p:nvCxnSpPr>
          <p:cNvPr id="139" name="Google Shape;139;p17"/>
          <p:cNvCxnSpPr>
            <a:stCxn id="138" idx="0"/>
          </p:cNvCxnSpPr>
          <p:nvPr/>
        </p:nvCxnSpPr>
        <p:spPr>
          <a:xfrm rot="10800000">
            <a:off x="9450" y="1028700"/>
            <a:ext cx="56964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7"/>
          <p:cNvCxnSpPr>
            <a:stCxn id="138" idx="2"/>
          </p:cNvCxnSpPr>
          <p:nvPr/>
        </p:nvCxnSpPr>
        <p:spPr>
          <a:xfrm>
            <a:off x="6839700" y="2162550"/>
            <a:ext cx="0" cy="29625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496163" y="1769625"/>
            <a:ext cx="4697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 SemiBold"/>
              <a:buNone/>
              <a:defRPr sz="35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456894" y="498049"/>
            <a:ext cx="1125991" cy="90007"/>
            <a:chOff x="4935498" y="1642212"/>
            <a:chExt cx="2734980" cy="217042"/>
          </a:xfrm>
        </p:grpSpPr>
        <p:sp>
          <p:nvSpPr>
            <p:cNvPr id="143" name="Google Shape;143;p17"/>
            <p:cNvSpPr/>
            <p:nvPr/>
          </p:nvSpPr>
          <p:spPr>
            <a:xfrm>
              <a:off x="5197136" y="1646235"/>
              <a:ext cx="18839" cy="209333"/>
            </a:xfrm>
            <a:custGeom>
              <a:avLst/>
              <a:gdLst/>
              <a:ahLst/>
              <a:cxnLst/>
              <a:rect l="l" t="t" r="r" b="b"/>
              <a:pathLst>
                <a:path w="501" h="5567" extrusionOk="0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299114" y="1642550"/>
              <a:ext cx="199293" cy="216703"/>
            </a:xfrm>
            <a:custGeom>
              <a:avLst/>
              <a:gdLst/>
              <a:ahLst/>
              <a:cxnLst/>
              <a:rect l="l" t="t" r="r" b="b"/>
              <a:pathLst>
                <a:path w="5300" h="5763" extrusionOk="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599031" y="1646235"/>
              <a:ext cx="24517" cy="209333"/>
            </a:xfrm>
            <a:custGeom>
              <a:avLst/>
              <a:gdLst/>
              <a:ahLst/>
              <a:cxnLst/>
              <a:rect l="l" t="t" r="r" b="b"/>
              <a:pathLst>
                <a:path w="652" h="5567" extrusionOk="0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703679" y="1645897"/>
              <a:ext cx="173122" cy="209672"/>
            </a:xfrm>
            <a:custGeom>
              <a:avLst/>
              <a:gdLst/>
              <a:ahLst/>
              <a:cxnLst/>
              <a:rect l="l" t="t" r="r" b="b"/>
              <a:pathLst>
                <a:path w="4604" h="5576" extrusionOk="0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915344" y="1646235"/>
              <a:ext cx="206363" cy="209333"/>
            </a:xfrm>
            <a:custGeom>
              <a:avLst/>
              <a:gdLst/>
              <a:ahLst/>
              <a:cxnLst/>
              <a:rect l="l" t="t" r="r" b="b"/>
              <a:pathLst>
                <a:path w="5488" h="5567" extrusionOk="0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194467" y="1645897"/>
              <a:ext cx="139919" cy="209672"/>
            </a:xfrm>
            <a:custGeom>
              <a:avLst/>
              <a:gdLst/>
              <a:ahLst/>
              <a:cxnLst/>
              <a:rect l="l" t="t" r="r" b="b"/>
              <a:pathLst>
                <a:path w="3721" h="5576" extrusionOk="0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410155" y="1645897"/>
              <a:ext cx="176469" cy="209672"/>
            </a:xfrm>
            <a:custGeom>
              <a:avLst/>
              <a:gdLst/>
              <a:ahLst/>
              <a:cxnLst/>
              <a:rect l="l" t="t" r="r" b="b"/>
              <a:pathLst>
                <a:path w="4693" h="5576" extrusionOk="0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66416" y="1642550"/>
              <a:ext cx="213394" cy="216703"/>
            </a:xfrm>
            <a:custGeom>
              <a:avLst/>
              <a:gdLst/>
              <a:ahLst/>
              <a:cxnLst/>
              <a:rect l="l" t="t" r="r" b="b"/>
              <a:pathLst>
                <a:path w="5675" h="5763" extrusionOk="0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958625" y="1645897"/>
              <a:ext cx="186884" cy="213357"/>
            </a:xfrm>
            <a:custGeom>
              <a:avLst/>
              <a:gdLst/>
              <a:ahLst/>
              <a:cxnLst/>
              <a:rect l="l" t="t" r="r" b="b"/>
              <a:pathLst>
                <a:path w="4970" h="5674" extrusionOk="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223610" y="1642212"/>
              <a:ext cx="187223" cy="217042"/>
            </a:xfrm>
            <a:custGeom>
              <a:avLst/>
              <a:gdLst/>
              <a:ahLst/>
              <a:cxnLst/>
              <a:rect l="l" t="t" r="r" b="b"/>
              <a:pathLst>
                <a:path w="4979" h="5772" extrusionOk="0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7489309" y="1645559"/>
              <a:ext cx="181169" cy="210010"/>
            </a:xfrm>
            <a:custGeom>
              <a:avLst/>
              <a:gdLst/>
              <a:ahLst/>
              <a:cxnLst/>
              <a:rect l="l" t="t" r="r" b="b"/>
              <a:pathLst>
                <a:path w="4818" h="5585" extrusionOk="0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935498" y="1646235"/>
              <a:ext cx="178837" cy="208995"/>
            </a:xfrm>
            <a:custGeom>
              <a:avLst/>
              <a:gdLst/>
              <a:ahLst/>
              <a:cxnLst/>
              <a:rect l="l" t="t" r="r" b="b"/>
              <a:pathLst>
                <a:path w="4756" h="5558" extrusionOk="0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</p:grpSp>
      <p:pic>
        <p:nvPicPr>
          <p:cNvPr id="155" name="Google Shape;15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1950" y="3949943"/>
            <a:ext cx="2178826" cy="88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">
  <p:cSld name="CUSTOM_5">
    <p:bg>
      <p:bgPr>
        <a:solidFill>
          <a:schemeClr val="accent3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rot="10800000">
            <a:off x="7667775" y="3327750"/>
            <a:ext cx="1301400" cy="13014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>
            <a:off x="8309300" y="4629150"/>
            <a:ext cx="8412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8"/>
          <p:cNvSpPr/>
          <p:nvPr/>
        </p:nvSpPr>
        <p:spPr>
          <a:xfrm flipH="1">
            <a:off x="7667775" y="1076550"/>
            <a:ext cx="1301400" cy="13017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8309300" y="1076550"/>
            <a:ext cx="8412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8"/>
          <p:cNvCxnSpPr>
            <a:stCxn id="159" idx="2"/>
            <a:endCxn id="157" idx="2"/>
          </p:cNvCxnSpPr>
          <p:nvPr/>
        </p:nvCxnSpPr>
        <p:spPr>
          <a:xfrm>
            <a:off x="7667775" y="1727400"/>
            <a:ext cx="0" cy="2251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8"/>
          <p:cNvSpPr/>
          <p:nvPr/>
        </p:nvSpPr>
        <p:spPr>
          <a:xfrm>
            <a:off x="-1082347" y="2057400"/>
            <a:ext cx="2454900" cy="6855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84025" y="2092650"/>
            <a:ext cx="923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Montserrat"/>
              <a:buNone/>
              <a:defRPr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/>
          </p:nvPr>
        </p:nvSpPr>
        <p:spPr>
          <a:xfrm>
            <a:off x="1619400" y="2092650"/>
            <a:ext cx="50505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 sz="3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102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USTOM_6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5021300" y="-33325"/>
            <a:ext cx="4205100" cy="509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 rot="10800000">
            <a:off x="213370" y="2636738"/>
            <a:ext cx="1818000" cy="18180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  <p:cxnSp>
        <p:nvCxnSpPr>
          <p:cNvPr id="168" name="Google Shape;168;p19"/>
          <p:cNvCxnSpPr>
            <a:stCxn id="167" idx="2"/>
          </p:cNvCxnSpPr>
          <p:nvPr/>
        </p:nvCxnSpPr>
        <p:spPr>
          <a:xfrm rot="10800000">
            <a:off x="213370" y="-9262"/>
            <a:ext cx="0" cy="3555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19"/>
          <p:cNvSpPr/>
          <p:nvPr/>
        </p:nvSpPr>
        <p:spPr>
          <a:xfrm rot="-5400000" flipH="1">
            <a:off x="4759100" y="757788"/>
            <a:ext cx="83700" cy="86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  <p:cxnSp>
        <p:nvCxnSpPr>
          <p:cNvPr id="170" name="Google Shape;170;p19"/>
          <p:cNvCxnSpPr>
            <a:stCxn id="167" idx="0"/>
          </p:cNvCxnSpPr>
          <p:nvPr/>
        </p:nvCxnSpPr>
        <p:spPr>
          <a:xfrm>
            <a:off x="1122370" y="4454738"/>
            <a:ext cx="8013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914425" y="677100"/>
            <a:ext cx="34359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"/>
          </p:nvPr>
        </p:nvSpPr>
        <p:spPr>
          <a:xfrm>
            <a:off x="914425" y="3850150"/>
            <a:ext cx="33741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Font typeface="Archivo"/>
              <a:buNone/>
              <a:defRPr sz="9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991461" y="1855387"/>
            <a:ext cx="274011" cy="253722"/>
          </a:xfrm>
          <a:custGeom>
            <a:avLst/>
            <a:gdLst/>
            <a:ahLst/>
            <a:cxnLst/>
            <a:rect l="l" t="t" r="r" b="b"/>
            <a:pathLst>
              <a:path w="2674" h="2476" extrusionOk="0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114837" y="1960729"/>
            <a:ext cx="41194" cy="22441"/>
          </a:xfrm>
          <a:custGeom>
            <a:avLst/>
            <a:gdLst/>
            <a:ahLst/>
            <a:cxnLst/>
            <a:rect l="l" t="t" r="r" b="b"/>
            <a:pathLst>
              <a:path w="402" h="219" extrusionOk="0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020255" y="1941976"/>
            <a:ext cx="37095" cy="13219"/>
          </a:xfrm>
          <a:custGeom>
            <a:avLst/>
            <a:gdLst/>
            <a:ahLst/>
            <a:cxnLst/>
            <a:rect l="l" t="t" r="r" b="b"/>
            <a:pathLst>
              <a:path w="362" h="129" extrusionOk="0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045258" y="1997516"/>
            <a:ext cx="53183" cy="24184"/>
          </a:xfrm>
          <a:custGeom>
            <a:avLst/>
            <a:gdLst/>
            <a:ahLst/>
            <a:cxnLst/>
            <a:rect l="l" t="t" r="r" b="b"/>
            <a:pathLst>
              <a:path w="519" h="236" extrusionOk="0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7219768" y="1974767"/>
            <a:ext cx="64353" cy="57999"/>
          </a:xfrm>
          <a:custGeom>
            <a:avLst/>
            <a:gdLst/>
            <a:ahLst/>
            <a:cxnLst/>
            <a:rect l="l" t="t" r="r" b="b"/>
            <a:pathLst>
              <a:path w="628" h="566" extrusionOk="0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6415774" y="2173974"/>
            <a:ext cx="489921" cy="805536"/>
          </a:xfrm>
          <a:custGeom>
            <a:avLst/>
            <a:gdLst/>
            <a:ahLst/>
            <a:cxnLst/>
            <a:rect l="l" t="t" r="r" b="b"/>
            <a:pathLst>
              <a:path w="4781" h="7861" extrusionOk="0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579832" y="2692894"/>
            <a:ext cx="1002386" cy="1566907"/>
          </a:xfrm>
          <a:custGeom>
            <a:avLst/>
            <a:gdLst/>
            <a:ahLst/>
            <a:cxnLst/>
            <a:rect l="l" t="t" r="r" b="b"/>
            <a:pathLst>
              <a:path w="9782" h="15291" extrusionOk="0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817361" y="2154607"/>
            <a:ext cx="659206" cy="453953"/>
          </a:xfrm>
          <a:custGeom>
            <a:avLst/>
            <a:gdLst/>
            <a:ahLst/>
            <a:cxnLst/>
            <a:rect l="l" t="t" r="r" b="b"/>
            <a:pathLst>
              <a:path w="6433" h="4430" extrusionOk="0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6686607" y="2654057"/>
            <a:ext cx="870196" cy="624365"/>
          </a:xfrm>
          <a:custGeom>
            <a:avLst/>
            <a:gdLst/>
            <a:ahLst/>
            <a:cxnLst/>
            <a:rect l="l" t="t" r="r" b="b"/>
            <a:pathLst>
              <a:path w="8492" h="6093" extrusionOk="0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375217" y="2169977"/>
            <a:ext cx="589627" cy="855543"/>
          </a:xfrm>
          <a:custGeom>
            <a:avLst/>
            <a:gdLst/>
            <a:ahLst/>
            <a:cxnLst/>
            <a:rect l="l" t="t" r="r" b="b"/>
            <a:pathLst>
              <a:path w="5754" h="8349" extrusionOk="0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202531" y="4016530"/>
            <a:ext cx="758092" cy="410710"/>
          </a:xfrm>
          <a:custGeom>
            <a:avLst/>
            <a:gdLst/>
            <a:ahLst/>
            <a:cxnLst/>
            <a:rect l="l" t="t" r="r" b="b"/>
            <a:pathLst>
              <a:path w="7398" h="4008" extrusionOk="0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6195050" y="4009460"/>
            <a:ext cx="772233" cy="424441"/>
          </a:xfrm>
          <a:custGeom>
            <a:avLst/>
            <a:gdLst/>
            <a:ahLst/>
            <a:cxnLst/>
            <a:rect l="l" t="t" r="r" b="b"/>
            <a:pathLst>
              <a:path w="7536" h="4142" extrusionOk="0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871159" y="4016530"/>
            <a:ext cx="739851" cy="410710"/>
          </a:xfrm>
          <a:custGeom>
            <a:avLst/>
            <a:gdLst/>
            <a:ahLst/>
            <a:cxnLst/>
            <a:rect l="l" t="t" r="r" b="b"/>
            <a:pathLst>
              <a:path w="7220" h="4008" extrusionOk="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6863781" y="4009460"/>
            <a:ext cx="753993" cy="424441"/>
          </a:xfrm>
          <a:custGeom>
            <a:avLst/>
            <a:gdLst/>
            <a:ahLst/>
            <a:cxnLst/>
            <a:rect l="l" t="t" r="r" b="b"/>
            <a:pathLst>
              <a:path w="7358" h="4142" extrusionOk="0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7183800" y="2845681"/>
            <a:ext cx="410402" cy="212425"/>
          </a:xfrm>
          <a:custGeom>
            <a:avLst/>
            <a:gdLst/>
            <a:ahLst/>
            <a:cxnLst/>
            <a:rect l="l" t="t" r="r" b="b"/>
            <a:pathLst>
              <a:path w="4005" h="2073" extrusionOk="0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183083" y="2861769"/>
            <a:ext cx="252697" cy="83208"/>
          </a:xfrm>
          <a:custGeom>
            <a:avLst/>
            <a:gdLst/>
            <a:ahLst/>
            <a:cxnLst/>
            <a:rect l="l" t="t" r="r" b="b"/>
            <a:pathLst>
              <a:path w="2466" h="812" extrusionOk="0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210443" y="2940570"/>
            <a:ext cx="202588" cy="91610"/>
          </a:xfrm>
          <a:custGeom>
            <a:avLst/>
            <a:gdLst/>
            <a:ahLst/>
            <a:cxnLst/>
            <a:rect l="l" t="t" r="r" b="b"/>
            <a:pathLst>
              <a:path w="1977" h="894" extrusionOk="0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237700" y="2890871"/>
            <a:ext cx="158525" cy="79724"/>
          </a:xfrm>
          <a:custGeom>
            <a:avLst/>
            <a:gdLst/>
            <a:ahLst/>
            <a:cxnLst/>
            <a:rect l="l" t="t" r="r" b="b"/>
            <a:pathLst>
              <a:path w="1547" h="778" extrusionOk="0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6985107" y="2103985"/>
            <a:ext cx="298605" cy="267043"/>
          </a:xfrm>
          <a:custGeom>
            <a:avLst/>
            <a:gdLst/>
            <a:ahLst/>
            <a:cxnLst/>
            <a:rect l="l" t="t" r="r" b="b"/>
            <a:pathLst>
              <a:path w="2914" h="2606" extrusionOk="0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535073" y="1502267"/>
            <a:ext cx="1254571" cy="652442"/>
          </a:xfrm>
          <a:custGeom>
            <a:avLst/>
            <a:gdLst/>
            <a:ahLst/>
            <a:cxnLst/>
            <a:rect l="l" t="t" r="r" b="b"/>
            <a:pathLst>
              <a:path w="12243" h="6367" extrusionOk="0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535073" y="1502267"/>
            <a:ext cx="1254571" cy="652442"/>
          </a:xfrm>
          <a:custGeom>
            <a:avLst/>
            <a:gdLst/>
            <a:ahLst/>
            <a:cxnLst/>
            <a:rect l="l" t="t" r="r" b="b"/>
            <a:pathLst>
              <a:path w="12243" h="6367" extrusionOk="0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701692" y="1762650"/>
            <a:ext cx="919486" cy="9427"/>
          </a:xfrm>
          <a:custGeom>
            <a:avLst/>
            <a:gdLst/>
            <a:ahLst/>
            <a:cxnLst/>
            <a:rect l="l" t="t" r="r" b="b"/>
            <a:pathLst>
              <a:path w="8973" h="92" extrusionOk="0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815641" y="1639375"/>
            <a:ext cx="805536" cy="9427"/>
          </a:xfrm>
          <a:custGeom>
            <a:avLst/>
            <a:gdLst/>
            <a:ahLst/>
            <a:cxnLst/>
            <a:rect l="l" t="t" r="r" b="b"/>
            <a:pathLst>
              <a:path w="7861" h="92" extrusionOk="0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 flipH="1">
            <a:off x="6929318" y="1014941"/>
            <a:ext cx="919451" cy="498785"/>
            <a:chOff x="11300634" y="897306"/>
            <a:chExt cx="2355152" cy="1277626"/>
          </a:xfrm>
        </p:grpSpPr>
        <p:sp>
          <p:nvSpPr>
            <p:cNvPr id="197" name="Google Shape;197;p19"/>
            <p:cNvSpPr/>
            <p:nvPr/>
          </p:nvSpPr>
          <p:spPr>
            <a:xfrm>
              <a:off x="11300634" y="897306"/>
              <a:ext cx="2355152" cy="1277626"/>
            </a:xfrm>
            <a:custGeom>
              <a:avLst/>
              <a:gdLst/>
              <a:ahLst/>
              <a:cxnLst/>
              <a:rect l="l" t="t" r="r" b="b"/>
              <a:pathLst>
                <a:path w="11864" h="6436" extrusionOk="0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2232849" y="1276664"/>
              <a:ext cx="106403" cy="112954"/>
            </a:xfrm>
            <a:custGeom>
              <a:avLst/>
              <a:gdLst/>
              <a:ahLst/>
              <a:cxnLst/>
              <a:rect l="l" t="t" r="r" b="b"/>
              <a:pathLst>
                <a:path w="536" h="569" extrusionOk="0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2418061" y="1276664"/>
              <a:ext cx="106601" cy="112954"/>
            </a:xfrm>
            <a:custGeom>
              <a:avLst/>
              <a:gdLst/>
              <a:ahLst/>
              <a:cxnLst/>
              <a:rect l="l" t="t" r="r" b="b"/>
              <a:pathLst>
                <a:path w="537" h="569" extrusionOk="0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2603274" y="1276664"/>
              <a:ext cx="106601" cy="112954"/>
            </a:xfrm>
            <a:custGeom>
              <a:avLst/>
              <a:gdLst/>
              <a:ahLst/>
              <a:cxnLst/>
              <a:rect l="l" t="t" r="r" b="b"/>
              <a:pathLst>
                <a:path w="537" h="569" extrusionOk="0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7008539" y="1792042"/>
            <a:ext cx="281696" cy="177835"/>
            <a:chOff x="13050876" y="3297591"/>
            <a:chExt cx="691449" cy="436511"/>
          </a:xfrm>
        </p:grpSpPr>
        <p:sp>
          <p:nvSpPr>
            <p:cNvPr id="202" name="Google Shape;202;p19"/>
            <p:cNvSpPr/>
            <p:nvPr/>
          </p:nvSpPr>
          <p:spPr>
            <a:xfrm>
              <a:off x="13050876" y="3297591"/>
              <a:ext cx="226124" cy="226124"/>
            </a:xfrm>
            <a:custGeom>
              <a:avLst/>
              <a:gdLst/>
              <a:ahLst/>
              <a:cxnLst/>
              <a:rect l="l" t="t" r="r" b="b"/>
              <a:pathLst>
                <a:path w="4756" h="4756" extrusionOk="0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3516201" y="3369289"/>
              <a:ext cx="226124" cy="226124"/>
            </a:xfrm>
            <a:custGeom>
              <a:avLst/>
              <a:gdLst/>
              <a:ahLst/>
              <a:cxnLst/>
              <a:rect l="l" t="t" r="r" b="b"/>
              <a:pathLst>
                <a:path w="4756" h="4756" extrusionOk="0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3076360" y="3443079"/>
              <a:ext cx="566261" cy="291023"/>
            </a:xfrm>
            <a:custGeom>
              <a:avLst/>
              <a:gdLst/>
              <a:ahLst/>
              <a:cxnLst/>
              <a:rect l="l" t="t" r="r" b="b"/>
              <a:pathLst>
                <a:path w="11910" h="6121" extrusionOk="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32">
          <p15:clr>
            <a:srgbClr val="FA7B17"/>
          </p15:clr>
        </p15:guide>
        <p15:guide id="2" pos="576">
          <p15:clr>
            <a:srgbClr val="FA7B17"/>
          </p15:clr>
        </p15:guide>
        <p15:guide id="3" orient="horz" pos="223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intro">
  <p:cSld name="CUSTOM_4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/>
          <p:nvPr/>
        </p:nvSpPr>
        <p:spPr>
          <a:xfrm rot="10800000" flipH="1">
            <a:off x="456900" y="1049850"/>
            <a:ext cx="6382200" cy="357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accen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 rot="10800000">
            <a:off x="7667775" y="3327750"/>
            <a:ext cx="1301400" cy="13014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>
            <a:off x="8309300" y="4629150"/>
            <a:ext cx="8412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0"/>
          <p:cNvSpPr/>
          <p:nvPr/>
        </p:nvSpPr>
        <p:spPr>
          <a:xfrm flipH="1">
            <a:off x="7667775" y="1076550"/>
            <a:ext cx="1301400" cy="1301700"/>
          </a:xfrm>
          <a:prstGeom prst="arc">
            <a:avLst>
              <a:gd name="adj1" fmla="val 16200000"/>
              <a:gd name="adj2" fmla="val 0"/>
            </a:avLst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8309300" y="1076550"/>
            <a:ext cx="841200" cy="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0"/>
          <p:cNvCxnSpPr>
            <a:stCxn id="209" idx="2"/>
            <a:endCxn id="207" idx="2"/>
          </p:cNvCxnSpPr>
          <p:nvPr/>
        </p:nvCxnSpPr>
        <p:spPr>
          <a:xfrm>
            <a:off x="7667775" y="1727400"/>
            <a:ext cx="0" cy="22512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2" name="Google Shape;212;p20"/>
          <p:cNvGrpSpPr/>
          <p:nvPr/>
        </p:nvGrpSpPr>
        <p:grpSpPr>
          <a:xfrm>
            <a:off x="456875" y="618432"/>
            <a:ext cx="2671543" cy="422911"/>
            <a:chOff x="913750" y="1236863"/>
            <a:chExt cx="5343086" cy="845821"/>
          </a:xfrm>
        </p:grpSpPr>
        <p:sp>
          <p:nvSpPr>
            <p:cNvPr id="213" name="Google Shape;213;p20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name="adj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w="3810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0"/>
          <p:cNvSpPr txBox="1">
            <a:spLocks noGrp="1"/>
          </p:cNvSpPr>
          <p:nvPr>
            <p:ph type="subTitle" idx="1"/>
          </p:nvPr>
        </p:nvSpPr>
        <p:spPr>
          <a:xfrm>
            <a:off x="1207313" y="1871438"/>
            <a:ext cx="4687800" cy="21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18" name="Google Shape;218;p20"/>
          <p:cNvSpPr/>
          <p:nvPr/>
        </p:nvSpPr>
        <p:spPr>
          <a:xfrm flipH="1">
            <a:off x="5843564" y="3757516"/>
            <a:ext cx="1981184" cy="336633"/>
          </a:xfrm>
          <a:custGeom>
            <a:avLst/>
            <a:gdLst/>
            <a:ahLst/>
            <a:cxnLst/>
            <a:rect l="l" t="t" r="r" b="b"/>
            <a:pathLst>
              <a:path w="19239" h="3269" extrusionOk="0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 flipH="1">
            <a:off x="6093580" y="3014233"/>
            <a:ext cx="666470" cy="1007532"/>
          </a:xfrm>
          <a:custGeom>
            <a:avLst/>
            <a:gdLst/>
            <a:ahLst/>
            <a:cxnLst/>
            <a:rect l="l" t="t" r="r" b="b"/>
            <a:pathLst>
              <a:path w="6472" h="9784" extrusionOk="0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 flipH="1">
            <a:off x="7017505" y="3018043"/>
            <a:ext cx="591400" cy="942862"/>
          </a:xfrm>
          <a:custGeom>
            <a:avLst/>
            <a:gdLst/>
            <a:ahLst/>
            <a:cxnLst/>
            <a:rect l="l" t="t" r="r" b="b"/>
            <a:pathLst>
              <a:path w="5743" h="9156" extrusionOk="0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 flipH="1">
            <a:off x="6498596" y="3041007"/>
            <a:ext cx="693965" cy="607876"/>
          </a:xfrm>
          <a:custGeom>
            <a:avLst/>
            <a:gdLst/>
            <a:ahLst/>
            <a:cxnLst/>
            <a:rect l="l" t="t" r="r" b="b"/>
            <a:pathLst>
              <a:path w="6739" h="5903" extrusionOk="0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/>
          <p:nvPr/>
        </p:nvSpPr>
        <p:spPr>
          <a:xfrm flipH="1">
            <a:off x="6889806" y="3212977"/>
            <a:ext cx="194627" cy="172796"/>
          </a:xfrm>
          <a:custGeom>
            <a:avLst/>
            <a:gdLst/>
            <a:ahLst/>
            <a:cxnLst/>
            <a:rect l="l" t="t" r="r" b="b"/>
            <a:pathLst>
              <a:path w="1890" h="1678" extrusionOk="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 flipH="1">
            <a:off x="7187516" y="3193824"/>
            <a:ext cx="11431" cy="245601"/>
          </a:xfrm>
          <a:custGeom>
            <a:avLst/>
            <a:gdLst/>
            <a:ahLst/>
            <a:cxnLst/>
            <a:rect l="l" t="t" r="r" b="b"/>
            <a:pathLst>
              <a:path w="111" h="2385" extrusionOk="0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6492203" y="3193824"/>
            <a:ext cx="11431" cy="245601"/>
          </a:xfrm>
          <a:custGeom>
            <a:avLst/>
            <a:gdLst/>
            <a:ahLst/>
            <a:cxnLst/>
            <a:rect l="l" t="t" r="r" b="b"/>
            <a:pathLst>
              <a:path w="111" h="2385" extrusionOk="0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6681482" y="2655876"/>
            <a:ext cx="329013" cy="324791"/>
          </a:xfrm>
          <a:custGeom>
            <a:avLst/>
            <a:gdLst/>
            <a:ahLst/>
            <a:cxnLst/>
            <a:rect l="l" t="t" r="r" b="b"/>
            <a:pathLst>
              <a:path w="3195" h="3154" extrusionOk="0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6738531" y="2651551"/>
            <a:ext cx="215944" cy="43765"/>
          </a:xfrm>
          <a:custGeom>
            <a:avLst/>
            <a:gdLst/>
            <a:ahLst/>
            <a:cxnLst/>
            <a:rect l="l" t="t" r="r" b="b"/>
            <a:pathLst>
              <a:path w="2097" h="425" extrusionOk="0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6832754" y="2792525"/>
            <a:ext cx="37999" cy="11328"/>
          </a:xfrm>
          <a:custGeom>
            <a:avLst/>
            <a:gdLst/>
            <a:ahLst/>
            <a:cxnLst/>
            <a:rect l="l" t="t" r="r" b="b"/>
            <a:pathLst>
              <a:path w="369" h="110" extrusionOk="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6706605" y="2792525"/>
            <a:ext cx="39131" cy="11328"/>
          </a:xfrm>
          <a:custGeom>
            <a:avLst/>
            <a:gdLst/>
            <a:ahLst/>
            <a:cxnLst/>
            <a:rect l="l" t="t" r="r" b="b"/>
            <a:pathLst>
              <a:path w="380" h="110" extrusionOk="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6990106" y="2774504"/>
            <a:ext cx="75174" cy="74350"/>
          </a:xfrm>
          <a:custGeom>
            <a:avLst/>
            <a:gdLst/>
            <a:ahLst/>
            <a:cxnLst/>
            <a:rect l="l" t="t" r="r" b="b"/>
            <a:pathLst>
              <a:path w="730" h="722" extrusionOk="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6780235" y="2866462"/>
            <a:ext cx="63125" cy="63125"/>
          </a:xfrm>
          <a:custGeom>
            <a:avLst/>
            <a:gdLst/>
            <a:ahLst/>
            <a:cxnLst/>
            <a:rect l="l" t="t" r="r" b="b"/>
            <a:pathLst>
              <a:path w="613" h="613" extrusionOk="0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6522281" y="3587605"/>
            <a:ext cx="671001" cy="561433"/>
          </a:xfrm>
          <a:custGeom>
            <a:avLst/>
            <a:gdLst/>
            <a:ahLst/>
            <a:cxnLst/>
            <a:rect l="l" t="t" r="r" b="b"/>
            <a:pathLst>
              <a:path w="6516" h="5452" extrusionOk="0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5823987" y="3770079"/>
            <a:ext cx="1032555" cy="634959"/>
          </a:xfrm>
          <a:custGeom>
            <a:avLst/>
            <a:gdLst/>
            <a:ahLst/>
            <a:cxnLst/>
            <a:rect l="l" t="t" r="r" b="b"/>
            <a:pathLst>
              <a:path w="10027" h="6166" extrusionOk="0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6700640" y="4107635"/>
            <a:ext cx="654113" cy="494086"/>
          </a:xfrm>
          <a:custGeom>
            <a:avLst/>
            <a:gdLst/>
            <a:ahLst/>
            <a:cxnLst/>
            <a:rect l="l" t="t" r="r" b="b"/>
            <a:pathLst>
              <a:path w="6352" h="4798" extrusionOk="0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flipH="1">
            <a:off x="6694256" y="4101868"/>
            <a:ext cx="666882" cy="505517"/>
          </a:xfrm>
          <a:custGeom>
            <a:avLst/>
            <a:gdLst/>
            <a:ahLst/>
            <a:cxnLst/>
            <a:rect l="l" t="t" r="r" b="b"/>
            <a:pathLst>
              <a:path w="6476" h="4909" extrusionOk="0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"/>
          <p:cNvSpPr/>
          <p:nvPr/>
        </p:nvSpPr>
        <p:spPr>
          <a:xfrm flipH="1">
            <a:off x="6720521" y="3753911"/>
            <a:ext cx="1126368" cy="698084"/>
          </a:xfrm>
          <a:custGeom>
            <a:avLst/>
            <a:gdLst/>
            <a:ahLst/>
            <a:cxnLst/>
            <a:rect l="l" t="t" r="r" b="b"/>
            <a:pathLst>
              <a:path w="10938" h="6779" extrusionOk="0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"/>
          <p:cNvSpPr/>
          <p:nvPr/>
        </p:nvSpPr>
        <p:spPr>
          <a:xfrm flipH="1">
            <a:off x="6307160" y="4044922"/>
            <a:ext cx="805078" cy="608597"/>
          </a:xfrm>
          <a:custGeom>
            <a:avLst/>
            <a:gdLst/>
            <a:ahLst/>
            <a:cxnLst/>
            <a:rect l="l" t="t" r="r" b="b"/>
            <a:pathLst>
              <a:path w="7818" h="5910" extrusionOk="0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 flipH="1">
            <a:off x="6299643" y="4038023"/>
            <a:ext cx="820422" cy="622293"/>
          </a:xfrm>
          <a:custGeom>
            <a:avLst/>
            <a:gdLst/>
            <a:ahLst/>
            <a:cxnLst/>
            <a:rect l="l" t="t" r="r" b="b"/>
            <a:pathLst>
              <a:path w="7967" h="6043" extrusionOk="0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7194404" y="4316880"/>
            <a:ext cx="398868" cy="408119"/>
          </a:xfrm>
          <a:custGeom>
            <a:avLst/>
            <a:gdLst/>
            <a:ahLst/>
            <a:cxnLst/>
            <a:rect l="l" t="t" r="r" b="b"/>
            <a:pathLst>
              <a:path w="3802" h="3890" extrusionOk="0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39" name="Google Shape;239;p20"/>
          <p:cNvSpPr/>
          <p:nvPr/>
        </p:nvSpPr>
        <p:spPr>
          <a:xfrm>
            <a:off x="5910668" y="3213837"/>
            <a:ext cx="167202" cy="171082"/>
          </a:xfrm>
          <a:custGeom>
            <a:avLst/>
            <a:gdLst/>
            <a:ahLst/>
            <a:cxnLst/>
            <a:rect l="l" t="t" r="r" b="b"/>
            <a:pathLst>
              <a:path w="3802" h="3890" extrusionOk="0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4">
          <p15:clr>
            <a:srgbClr val="FA7B17"/>
          </p15:clr>
        </p15:guide>
        <p15:guide id="2" pos="371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intro 2">
  <p:cSld name="CUSTOM_4_1">
    <p:bg>
      <p:bgPr>
        <a:solidFill>
          <a:srgbClr val="000000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rot="5400000">
            <a:off x="2316538" y="-838287"/>
            <a:ext cx="3310500" cy="6820200"/>
          </a:xfrm>
          <a:prstGeom prst="round2SameRect">
            <a:avLst>
              <a:gd name="adj1" fmla="val 19419"/>
              <a:gd name="adj2" fmla="val 0"/>
            </a:avLst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218200" y="2660455"/>
            <a:ext cx="2371856" cy="2361992"/>
            <a:chOff x="-1131625" y="-4036100"/>
            <a:chExt cx="2577824" cy="2567104"/>
          </a:xfrm>
        </p:grpSpPr>
        <p:sp>
          <p:nvSpPr>
            <p:cNvPr id="243" name="Google Shape;243;p21"/>
            <p:cNvSpPr/>
            <p:nvPr/>
          </p:nvSpPr>
          <p:spPr>
            <a:xfrm>
              <a:off x="-196651" y="-3025207"/>
              <a:ext cx="1127560" cy="831455"/>
            </a:xfrm>
            <a:custGeom>
              <a:avLst/>
              <a:gdLst/>
              <a:ahLst/>
              <a:cxnLst/>
              <a:rect l="l" t="t" r="r" b="b"/>
              <a:pathLst>
                <a:path w="8507" h="6273" extrusionOk="0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02595" y="-3164909"/>
              <a:ext cx="539193" cy="630914"/>
            </a:xfrm>
            <a:custGeom>
              <a:avLst/>
              <a:gdLst/>
              <a:ahLst/>
              <a:cxnLst/>
              <a:rect l="l" t="t" r="r" b="b"/>
              <a:pathLst>
                <a:path w="4068" h="4760" extrusionOk="0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824476" y="-2963175"/>
              <a:ext cx="136389" cy="225724"/>
            </a:xfrm>
            <a:custGeom>
              <a:avLst/>
              <a:gdLst/>
              <a:ahLst/>
              <a:cxnLst/>
              <a:rect l="l" t="t" r="r" b="b"/>
              <a:pathLst>
                <a:path w="1029" h="1703" extrusionOk="0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867950" y="-3141051"/>
              <a:ext cx="218567" cy="240304"/>
            </a:xfrm>
            <a:custGeom>
              <a:avLst/>
              <a:gdLst/>
              <a:ahLst/>
              <a:cxnLst/>
              <a:rect l="l" t="t" r="r" b="b"/>
              <a:pathLst>
                <a:path w="1649" h="1813" extrusionOk="0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905593" y="-3058343"/>
              <a:ext cx="216181" cy="214590"/>
            </a:xfrm>
            <a:custGeom>
              <a:avLst/>
              <a:gdLst/>
              <a:ahLst/>
              <a:cxnLst/>
              <a:rect l="l" t="t" r="r" b="b"/>
              <a:pathLst>
                <a:path w="1631" h="1619" extrusionOk="0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934621" y="-2941438"/>
              <a:ext cx="177478" cy="155740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765493" y="-2923545"/>
              <a:ext cx="92384" cy="191395"/>
            </a:xfrm>
            <a:custGeom>
              <a:avLst/>
              <a:gdLst/>
              <a:ahLst/>
              <a:cxnLst/>
              <a:rect l="l" t="t" r="r" b="b"/>
              <a:pathLst>
                <a:path w="697" h="1444" extrusionOk="0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-173456" y="-3024676"/>
              <a:ext cx="414336" cy="472788"/>
            </a:xfrm>
            <a:custGeom>
              <a:avLst/>
              <a:gdLst/>
              <a:ahLst/>
              <a:cxnLst/>
              <a:rect l="l" t="t" r="r" b="b"/>
              <a:pathLst>
                <a:path w="3126" h="3567" extrusionOk="0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-703503" y="-3497862"/>
              <a:ext cx="439387" cy="360787"/>
            </a:xfrm>
            <a:custGeom>
              <a:avLst/>
              <a:gdLst/>
              <a:ahLst/>
              <a:cxnLst/>
              <a:rect l="l" t="t" r="r" b="b"/>
              <a:pathLst>
                <a:path w="3315" h="2722" extrusionOk="0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-716625" y="-3509659"/>
              <a:ext cx="461124" cy="384778"/>
            </a:xfrm>
            <a:custGeom>
              <a:avLst/>
              <a:gdLst/>
              <a:ahLst/>
              <a:cxnLst/>
              <a:rect l="l" t="t" r="r" b="b"/>
              <a:pathLst>
                <a:path w="3479" h="2903" extrusionOk="0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-534376" y="-3449748"/>
              <a:ext cx="361053" cy="360522"/>
            </a:xfrm>
            <a:custGeom>
              <a:avLst/>
              <a:gdLst/>
              <a:ahLst/>
              <a:cxnLst/>
              <a:rect l="l" t="t" r="r" b="b"/>
              <a:pathLst>
                <a:path w="2724" h="2720" extrusionOk="0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-713707" y="-3024675"/>
              <a:ext cx="719719" cy="668552"/>
            </a:xfrm>
            <a:custGeom>
              <a:avLst/>
              <a:gdLst/>
              <a:ahLst/>
              <a:cxnLst/>
              <a:rect l="l" t="t" r="r" b="b"/>
              <a:pathLst>
                <a:path w="5430" h="5032" extrusionOk="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-1131625" y="-3012179"/>
              <a:ext cx="563580" cy="1340996"/>
            </a:xfrm>
            <a:custGeom>
              <a:avLst/>
              <a:gdLst/>
              <a:ahLst/>
              <a:cxnLst/>
              <a:rect l="l" t="t" r="r" b="b"/>
              <a:pathLst>
                <a:path w="4238" h="10084" extrusionOk="0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-893440" y="-1970148"/>
              <a:ext cx="569944" cy="489091"/>
            </a:xfrm>
            <a:custGeom>
              <a:avLst/>
              <a:gdLst/>
              <a:ahLst/>
              <a:cxnLst/>
              <a:rect l="l" t="t" r="r" b="b"/>
              <a:pathLst>
                <a:path w="4300" h="3690" extrusionOk="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-591370" y="-1673910"/>
              <a:ext cx="191395" cy="182780"/>
            </a:xfrm>
            <a:custGeom>
              <a:avLst/>
              <a:gdLst/>
              <a:ahLst/>
              <a:cxnLst/>
              <a:rect l="l" t="t" r="r" b="b"/>
              <a:pathLst>
                <a:path w="1444" h="1379" extrusionOk="0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-681368" y="-1655089"/>
              <a:ext cx="214723" cy="181322"/>
            </a:xfrm>
            <a:custGeom>
              <a:avLst/>
              <a:gdLst/>
              <a:ahLst/>
              <a:cxnLst/>
              <a:rect l="l" t="t" r="r" b="b"/>
              <a:pathLst>
                <a:path w="1620" h="1368" extrusionOk="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-735446" y="-1628580"/>
              <a:ext cx="197757" cy="159584"/>
            </a:xfrm>
            <a:custGeom>
              <a:avLst/>
              <a:gdLst/>
              <a:ahLst/>
              <a:cxnLst/>
              <a:rect l="l" t="t" r="r" b="b"/>
              <a:pathLst>
                <a:path w="1492" h="1204" extrusionOk="0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-988210" y="-3033027"/>
              <a:ext cx="433687" cy="477295"/>
            </a:xfrm>
            <a:custGeom>
              <a:avLst/>
              <a:gdLst/>
              <a:ahLst/>
              <a:cxnLst/>
              <a:rect l="l" t="t" r="r" b="b"/>
              <a:pathLst>
                <a:path w="3272" h="3601" extrusionOk="0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-594286" y="-3456906"/>
              <a:ext cx="332025" cy="218699"/>
            </a:xfrm>
            <a:custGeom>
              <a:avLst/>
              <a:gdLst/>
              <a:ahLst/>
              <a:cxnLst/>
              <a:rect l="l" t="t" r="r" b="b"/>
              <a:pathLst>
                <a:path w="2505" h="1650" extrusionOk="0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-707347" y="-2803194"/>
              <a:ext cx="124327" cy="251835"/>
            </a:xfrm>
            <a:custGeom>
              <a:avLst/>
              <a:gdLst/>
              <a:ahLst/>
              <a:cxnLst/>
              <a:rect l="l" t="t" r="r" b="b"/>
              <a:pathLst>
                <a:path w="938" h="1900" extrusionOk="0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-17848" y="-2807170"/>
              <a:ext cx="117037" cy="240304"/>
            </a:xfrm>
            <a:custGeom>
              <a:avLst/>
              <a:gdLst/>
              <a:ahLst/>
              <a:cxnLst/>
              <a:rect l="l" t="t" r="r" b="b"/>
              <a:pathLst>
                <a:path w="883" h="1813" extrusionOk="0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-322304" y="-3195925"/>
              <a:ext cx="74093" cy="30353"/>
            </a:xfrm>
            <a:custGeom>
              <a:avLst/>
              <a:gdLst/>
              <a:ahLst/>
              <a:cxnLst/>
              <a:rect l="l" t="t" r="r" b="b"/>
              <a:pathLst>
                <a:path w="559" h="229" extrusionOk="0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-227136" y="-3300900"/>
              <a:ext cx="24388" cy="39631"/>
            </a:xfrm>
            <a:custGeom>
              <a:avLst/>
              <a:gdLst/>
              <a:ahLst/>
              <a:cxnLst/>
              <a:rect l="l" t="t" r="r" b="b"/>
              <a:pathLst>
                <a:path w="184" h="299" extrusionOk="0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-361404" y="-3300900"/>
              <a:ext cx="24256" cy="39631"/>
            </a:xfrm>
            <a:custGeom>
              <a:avLst/>
              <a:gdLst/>
              <a:ahLst/>
              <a:cxnLst/>
              <a:rect l="l" t="t" r="r" b="b"/>
              <a:pathLst>
                <a:path w="183" h="299" extrusionOk="0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-553727" y="-3297587"/>
              <a:ext cx="82708" cy="82310"/>
            </a:xfrm>
            <a:custGeom>
              <a:avLst/>
              <a:gdLst/>
              <a:ahLst/>
              <a:cxnLst/>
              <a:rect l="l" t="t" r="r" b="b"/>
              <a:pathLst>
                <a:path w="624" h="621" extrusionOk="0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-126315" y="-4036100"/>
              <a:ext cx="1572514" cy="853060"/>
            </a:xfrm>
            <a:custGeom>
              <a:avLst/>
              <a:gdLst/>
              <a:ahLst/>
              <a:cxnLst/>
              <a:rect l="l" t="t" r="r" b="b"/>
              <a:pathLst>
                <a:path w="11864" h="6436" extrusionOk="0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496117" y="-3782806"/>
              <a:ext cx="71044" cy="75418"/>
            </a:xfrm>
            <a:custGeom>
              <a:avLst/>
              <a:gdLst/>
              <a:ahLst/>
              <a:cxnLst/>
              <a:rect l="l" t="t" r="r" b="b"/>
              <a:pathLst>
                <a:path w="536" h="569" extrusionOk="0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19781" y="-3782806"/>
              <a:ext cx="71177" cy="75418"/>
            </a:xfrm>
            <a:custGeom>
              <a:avLst/>
              <a:gdLst/>
              <a:ahLst/>
              <a:cxnLst/>
              <a:rect l="l" t="t" r="r" b="b"/>
              <a:pathLst>
                <a:path w="537" h="569" extrusionOk="0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743446" y="-3782806"/>
              <a:ext cx="71177" cy="75418"/>
            </a:xfrm>
            <a:custGeom>
              <a:avLst/>
              <a:gdLst/>
              <a:ahLst/>
              <a:cxnLst/>
              <a:rect l="l" t="t" r="r" b="b"/>
              <a:pathLst>
                <a:path w="537" h="569" extrusionOk="0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>
            <a:off x="2888363" y="1177563"/>
            <a:ext cx="39105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3" name="Google Shape;273;p21"/>
          <p:cNvSpPr/>
          <p:nvPr/>
        </p:nvSpPr>
        <p:spPr>
          <a:xfrm flipH="1">
            <a:off x="8305950" y="849825"/>
            <a:ext cx="457200" cy="34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263238"/>
              </a:solidFill>
            </a:endParaRPr>
          </a:p>
        </p:txBody>
      </p:sp>
      <p:grpSp>
        <p:nvGrpSpPr>
          <p:cNvPr id="274" name="Google Shape;274;p21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275" name="Google Shape;275;p21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21"/>
          <p:cNvSpPr/>
          <p:nvPr/>
        </p:nvSpPr>
        <p:spPr>
          <a:xfrm>
            <a:off x="7507350" y="595888"/>
            <a:ext cx="43250" cy="43325"/>
          </a:xfrm>
          <a:custGeom>
            <a:avLst/>
            <a:gdLst/>
            <a:ahLst/>
            <a:cxnLst/>
            <a:rect l="l" t="t" r="r" b="b"/>
            <a:pathLst>
              <a:path w="643" h="644" extrusionOk="0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3950162" y="381762"/>
            <a:ext cx="43250" cy="43285"/>
          </a:xfrm>
          <a:custGeom>
            <a:avLst/>
            <a:gdLst/>
            <a:ahLst/>
            <a:cxnLst/>
            <a:rect l="l" t="t" r="r" b="b"/>
            <a:pathLst>
              <a:path w="964" h="965" extrusionOk="0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7213010" y="4050042"/>
            <a:ext cx="398868" cy="408119"/>
          </a:xfrm>
          <a:custGeom>
            <a:avLst/>
            <a:gdLst/>
            <a:ahLst/>
            <a:cxnLst/>
            <a:rect l="l" t="t" r="r" b="b"/>
            <a:pathLst>
              <a:path w="3802" h="3890" extrusionOk="0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80" name="Google Shape;280;p21"/>
          <p:cNvSpPr/>
          <p:nvPr/>
        </p:nvSpPr>
        <p:spPr>
          <a:xfrm>
            <a:off x="6955537" y="3799687"/>
            <a:ext cx="167202" cy="171082"/>
          </a:xfrm>
          <a:custGeom>
            <a:avLst/>
            <a:gdLst/>
            <a:ahLst/>
            <a:cxnLst/>
            <a:rect l="l" t="t" r="r" b="b"/>
            <a:pathLst>
              <a:path w="3802" h="3890" extrusionOk="0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81" name="Google Shape;281;p21"/>
          <p:cNvSpPr/>
          <p:nvPr/>
        </p:nvSpPr>
        <p:spPr>
          <a:xfrm>
            <a:off x="3456600" y="878696"/>
            <a:ext cx="43250" cy="43285"/>
          </a:xfrm>
          <a:custGeom>
            <a:avLst/>
            <a:gdLst/>
            <a:ahLst/>
            <a:cxnLst/>
            <a:rect l="l" t="t" r="r" b="b"/>
            <a:pathLst>
              <a:path w="964" h="965" extrusionOk="0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52237" y="3077147"/>
            <a:ext cx="43250" cy="43285"/>
          </a:xfrm>
          <a:custGeom>
            <a:avLst/>
            <a:gdLst/>
            <a:ahLst/>
            <a:cxnLst/>
            <a:rect l="l" t="t" r="r" b="b"/>
            <a:pathLst>
              <a:path w="964" h="965" extrusionOk="0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860663" y="317950"/>
            <a:ext cx="167201" cy="170913"/>
          </a:xfrm>
          <a:custGeom>
            <a:avLst/>
            <a:gdLst/>
            <a:ahLst/>
            <a:cxnLst/>
            <a:rect l="l" t="t" r="r" b="b"/>
            <a:pathLst>
              <a:path w="1161" h="1187" extrusionOk="0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818601" y="4703337"/>
            <a:ext cx="43250" cy="43325"/>
          </a:xfrm>
          <a:custGeom>
            <a:avLst/>
            <a:gdLst/>
            <a:ahLst/>
            <a:cxnLst/>
            <a:rect l="l" t="t" r="r" b="b"/>
            <a:pathLst>
              <a:path w="643" h="644" extrusionOk="0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8665331" y="488861"/>
            <a:ext cx="43262" cy="43262"/>
          </a:xfrm>
          <a:custGeom>
            <a:avLst/>
            <a:gdLst/>
            <a:ahLst/>
            <a:cxnLst/>
            <a:rect l="l" t="t" r="r" b="b"/>
            <a:pathLst>
              <a:path w="902" h="902" extrusionOk="0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5766562" y="4748076"/>
            <a:ext cx="35762" cy="35787"/>
          </a:xfrm>
          <a:custGeom>
            <a:avLst/>
            <a:gdLst/>
            <a:ahLst/>
            <a:cxnLst/>
            <a:rect l="l" t="t" r="r" b="b"/>
            <a:pathLst>
              <a:path w="964" h="965" extrusionOk="0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3499850" y="4502649"/>
            <a:ext cx="142231" cy="145402"/>
          </a:xfrm>
          <a:custGeom>
            <a:avLst/>
            <a:gdLst/>
            <a:ahLst/>
            <a:cxnLst/>
            <a:rect l="l" t="t" r="r" b="b"/>
            <a:pathLst>
              <a:path w="1161" h="1187" extrusionOk="0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1566137" y="639213"/>
            <a:ext cx="35762" cy="35787"/>
          </a:xfrm>
          <a:custGeom>
            <a:avLst/>
            <a:gdLst/>
            <a:ahLst/>
            <a:cxnLst/>
            <a:rect l="l" t="t" r="r" b="b"/>
            <a:pathLst>
              <a:path w="964" h="965" extrusionOk="0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152238" y="283249"/>
            <a:ext cx="142231" cy="145402"/>
          </a:xfrm>
          <a:custGeom>
            <a:avLst/>
            <a:gdLst/>
            <a:ahLst/>
            <a:cxnLst/>
            <a:rect l="l" t="t" r="r" b="b"/>
            <a:pathLst>
              <a:path w="1161" h="1187" extrusionOk="0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44">
          <p15:clr>
            <a:srgbClr val="FA7B17"/>
          </p15:clr>
        </p15:guide>
        <p15:guide id="2" pos="371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base">
  <p:cSld name="CUSTOM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2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292" name="Google Shape;292;p22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2"/>
          <p:cNvSpPr/>
          <p:nvPr/>
        </p:nvSpPr>
        <p:spPr>
          <a:xfrm rot="10800000" flipH="1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8A6DF1"/>
              </a:solidFill>
            </a:endParaRPr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456975" y="1243538"/>
            <a:ext cx="828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457988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2"/>
          </p:nvPr>
        </p:nvSpPr>
        <p:spPr>
          <a:xfrm>
            <a:off x="4793713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igo">
  <p:cSld name="CUSTOM_2_2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3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00" name="Google Shape;300;p2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3"/>
          <p:cNvSpPr/>
          <p:nvPr/>
        </p:nvSpPr>
        <p:spPr>
          <a:xfrm rot="10800000" flipH="1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8A6DF1"/>
              </a:solidFill>
            </a:endParaRPr>
          </a:p>
        </p:txBody>
      </p:sp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456975" y="1243538"/>
            <a:ext cx="828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04" name="Google Shape;304;p23"/>
          <p:cNvSpPr txBox="1">
            <a:spLocks noGrp="1"/>
          </p:cNvSpPr>
          <p:nvPr>
            <p:ph type="body" idx="1"/>
          </p:nvPr>
        </p:nvSpPr>
        <p:spPr>
          <a:xfrm>
            <a:off x="457988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body" idx="2"/>
          </p:nvPr>
        </p:nvSpPr>
        <p:spPr>
          <a:xfrm>
            <a:off x="4793713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306" name="Google Shape;306;p23"/>
          <p:cNvGrpSpPr/>
          <p:nvPr/>
        </p:nvGrpSpPr>
        <p:grpSpPr>
          <a:xfrm>
            <a:off x="7755476" y="9338"/>
            <a:ext cx="1398539" cy="1216088"/>
            <a:chOff x="15510953" y="18676"/>
            <a:chExt cx="2797078" cy="2432177"/>
          </a:xfrm>
        </p:grpSpPr>
        <p:grpSp>
          <p:nvGrpSpPr>
            <p:cNvPr id="307" name="Google Shape;307;p23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308" name="Google Shape;308;p23"/>
              <p:cNvCxnSpPr>
                <a:stCxn id="309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23"/>
              <p:cNvCxnSpPr>
                <a:endCxn id="311" idx="3"/>
              </p:cNvCxnSpPr>
              <p:nvPr/>
            </p:nvCxnSpPr>
            <p:spPr>
              <a:xfrm rot="10800000" flipH="1">
                <a:off x="14898989" y="530997"/>
                <a:ext cx="531300" cy="4383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23"/>
              <p:cNvCxnSpPr>
                <a:stCxn id="311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23"/>
              <p:cNvCxnSpPr>
                <a:stCxn id="314" idx="7"/>
              </p:cNvCxnSpPr>
              <p:nvPr/>
            </p:nvCxnSpPr>
            <p:spPr>
              <a:xfrm rot="10800000" flipH="1">
                <a:off x="16095857" y="247043"/>
                <a:ext cx="399000" cy="466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9" name="Google Shape;309;p23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18" name="Google Shape;318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9" name="Google Shape;319;p23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 b="1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sz="2200" b="1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base + iconos">
  <p:cSld name="CUSTOM_2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/>
          <p:nvPr/>
        </p:nvSpPr>
        <p:spPr>
          <a:xfrm>
            <a:off x="-43137" y="1710800"/>
            <a:ext cx="9187200" cy="34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24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25" name="Google Shape;325;p24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456975" y="1243538"/>
            <a:ext cx="828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body" idx="1"/>
          </p:nvPr>
        </p:nvSpPr>
        <p:spPr>
          <a:xfrm>
            <a:off x="457988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29" name="Google Shape;329;p24"/>
          <p:cNvSpPr txBox="1">
            <a:spLocks noGrp="1"/>
          </p:cNvSpPr>
          <p:nvPr>
            <p:ph type="body" idx="2"/>
          </p:nvPr>
        </p:nvSpPr>
        <p:spPr>
          <a:xfrm>
            <a:off x="4793713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base + iconos 2">
  <p:cSld name="CUSTOM_2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456975" y="1243538"/>
            <a:ext cx="828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body" idx="1"/>
          </p:nvPr>
        </p:nvSpPr>
        <p:spPr>
          <a:xfrm>
            <a:off x="457988" y="2218400"/>
            <a:ext cx="3893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 flipH="1">
            <a:off x="8481797" y="1226700"/>
            <a:ext cx="1437600" cy="15057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cxnSp>
        <p:nvCxnSpPr>
          <p:cNvPr id="334" name="Google Shape;334;p25"/>
          <p:cNvCxnSpPr>
            <a:stCxn id="333" idx="2"/>
          </p:cNvCxnSpPr>
          <p:nvPr/>
        </p:nvCxnSpPr>
        <p:spPr>
          <a:xfrm>
            <a:off x="8481797" y="1979550"/>
            <a:ext cx="0" cy="3221100"/>
          </a:xfrm>
          <a:prstGeom prst="straightConnector1">
            <a:avLst/>
          </a:prstGeom>
          <a:noFill/>
          <a:ln w="28575" cap="flat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25"/>
          <p:cNvSpPr/>
          <p:nvPr/>
        </p:nvSpPr>
        <p:spPr>
          <a:xfrm rot="10800000" flipH="1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base + iconos 3">
  <p:cSld name="CUSTOM_2_1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0" y="0"/>
            <a:ext cx="4350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title"/>
          </p:nvPr>
        </p:nvSpPr>
        <p:spPr>
          <a:xfrm>
            <a:off x="456975" y="1243538"/>
            <a:ext cx="32625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 Medium"/>
              <a:buNone/>
              <a:defRPr sz="2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body" idx="1"/>
          </p:nvPr>
        </p:nvSpPr>
        <p:spPr>
          <a:xfrm>
            <a:off x="457988" y="2218400"/>
            <a:ext cx="35673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■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○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■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●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○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■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●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○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Char char="■"/>
              <a:defRPr sz="12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40" name="Google Shape;340;p26"/>
          <p:cNvSpPr/>
          <p:nvPr/>
        </p:nvSpPr>
        <p:spPr>
          <a:xfrm flipH="1">
            <a:off x="8481797" y="1226700"/>
            <a:ext cx="1437600" cy="15057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cxnSp>
        <p:nvCxnSpPr>
          <p:cNvPr id="341" name="Google Shape;341;p26"/>
          <p:cNvCxnSpPr>
            <a:stCxn id="340" idx="2"/>
          </p:cNvCxnSpPr>
          <p:nvPr/>
        </p:nvCxnSpPr>
        <p:spPr>
          <a:xfrm>
            <a:off x="8481797" y="1979550"/>
            <a:ext cx="0" cy="3221100"/>
          </a:xfrm>
          <a:prstGeom prst="straightConnector1">
            <a:avLst/>
          </a:prstGeom>
          <a:noFill/>
          <a:ln w="28575" cap="flat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26"/>
          <p:cNvSpPr/>
          <p:nvPr/>
        </p:nvSpPr>
        <p:spPr>
          <a:xfrm rot="10800000" flipH="1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base bullets2">
  <p:cSld name="CUSTOM_2_1_1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/>
          <p:nvPr/>
        </p:nvSpPr>
        <p:spPr>
          <a:xfrm>
            <a:off x="0" y="0"/>
            <a:ext cx="43503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title"/>
          </p:nvPr>
        </p:nvSpPr>
        <p:spPr>
          <a:xfrm>
            <a:off x="456975" y="2568050"/>
            <a:ext cx="3262500" cy="1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6" name="Google Shape;346;p27"/>
          <p:cNvSpPr/>
          <p:nvPr/>
        </p:nvSpPr>
        <p:spPr>
          <a:xfrm rot="10800000" flipH="1">
            <a:off x="0" y="1038138"/>
            <a:ext cx="66600" cy="410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A7B17"/>
          </p15:clr>
        </p15:guide>
        <p15:guide id="2" orient="horz" pos="1278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CUSTOM_10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8"/>
          <p:cNvGrpSpPr/>
          <p:nvPr/>
        </p:nvGrpSpPr>
        <p:grpSpPr>
          <a:xfrm flipH="1">
            <a:off x="908182" y="1026588"/>
            <a:ext cx="8253004" cy="4112250"/>
            <a:chOff x="376006" y="684875"/>
            <a:chExt cx="16506008" cy="8224500"/>
          </a:xfrm>
        </p:grpSpPr>
        <p:sp>
          <p:nvSpPr>
            <p:cNvPr id="349" name="Google Shape;349;p28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cxnSp>
          <p:nvCxnSpPr>
            <p:cNvPr id="350" name="Google Shape;350;p28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p28"/>
            <p:cNvCxnSpPr>
              <a:stCxn id="349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w="762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2" name="Google Shape;352;p28"/>
          <p:cNvSpPr txBox="1">
            <a:spLocks noGrp="1"/>
          </p:cNvSpPr>
          <p:nvPr>
            <p:ph type="body" idx="1"/>
          </p:nvPr>
        </p:nvSpPr>
        <p:spPr>
          <a:xfrm>
            <a:off x="1828825" y="2953188"/>
            <a:ext cx="25215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body" idx="2"/>
          </p:nvPr>
        </p:nvSpPr>
        <p:spPr>
          <a:xfrm>
            <a:off x="4793713" y="1879513"/>
            <a:ext cx="3893400" cy="28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title"/>
          </p:nvPr>
        </p:nvSpPr>
        <p:spPr>
          <a:xfrm>
            <a:off x="1828825" y="1879513"/>
            <a:ext cx="25215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52">
          <p15:clr>
            <a:srgbClr val="FA7B17"/>
          </p15:clr>
        </p15:guide>
        <p15:guide id="2" orient="horz" pos="1184">
          <p15:clr>
            <a:srgbClr val="FA7B17"/>
          </p15:clr>
        </p15:guide>
        <p15:guide id="3" orient="horz" pos="186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1">
  <p:cSld name="CUSTOM_7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/>
          <p:nvPr/>
        </p:nvSpPr>
        <p:spPr>
          <a:xfrm flipH="1">
            <a:off x="175" y="-1625"/>
            <a:ext cx="35043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title"/>
          </p:nvPr>
        </p:nvSpPr>
        <p:spPr>
          <a:xfrm>
            <a:off x="461538" y="1670300"/>
            <a:ext cx="2739000" cy="1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>
          <p15:clr>
            <a:srgbClr val="FA7B17"/>
          </p15:clr>
        </p15:guide>
        <p15:guide id="2" orient="horz" pos="2239">
          <p15:clr>
            <a:srgbClr val="FA7B17"/>
          </p15:clr>
        </p15:guide>
        <p15:guide id="3" pos="2016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2">
  <p:cSld name="CUSTOM_8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/>
          <p:nvPr/>
        </p:nvSpPr>
        <p:spPr>
          <a:xfrm>
            <a:off x="-43137" y="2057400"/>
            <a:ext cx="9187200" cy="308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30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61" name="Google Shape;361;p30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0"/>
          <p:cNvSpPr txBox="1">
            <a:spLocks noGrp="1"/>
          </p:cNvSpPr>
          <p:nvPr>
            <p:ph type="title"/>
          </p:nvPr>
        </p:nvSpPr>
        <p:spPr>
          <a:xfrm>
            <a:off x="461538" y="994350"/>
            <a:ext cx="389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 Medium"/>
              <a:buNone/>
              <a:defRPr sz="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body" idx="1"/>
          </p:nvPr>
        </p:nvSpPr>
        <p:spPr>
          <a:xfrm>
            <a:off x="4793713" y="994350"/>
            <a:ext cx="389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0">
          <p15:clr>
            <a:srgbClr val="FA7B17"/>
          </p15:clr>
        </p15:guide>
        <p15:guide id="2" orient="horz" pos="648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ódigo 1">
  <p:cSld name="CUSTOM_8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2201238" y="134878"/>
            <a:ext cx="7476600" cy="509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2315538" y="-72212"/>
            <a:ext cx="7476600" cy="5493300"/>
          </a:xfrm>
          <a:prstGeom prst="rect">
            <a:avLst/>
          </a:prstGeom>
          <a:solidFill>
            <a:srgbClr val="000000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grpSp>
        <p:nvGrpSpPr>
          <p:cNvPr id="368" name="Google Shape;368;p31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69" name="Google Shape;369;p31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1"/>
          <p:cNvGrpSpPr/>
          <p:nvPr/>
        </p:nvGrpSpPr>
        <p:grpSpPr>
          <a:xfrm>
            <a:off x="516247" y="3940600"/>
            <a:ext cx="1154023" cy="1203111"/>
            <a:chOff x="9828688" y="2900872"/>
            <a:chExt cx="1372856" cy="1431253"/>
          </a:xfrm>
        </p:grpSpPr>
        <p:sp>
          <p:nvSpPr>
            <p:cNvPr id="372" name="Google Shape;372;p31"/>
            <p:cNvSpPr/>
            <p:nvPr/>
          </p:nvSpPr>
          <p:spPr>
            <a:xfrm>
              <a:off x="9828688" y="3792902"/>
              <a:ext cx="1073859" cy="536976"/>
            </a:xfrm>
            <a:custGeom>
              <a:avLst/>
              <a:gdLst/>
              <a:ahLst/>
              <a:cxnLst/>
              <a:rect l="l" t="t" r="r" b="b"/>
              <a:pathLst>
                <a:path w="11475" h="5738" extrusionOk="0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0056748" y="3144468"/>
              <a:ext cx="617645" cy="617083"/>
            </a:xfrm>
            <a:custGeom>
              <a:avLst/>
              <a:gdLst/>
              <a:ahLst/>
              <a:cxnLst/>
              <a:rect l="l" t="t" r="r" b="b"/>
              <a:pathLst>
                <a:path w="6600" h="6594" extrusionOk="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0365571" y="3424093"/>
              <a:ext cx="57834" cy="122406"/>
            </a:xfrm>
            <a:custGeom>
              <a:avLst/>
              <a:gdLst/>
              <a:ahLst/>
              <a:cxnLst/>
              <a:rect l="l" t="t" r="r" b="b"/>
              <a:pathLst>
                <a:path w="618" h="1308" extrusionOk="0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9904115" y="3302903"/>
              <a:ext cx="149919" cy="300213"/>
            </a:xfrm>
            <a:custGeom>
              <a:avLst/>
              <a:gdLst/>
              <a:ahLst/>
              <a:cxnLst/>
              <a:rect l="l" t="t" r="r" b="b"/>
              <a:pathLst>
                <a:path w="1602" h="3208" extrusionOk="0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0675423" y="3302903"/>
              <a:ext cx="149919" cy="300213"/>
            </a:xfrm>
            <a:custGeom>
              <a:avLst/>
              <a:gdLst/>
              <a:ahLst/>
              <a:cxnLst/>
              <a:rect l="l" t="t" r="r" b="b"/>
              <a:pathLst>
                <a:path w="1602" h="3208" extrusionOk="0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0042524" y="2900872"/>
              <a:ext cx="645532" cy="702243"/>
            </a:xfrm>
            <a:custGeom>
              <a:avLst/>
              <a:gdLst/>
              <a:ahLst/>
              <a:cxnLst/>
              <a:rect l="l" t="t" r="r" b="b"/>
              <a:pathLst>
                <a:path w="6898" h="7504" extrusionOk="0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0365571" y="3642515"/>
              <a:ext cx="828486" cy="575813"/>
            </a:xfrm>
            <a:custGeom>
              <a:avLst/>
              <a:gdLst/>
              <a:ahLst/>
              <a:cxnLst/>
              <a:rect l="l" t="t" r="r" b="b"/>
              <a:pathLst>
                <a:path w="8853" h="6153" extrusionOk="0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0358084" y="3635590"/>
              <a:ext cx="843459" cy="590225"/>
            </a:xfrm>
            <a:custGeom>
              <a:avLst/>
              <a:gdLst/>
              <a:ahLst/>
              <a:cxnLst/>
              <a:rect l="l" t="t" r="r" b="b"/>
              <a:pathLst>
                <a:path w="9013" h="6307" extrusionOk="0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0370063" y="4258850"/>
              <a:ext cx="822871" cy="73275"/>
            </a:xfrm>
            <a:custGeom>
              <a:avLst/>
              <a:gdLst/>
              <a:ahLst/>
              <a:cxnLst/>
              <a:rect l="l" t="t" r="r" b="b"/>
              <a:pathLst>
                <a:path w="8793" h="783" extrusionOk="0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0729140" y="3878062"/>
              <a:ext cx="104719" cy="104719"/>
            </a:xfrm>
            <a:custGeom>
              <a:avLst/>
              <a:gdLst/>
              <a:ahLst/>
              <a:cxnLst/>
              <a:rect l="l" t="t" r="r" b="b"/>
              <a:pathLst>
                <a:path w="1119" h="1119" extrusionOk="0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grpSp>
        <p:nvGrpSpPr>
          <p:cNvPr id="382" name="Google Shape;382;p31"/>
          <p:cNvGrpSpPr/>
          <p:nvPr/>
        </p:nvGrpSpPr>
        <p:grpSpPr>
          <a:xfrm>
            <a:off x="1514497" y="4015927"/>
            <a:ext cx="534307" cy="400921"/>
            <a:chOff x="6205825" y="562811"/>
            <a:chExt cx="1049100" cy="787200"/>
          </a:xfrm>
        </p:grpSpPr>
        <p:sp>
          <p:nvSpPr>
            <p:cNvPr id="383" name="Google Shape;383;p31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4" name="Google Shape;384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5" name="Google Shape;385;p31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386" name="Google Shape;386;p31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31"/>
          <p:cNvSpPr txBox="1">
            <a:spLocks noGrp="1"/>
          </p:cNvSpPr>
          <p:nvPr>
            <p:ph type="body" idx="1"/>
          </p:nvPr>
        </p:nvSpPr>
        <p:spPr>
          <a:xfrm>
            <a:off x="477688" y="688763"/>
            <a:ext cx="1570800" cy="27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body" idx="2"/>
          </p:nvPr>
        </p:nvSpPr>
        <p:spPr>
          <a:xfrm>
            <a:off x="2564625" y="466575"/>
            <a:ext cx="6689400" cy="4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0">
          <p15:clr>
            <a:srgbClr val="FA7B17"/>
          </p15:clr>
        </p15:guide>
        <p15:guide id="2" orient="horz" pos="64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ódigo 2">
  <p:cSld name="CUSTOM_8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2"/>
          <p:cNvGrpSpPr/>
          <p:nvPr/>
        </p:nvGrpSpPr>
        <p:grpSpPr>
          <a:xfrm>
            <a:off x="2859671" y="675000"/>
            <a:ext cx="5827347" cy="4060794"/>
            <a:chOff x="5719343" y="1350000"/>
            <a:chExt cx="11654693" cy="8121588"/>
          </a:xfrm>
        </p:grpSpPr>
        <p:sp>
          <p:nvSpPr>
            <p:cNvPr id="392" name="Google Shape;392;p32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" name="Google Shape;393;p32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94" name="Google Shape;394;p32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97" name="Google Shape;397;p32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8" name="Google Shape;398;p32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9" name="Google Shape;399;p32"/>
          <p:cNvCxnSpPr/>
          <p:nvPr/>
        </p:nvCxnSpPr>
        <p:spPr>
          <a:xfrm>
            <a:off x="2955013" y="1033138"/>
            <a:ext cx="5743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0" name="Google Shape;400;p32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401" name="Google Shape;401;p32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516247" y="3940600"/>
            <a:ext cx="1154023" cy="1203111"/>
            <a:chOff x="9828688" y="2900872"/>
            <a:chExt cx="1372856" cy="1431253"/>
          </a:xfrm>
        </p:grpSpPr>
        <p:sp>
          <p:nvSpPr>
            <p:cNvPr id="404" name="Google Shape;404;p32"/>
            <p:cNvSpPr/>
            <p:nvPr/>
          </p:nvSpPr>
          <p:spPr>
            <a:xfrm>
              <a:off x="9828688" y="3792902"/>
              <a:ext cx="1073859" cy="536976"/>
            </a:xfrm>
            <a:custGeom>
              <a:avLst/>
              <a:gdLst/>
              <a:ahLst/>
              <a:cxnLst/>
              <a:rect l="l" t="t" r="r" b="b"/>
              <a:pathLst>
                <a:path w="11475" h="5738" extrusionOk="0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0056748" y="3144468"/>
              <a:ext cx="617645" cy="617083"/>
            </a:xfrm>
            <a:custGeom>
              <a:avLst/>
              <a:gdLst/>
              <a:ahLst/>
              <a:cxnLst/>
              <a:rect l="l" t="t" r="r" b="b"/>
              <a:pathLst>
                <a:path w="6600" h="6594" extrusionOk="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365571" y="3424093"/>
              <a:ext cx="57834" cy="122406"/>
            </a:xfrm>
            <a:custGeom>
              <a:avLst/>
              <a:gdLst/>
              <a:ahLst/>
              <a:cxnLst/>
              <a:rect l="l" t="t" r="r" b="b"/>
              <a:pathLst>
                <a:path w="618" h="1308" extrusionOk="0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9904115" y="3302903"/>
              <a:ext cx="149919" cy="300213"/>
            </a:xfrm>
            <a:custGeom>
              <a:avLst/>
              <a:gdLst/>
              <a:ahLst/>
              <a:cxnLst/>
              <a:rect l="l" t="t" r="r" b="b"/>
              <a:pathLst>
                <a:path w="1602" h="3208" extrusionOk="0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0675423" y="3302903"/>
              <a:ext cx="149919" cy="300213"/>
            </a:xfrm>
            <a:custGeom>
              <a:avLst/>
              <a:gdLst/>
              <a:ahLst/>
              <a:cxnLst/>
              <a:rect l="l" t="t" r="r" b="b"/>
              <a:pathLst>
                <a:path w="1602" h="3208" extrusionOk="0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0042524" y="2900872"/>
              <a:ext cx="645532" cy="702243"/>
            </a:xfrm>
            <a:custGeom>
              <a:avLst/>
              <a:gdLst/>
              <a:ahLst/>
              <a:cxnLst/>
              <a:rect l="l" t="t" r="r" b="b"/>
              <a:pathLst>
                <a:path w="6898" h="7504" extrusionOk="0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0365571" y="3642515"/>
              <a:ext cx="828486" cy="575813"/>
            </a:xfrm>
            <a:custGeom>
              <a:avLst/>
              <a:gdLst/>
              <a:ahLst/>
              <a:cxnLst/>
              <a:rect l="l" t="t" r="r" b="b"/>
              <a:pathLst>
                <a:path w="8853" h="6153" extrusionOk="0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0358084" y="3635590"/>
              <a:ext cx="843459" cy="590225"/>
            </a:xfrm>
            <a:custGeom>
              <a:avLst/>
              <a:gdLst/>
              <a:ahLst/>
              <a:cxnLst/>
              <a:rect l="l" t="t" r="r" b="b"/>
              <a:pathLst>
                <a:path w="9013" h="6307" extrusionOk="0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0370063" y="4258850"/>
              <a:ext cx="822871" cy="73275"/>
            </a:xfrm>
            <a:custGeom>
              <a:avLst/>
              <a:gdLst/>
              <a:ahLst/>
              <a:cxnLst/>
              <a:rect l="l" t="t" r="r" b="b"/>
              <a:pathLst>
                <a:path w="8793" h="783" extrusionOk="0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10729140" y="3878062"/>
              <a:ext cx="104719" cy="104719"/>
            </a:xfrm>
            <a:custGeom>
              <a:avLst/>
              <a:gdLst/>
              <a:ahLst/>
              <a:cxnLst/>
              <a:rect l="l" t="t" r="r" b="b"/>
              <a:pathLst>
                <a:path w="1119" h="1119" extrusionOk="0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grpSp>
        <p:nvGrpSpPr>
          <p:cNvPr id="414" name="Google Shape;414;p32"/>
          <p:cNvGrpSpPr/>
          <p:nvPr/>
        </p:nvGrpSpPr>
        <p:grpSpPr>
          <a:xfrm>
            <a:off x="1514497" y="4015927"/>
            <a:ext cx="534307" cy="400921"/>
            <a:chOff x="6205825" y="562811"/>
            <a:chExt cx="1049100" cy="787200"/>
          </a:xfrm>
        </p:grpSpPr>
        <p:sp>
          <p:nvSpPr>
            <p:cNvPr id="415" name="Google Shape;415;p32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6" name="Google Shape;41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32"/>
          <p:cNvSpPr txBox="1">
            <a:spLocks noGrp="1"/>
          </p:cNvSpPr>
          <p:nvPr>
            <p:ph type="body" idx="1"/>
          </p:nvPr>
        </p:nvSpPr>
        <p:spPr>
          <a:xfrm>
            <a:off x="477688" y="1899650"/>
            <a:ext cx="2121900" cy="1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●"/>
              <a:defRPr sz="11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○"/>
              <a:defRPr sz="11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■"/>
              <a:defRPr sz="11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body" idx="2"/>
          </p:nvPr>
        </p:nvSpPr>
        <p:spPr>
          <a:xfrm>
            <a:off x="3200388" y="1216763"/>
            <a:ext cx="5286900" cy="3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●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○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nsolas"/>
              <a:buChar char="■"/>
              <a:defRPr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grpSp>
        <p:nvGrpSpPr>
          <p:cNvPr id="419" name="Google Shape;419;p32"/>
          <p:cNvGrpSpPr/>
          <p:nvPr/>
        </p:nvGrpSpPr>
        <p:grpSpPr>
          <a:xfrm>
            <a:off x="3121650" y="794300"/>
            <a:ext cx="424800" cy="89100"/>
            <a:chOff x="6376600" y="433250"/>
            <a:chExt cx="849600" cy="178200"/>
          </a:xfrm>
        </p:grpSpPr>
        <p:sp>
          <p:nvSpPr>
            <p:cNvPr id="420" name="Google Shape;420;p32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32"/>
          <p:cNvSpPr txBox="1">
            <a:spLocks noGrp="1"/>
          </p:cNvSpPr>
          <p:nvPr>
            <p:ph type="title"/>
          </p:nvPr>
        </p:nvSpPr>
        <p:spPr>
          <a:xfrm>
            <a:off x="456975" y="1243538"/>
            <a:ext cx="2121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0">
          <p15:clr>
            <a:srgbClr val="FA7B17"/>
          </p15:clr>
        </p15:guide>
        <p15:guide id="2" orient="horz" pos="648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quipo">
  <p:cSld name="CUSTOM_12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/>
          <p:nvPr/>
        </p:nvSpPr>
        <p:spPr>
          <a:xfrm flipH="1">
            <a:off x="175" y="-1625"/>
            <a:ext cx="3504300" cy="514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3"/>
          <p:cNvSpPr txBox="1">
            <a:spLocks noGrp="1"/>
          </p:cNvSpPr>
          <p:nvPr>
            <p:ph type="body" idx="1"/>
          </p:nvPr>
        </p:nvSpPr>
        <p:spPr>
          <a:xfrm>
            <a:off x="636425" y="3170488"/>
            <a:ext cx="35046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■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■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■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○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■"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body" idx="2"/>
          </p:nvPr>
        </p:nvSpPr>
        <p:spPr>
          <a:xfrm>
            <a:off x="1235338" y="3459513"/>
            <a:ext cx="1869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■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○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■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●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○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■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●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○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Medium"/>
              <a:buChar char="■"/>
              <a:def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456875" y="2445381"/>
            <a:ext cx="2739000" cy="391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29" name="Google Shape;429;p33"/>
          <p:cNvSpPr txBox="1">
            <a:spLocks noGrp="1"/>
          </p:cNvSpPr>
          <p:nvPr>
            <p:ph type="title"/>
          </p:nvPr>
        </p:nvSpPr>
        <p:spPr>
          <a:xfrm>
            <a:off x="636425" y="2411875"/>
            <a:ext cx="2414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Font typeface="Montserrat"/>
              <a:buNone/>
              <a:defRPr sz="7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574763" y="3449338"/>
            <a:ext cx="879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3"/>
          <p:cNvSpPr/>
          <p:nvPr/>
        </p:nvSpPr>
        <p:spPr>
          <a:xfrm rot="5400000" flipH="1">
            <a:off x="1951262" y="4356162"/>
            <a:ext cx="435600" cy="1139100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-376" y="4707868"/>
            <a:ext cx="1164000" cy="4356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101438" y="4779976"/>
            <a:ext cx="291300" cy="29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1163671" y="4707867"/>
            <a:ext cx="435600" cy="435600"/>
          </a:xfrm>
          <a:prstGeom prst="ellipse">
            <a:avLst/>
          </a:prstGeom>
          <a:noFill/>
          <a:ln w="381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8472883" y="4"/>
            <a:ext cx="671100" cy="1755300"/>
          </a:xfrm>
          <a:prstGeom prst="round2SameRect">
            <a:avLst>
              <a:gd name="adj1" fmla="val 50000"/>
              <a:gd name="adj2" fmla="val 0"/>
            </a:avLst>
          </a:prstGeom>
          <a:noFill/>
          <a:ln w="38100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 rot="5400000">
            <a:off x="7911888" y="2987263"/>
            <a:ext cx="1793100" cy="6711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 rot="5400000">
            <a:off x="8583957" y="3613957"/>
            <a:ext cx="449100" cy="44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 rot="5400000">
            <a:off x="8472891" y="1755152"/>
            <a:ext cx="671100" cy="671100"/>
          </a:xfrm>
          <a:prstGeom prst="ellipse">
            <a:avLst/>
          </a:prstGeom>
          <a:noFill/>
          <a:ln w="381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 txBox="1">
            <a:spLocks noGrp="1"/>
          </p:cNvSpPr>
          <p:nvPr>
            <p:ph type="body" idx="3"/>
          </p:nvPr>
        </p:nvSpPr>
        <p:spPr>
          <a:xfrm>
            <a:off x="4069413" y="1526463"/>
            <a:ext cx="36840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63">
          <p15:clr>
            <a:srgbClr val="FA7B17"/>
          </p15:clr>
        </p15:guide>
        <p15:guide id="2" orient="horz" pos="2173">
          <p15:clr>
            <a:srgbClr val="FA7B17"/>
          </p15:clr>
        </p15:guide>
        <p15:guide id="3" orient="horz" pos="2347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ntajas + desventajas">
  <p:cSld name="CUSTOM_1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1714925" y="838093"/>
            <a:ext cx="1248300" cy="363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43" name="Google Shape;443;p34"/>
          <p:cNvSpPr txBox="1"/>
          <p:nvPr/>
        </p:nvSpPr>
        <p:spPr>
          <a:xfrm>
            <a:off x="380675" y="904388"/>
            <a:ext cx="3893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5937581" y="838088"/>
            <a:ext cx="1764900" cy="363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45" name="Google Shape;445;p34"/>
          <p:cNvSpPr txBox="1"/>
          <p:nvPr/>
        </p:nvSpPr>
        <p:spPr>
          <a:xfrm>
            <a:off x="4869913" y="904388"/>
            <a:ext cx="3893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46" name="Google Shape;446;p34"/>
          <p:cNvGrpSpPr/>
          <p:nvPr/>
        </p:nvGrpSpPr>
        <p:grpSpPr>
          <a:xfrm>
            <a:off x="2182313" y="4352293"/>
            <a:ext cx="466229" cy="466229"/>
            <a:chOff x="3964000" y="1705108"/>
            <a:chExt cx="1047000" cy="1047000"/>
          </a:xfrm>
        </p:grpSpPr>
        <p:sp>
          <p:nvSpPr>
            <p:cNvPr id="447" name="Google Shape;447;p34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4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49" name="Google Shape;449;p34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34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51" name="Google Shape;451;p34"/>
          <p:cNvGrpSpPr/>
          <p:nvPr/>
        </p:nvGrpSpPr>
        <p:grpSpPr>
          <a:xfrm>
            <a:off x="6511395" y="4352298"/>
            <a:ext cx="466229" cy="466229"/>
            <a:chOff x="13185763" y="1833383"/>
            <a:chExt cx="1047000" cy="1047000"/>
          </a:xfrm>
        </p:grpSpPr>
        <p:grpSp>
          <p:nvGrpSpPr>
            <p:cNvPr id="452" name="Google Shape;452;p34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53" name="Google Shape;453;p34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34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5" name="Google Shape;455;p34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457" name="Google Shape;457;p34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4"/>
          <p:cNvSpPr txBox="1">
            <a:spLocks noGrp="1"/>
          </p:cNvSpPr>
          <p:nvPr>
            <p:ph type="title"/>
          </p:nvPr>
        </p:nvSpPr>
        <p:spPr>
          <a:xfrm>
            <a:off x="380675" y="1311450"/>
            <a:ext cx="38934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34"/>
          <p:cNvSpPr txBox="1">
            <a:spLocks noGrp="1"/>
          </p:cNvSpPr>
          <p:nvPr>
            <p:ph type="title" idx="2"/>
          </p:nvPr>
        </p:nvSpPr>
        <p:spPr>
          <a:xfrm>
            <a:off x="4869913" y="1311450"/>
            <a:ext cx="38934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34"/>
          <p:cNvSpPr txBox="1">
            <a:spLocks noGrp="1"/>
          </p:cNvSpPr>
          <p:nvPr>
            <p:ph type="body" idx="1"/>
          </p:nvPr>
        </p:nvSpPr>
        <p:spPr>
          <a:xfrm>
            <a:off x="701600" y="2152650"/>
            <a:ext cx="3251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62" name="Google Shape;462;p34"/>
          <p:cNvSpPr txBox="1">
            <a:spLocks noGrp="1"/>
          </p:cNvSpPr>
          <p:nvPr>
            <p:ph type="body" idx="3"/>
          </p:nvPr>
        </p:nvSpPr>
        <p:spPr>
          <a:xfrm>
            <a:off x="5194325" y="2152650"/>
            <a:ext cx="3251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●"/>
              <a:defRPr sz="1200"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○"/>
              <a:defRPr sz="1200"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Archivo"/>
              <a:buChar char="■"/>
              <a:defRPr sz="12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>
          <p15:clr>
            <a:srgbClr val="FA7B17"/>
          </p15:clr>
        </p15:guide>
        <p15:guide id="2" orient="horz" pos="1446">
          <p15:clr>
            <a:srgbClr val="FA7B17"/>
          </p15:clr>
        </p15:guide>
        <p15:guide id="3" pos="490">
          <p15:clr>
            <a:srgbClr val="FA7B17"/>
          </p15:clr>
        </p15:guide>
        <p15:guide id="4" pos="2538">
          <p15:clr>
            <a:srgbClr val="FA7B17"/>
          </p15:clr>
        </p15:guide>
        <p15:guide id="5" pos="3222">
          <p15:clr>
            <a:srgbClr val="FA7B17"/>
          </p15:clr>
        </p15:guide>
        <p15:guide id="6" pos="5270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6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2_3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33">
          <p15:clr>
            <a:srgbClr val="F9AD4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co 2 1">
  <p:cSld name="CUSTOM_8_2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-43137" y="2057400"/>
            <a:ext cx="9187200" cy="308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8746618" y="4870256"/>
            <a:ext cx="214804" cy="89161"/>
            <a:chOff x="1207700" y="4333950"/>
            <a:chExt cx="334325" cy="138750"/>
          </a:xfrm>
        </p:grpSpPr>
        <p:sp>
          <p:nvSpPr>
            <p:cNvPr id="468" name="Google Shape;468;p37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37"/>
          <p:cNvSpPr txBox="1"/>
          <p:nvPr/>
        </p:nvSpPr>
        <p:spPr>
          <a:xfrm>
            <a:off x="456950" y="464625"/>
            <a:ext cx="1218300" cy="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1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800" b="0" i="0" u="none" strike="noStrike" cap="non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461538" y="994350"/>
            <a:ext cx="389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1"/>
          </p:nvPr>
        </p:nvSpPr>
        <p:spPr>
          <a:xfrm>
            <a:off x="4793713" y="994350"/>
            <a:ext cx="389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45725" bIns="457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■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○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■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●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○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■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●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○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chivo"/>
              <a:buChar char="■"/>
              <a:defRPr sz="1200" b="0" i="0" u="none" strike="noStrike" cap="non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1">
          <p15:clr>
            <a:srgbClr val="FA7B17"/>
          </p15:clr>
        </p15:guide>
        <p15:guide id="2" orient="horz" pos="64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8746619" y="4870261"/>
            <a:ext cx="214804" cy="89161"/>
            <a:chOff x="1207700" y="4333950"/>
            <a:chExt cx="334325" cy="138750"/>
          </a:xfrm>
        </p:grpSpPr>
        <p:sp>
          <p:nvSpPr>
            <p:cNvPr id="52" name="Google Shape;52;p13"/>
            <p:cNvSpPr/>
            <p:nvPr/>
          </p:nvSpPr>
          <p:spPr>
            <a:xfrm>
              <a:off x="1207700" y="4333950"/>
              <a:ext cx="139850" cy="138750"/>
            </a:xfrm>
            <a:custGeom>
              <a:avLst/>
              <a:gdLst/>
              <a:ahLst/>
              <a:cxnLst/>
              <a:rect l="l" t="t" r="r" b="b"/>
              <a:pathLst>
                <a:path w="5594" h="5550" extrusionOk="0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403300" y="4333950"/>
              <a:ext cx="138725" cy="138750"/>
            </a:xfrm>
            <a:custGeom>
              <a:avLst/>
              <a:gdLst/>
              <a:ahLst/>
              <a:cxnLst/>
              <a:rect l="l" t="t" r="r" b="b"/>
              <a:pathLst>
                <a:path w="554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74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425">
          <p15:clr>
            <a:srgbClr val="EA4335"/>
          </p15:clr>
        </p15:guide>
        <p15:guide id="6" orient="horz" pos="2976">
          <p15:clr>
            <a:srgbClr val="EA4335"/>
          </p15:clr>
        </p15:guide>
        <p15:guide id="7" pos="3020">
          <p15:clr>
            <a:srgbClr val="EA4335"/>
          </p15:clr>
        </p15:guide>
        <p15:guide id="8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248075" y="1646825"/>
            <a:ext cx="4946100" cy="1349400"/>
          </a:xfrm>
          <a:prstGeom prst="rect">
            <a:avLst/>
          </a:prstGeom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Bitácora de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8" name="Google Shape;4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700" y="929800"/>
            <a:ext cx="3898250" cy="38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0" y="1492788"/>
            <a:ext cx="5596675" cy="30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9"/>
          <p:cNvSpPr txBox="1">
            <a:spLocks noGrp="1"/>
          </p:cNvSpPr>
          <p:nvPr>
            <p:ph type="title"/>
          </p:nvPr>
        </p:nvSpPr>
        <p:spPr>
          <a:xfrm>
            <a:off x="456950" y="770450"/>
            <a:ext cx="407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 sz="3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Proyecto </a:t>
            </a:r>
            <a:endParaRPr sz="36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39"/>
          <p:cNvSpPr/>
          <p:nvPr/>
        </p:nvSpPr>
        <p:spPr>
          <a:xfrm rot="10800000" flipH="1">
            <a:off x="0" y="770450"/>
            <a:ext cx="133200" cy="43803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A6DF1"/>
              </a:solidFill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456875" y="290100"/>
            <a:ext cx="1660200" cy="282900"/>
          </a:xfrm>
          <a:prstGeom prst="roundRect">
            <a:avLst>
              <a:gd name="adj" fmla="val 50000"/>
            </a:avLst>
          </a:prstGeom>
          <a:solidFill>
            <a:srgbClr val="1F1F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487" name="Google Shape;487;p39"/>
          <p:cNvSpPr txBox="1"/>
          <p:nvPr/>
        </p:nvSpPr>
        <p:spPr>
          <a:xfrm>
            <a:off x="549122" y="262200"/>
            <a:ext cx="147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25/10/2022</a:t>
            </a:r>
            <a:endParaRPr sz="10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8" name="Google Shape;488;p39"/>
          <p:cNvSpPr/>
          <p:nvPr/>
        </p:nvSpPr>
        <p:spPr>
          <a:xfrm>
            <a:off x="5428625" y="399000"/>
            <a:ext cx="2862000" cy="1229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ABB4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5276974" y="290108"/>
            <a:ext cx="541137" cy="366223"/>
            <a:chOff x="5099725" y="5420763"/>
            <a:chExt cx="2417948" cy="1748079"/>
          </a:xfrm>
        </p:grpSpPr>
        <p:sp>
          <p:nvSpPr>
            <p:cNvPr id="490" name="Google Shape;490;p39"/>
            <p:cNvSpPr/>
            <p:nvPr/>
          </p:nvSpPr>
          <p:spPr>
            <a:xfrm>
              <a:off x="5099725" y="5643457"/>
              <a:ext cx="731899" cy="1525385"/>
            </a:xfrm>
            <a:custGeom>
              <a:avLst/>
              <a:gdLst/>
              <a:ahLst/>
              <a:cxnLst/>
              <a:rect l="l" t="t" r="r" b="b"/>
              <a:pathLst>
                <a:path w="1640" h="3418" extrusionOk="0">
                  <a:moveTo>
                    <a:pt x="1" y="0"/>
                  </a:moveTo>
                  <a:lnTo>
                    <a:pt x="1" y="3089"/>
                  </a:lnTo>
                  <a:lnTo>
                    <a:pt x="1640" y="3417"/>
                  </a:lnTo>
                  <a:lnTo>
                    <a:pt x="1640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529609" y="5537242"/>
              <a:ext cx="731453" cy="1525385"/>
            </a:xfrm>
            <a:custGeom>
              <a:avLst/>
              <a:gdLst/>
              <a:ahLst/>
              <a:cxnLst/>
              <a:rect l="l" t="t" r="r" b="b"/>
              <a:pathLst>
                <a:path w="1639" h="3418" extrusionOk="0">
                  <a:moveTo>
                    <a:pt x="0" y="0"/>
                  </a:moveTo>
                  <a:lnTo>
                    <a:pt x="0" y="3089"/>
                  </a:lnTo>
                  <a:lnTo>
                    <a:pt x="1639" y="3417"/>
                  </a:lnTo>
                  <a:lnTo>
                    <a:pt x="1639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831179" y="5538581"/>
              <a:ext cx="701552" cy="1630261"/>
            </a:xfrm>
            <a:custGeom>
              <a:avLst/>
              <a:gdLst/>
              <a:ahLst/>
              <a:cxnLst/>
              <a:rect l="l" t="t" r="r" b="b"/>
              <a:pathLst>
                <a:path w="1572" h="3653" extrusionOk="0">
                  <a:moveTo>
                    <a:pt x="1572" y="1"/>
                  </a:moveTo>
                  <a:lnTo>
                    <a:pt x="1" y="569"/>
                  </a:lnTo>
                  <a:lnTo>
                    <a:pt x="1" y="3652"/>
                  </a:lnTo>
                  <a:lnTo>
                    <a:pt x="1565" y="3086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158634" y="6007176"/>
              <a:ext cx="572577" cy="859089"/>
            </a:xfrm>
            <a:custGeom>
              <a:avLst/>
              <a:gdLst/>
              <a:ahLst/>
              <a:cxnLst/>
              <a:rect l="l" t="t" r="r" b="b"/>
              <a:pathLst>
                <a:path w="1283" h="1925" extrusionOk="0">
                  <a:moveTo>
                    <a:pt x="760" y="0"/>
                  </a:moveTo>
                  <a:cubicBezTo>
                    <a:pt x="726" y="0"/>
                    <a:pt x="685" y="15"/>
                    <a:pt x="666" y="44"/>
                  </a:cubicBezTo>
                  <a:lnTo>
                    <a:pt x="651" y="63"/>
                  </a:lnTo>
                  <a:cubicBezTo>
                    <a:pt x="646" y="68"/>
                    <a:pt x="641" y="68"/>
                    <a:pt x="637" y="68"/>
                  </a:cubicBezTo>
                  <a:lnTo>
                    <a:pt x="152" y="5"/>
                  </a:lnTo>
                  <a:cubicBezTo>
                    <a:pt x="150" y="5"/>
                    <a:pt x="147" y="4"/>
                    <a:pt x="145" y="4"/>
                  </a:cubicBezTo>
                  <a:cubicBezTo>
                    <a:pt x="109" y="4"/>
                    <a:pt x="80" y="37"/>
                    <a:pt x="89" y="73"/>
                  </a:cubicBezTo>
                  <a:lnTo>
                    <a:pt x="94" y="113"/>
                  </a:lnTo>
                  <a:cubicBezTo>
                    <a:pt x="99" y="123"/>
                    <a:pt x="89" y="133"/>
                    <a:pt x="79" y="133"/>
                  </a:cubicBezTo>
                  <a:lnTo>
                    <a:pt x="15" y="133"/>
                  </a:lnTo>
                  <a:cubicBezTo>
                    <a:pt x="10" y="133"/>
                    <a:pt x="0" y="138"/>
                    <a:pt x="0" y="147"/>
                  </a:cubicBezTo>
                  <a:lnTo>
                    <a:pt x="0" y="220"/>
                  </a:lnTo>
                  <a:cubicBezTo>
                    <a:pt x="0" y="225"/>
                    <a:pt x="5" y="230"/>
                    <a:pt x="5" y="230"/>
                  </a:cubicBezTo>
                  <a:lnTo>
                    <a:pt x="44" y="254"/>
                  </a:lnTo>
                  <a:cubicBezTo>
                    <a:pt x="49" y="259"/>
                    <a:pt x="49" y="259"/>
                    <a:pt x="54" y="259"/>
                  </a:cubicBezTo>
                  <a:lnTo>
                    <a:pt x="84" y="259"/>
                  </a:lnTo>
                  <a:cubicBezTo>
                    <a:pt x="118" y="259"/>
                    <a:pt x="143" y="240"/>
                    <a:pt x="157" y="201"/>
                  </a:cubicBezTo>
                  <a:cubicBezTo>
                    <a:pt x="162" y="191"/>
                    <a:pt x="167" y="186"/>
                    <a:pt x="177" y="186"/>
                  </a:cubicBezTo>
                  <a:lnTo>
                    <a:pt x="309" y="196"/>
                  </a:lnTo>
                  <a:cubicBezTo>
                    <a:pt x="314" y="201"/>
                    <a:pt x="319" y="201"/>
                    <a:pt x="324" y="206"/>
                  </a:cubicBezTo>
                  <a:lnTo>
                    <a:pt x="368" y="274"/>
                  </a:lnTo>
                  <a:cubicBezTo>
                    <a:pt x="373" y="279"/>
                    <a:pt x="373" y="279"/>
                    <a:pt x="373" y="283"/>
                  </a:cubicBezTo>
                  <a:lnTo>
                    <a:pt x="368" y="324"/>
                  </a:lnTo>
                  <a:cubicBezTo>
                    <a:pt x="368" y="353"/>
                    <a:pt x="343" y="377"/>
                    <a:pt x="314" y="382"/>
                  </a:cubicBezTo>
                  <a:cubicBezTo>
                    <a:pt x="305" y="382"/>
                    <a:pt x="300" y="387"/>
                    <a:pt x="300" y="397"/>
                  </a:cubicBezTo>
                  <a:lnTo>
                    <a:pt x="279" y="612"/>
                  </a:lnTo>
                  <a:cubicBezTo>
                    <a:pt x="279" y="617"/>
                    <a:pt x="279" y="622"/>
                    <a:pt x="285" y="627"/>
                  </a:cubicBezTo>
                  <a:lnTo>
                    <a:pt x="377" y="714"/>
                  </a:lnTo>
                  <a:cubicBezTo>
                    <a:pt x="382" y="719"/>
                    <a:pt x="387" y="729"/>
                    <a:pt x="382" y="734"/>
                  </a:cubicBezTo>
                  <a:cubicBezTo>
                    <a:pt x="368" y="769"/>
                    <a:pt x="387" y="808"/>
                    <a:pt x="421" y="818"/>
                  </a:cubicBezTo>
                  <a:lnTo>
                    <a:pt x="535" y="845"/>
                  </a:lnTo>
                  <a:cubicBezTo>
                    <a:pt x="536" y="847"/>
                    <a:pt x="539" y="847"/>
                    <a:pt x="543" y="847"/>
                  </a:cubicBezTo>
                  <a:cubicBezTo>
                    <a:pt x="549" y="849"/>
                    <a:pt x="554" y="853"/>
                    <a:pt x="554" y="862"/>
                  </a:cubicBezTo>
                  <a:cubicBezTo>
                    <a:pt x="554" y="866"/>
                    <a:pt x="559" y="876"/>
                    <a:pt x="564" y="876"/>
                  </a:cubicBezTo>
                  <a:lnTo>
                    <a:pt x="593" y="887"/>
                  </a:lnTo>
                  <a:cubicBezTo>
                    <a:pt x="609" y="892"/>
                    <a:pt x="625" y="904"/>
                    <a:pt x="637" y="917"/>
                  </a:cubicBezTo>
                  <a:cubicBezTo>
                    <a:pt x="654" y="930"/>
                    <a:pt x="674" y="941"/>
                    <a:pt x="695" y="946"/>
                  </a:cubicBezTo>
                  <a:cubicBezTo>
                    <a:pt x="696" y="947"/>
                    <a:pt x="698" y="947"/>
                    <a:pt x="700" y="949"/>
                  </a:cubicBezTo>
                  <a:lnTo>
                    <a:pt x="716" y="964"/>
                  </a:lnTo>
                  <a:cubicBezTo>
                    <a:pt x="721" y="968"/>
                    <a:pt x="721" y="980"/>
                    <a:pt x="721" y="985"/>
                  </a:cubicBezTo>
                  <a:cubicBezTo>
                    <a:pt x="713" y="1004"/>
                    <a:pt x="706" y="1038"/>
                    <a:pt x="701" y="1072"/>
                  </a:cubicBezTo>
                  <a:cubicBezTo>
                    <a:pt x="695" y="1130"/>
                    <a:pt x="714" y="1190"/>
                    <a:pt x="755" y="1234"/>
                  </a:cubicBezTo>
                  <a:cubicBezTo>
                    <a:pt x="760" y="1239"/>
                    <a:pt x="760" y="1249"/>
                    <a:pt x="760" y="1253"/>
                  </a:cubicBezTo>
                  <a:lnTo>
                    <a:pt x="755" y="1263"/>
                  </a:lnTo>
                  <a:cubicBezTo>
                    <a:pt x="740" y="1307"/>
                    <a:pt x="760" y="1355"/>
                    <a:pt x="798" y="1380"/>
                  </a:cubicBezTo>
                  <a:lnTo>
                    <a:pt x="832" y="1399"/>
                  </a:lnTo>
                  <a:cubicBezTo>
                    <a:pt x="837" y="1406"/>
                    <a:pt x="842" y="1411"/>
                    <a:pt x="842" y="1415"/>
                  </a:cubicBezTo>
                  <a:lnTo>
                    <a:pt x="842" y="1699"/>
                  </a:lnTo>
                  <a:cubicBezTo>
                    <a:pt x="842" y="1712"/>
                    <a:pt x="849" y="1731"/>
                    <a:pt x="857" y="1751"/>
                  </a:cubicBezTo>
                  <a:cubicBezTo>
                    <a:pt x="873" y="1788"/>
                    <a:pt x="888" y="1827"/>
                    <a:pt x="899" y="1866"/>
                  </a:cubicBezTo>
                  <a:cubicBezTo>
                    <a:pt x="904" y="1888"/>
                    <a:pt x="918" y="1906"/>
                    <a:pt x="941" y="1919"/>
                  </a:cubicBezTo>
                  <a:cubicBezTo>
                    <a:pt x="946" y="1922"/>
                    <a:pt x="951" y="1924"/>
                    <a:pt x="956" y="1924"/>
                  </a:cubicBezTo>
                  <a:cubicBezTo>
                    <a:pt x="966" y="1924"/>
                    <a:pt x="976" y="1919"/>
                    <a:pt x="981" y="1909"/>
                  </a:cubicBezTo>
                  <a:cubicBezTo>
                    <a:pt x="996" y="1880"/>
                    <a:pt x="990" y="1830"/>
                    <a:pt x="990" y="1825"/>
                  </a:cubicBezTo>
                  <a:lnTo>
                    <a:pt x="990" y="1733"/>
                  </a:lnTo>
                  <a:cubicBezTo>
                    <a:pt x="990" y="1679"/>
                    <a:pt x="1014" y="1631"/>
                    <a:pt x="1053" y="1595"/>
                  </a:cubicBezTo>
                  <a:lnTo>
                    <a:pt x="1147" y="1513"/>
                  </a:lnTo>
                  <a:cubicBezTo>
                    <a:pt x="1195" y="1469"/>
                    <a:pt x="1220" y="1406"/>
                    <a:pt x="1210" y="1336"/>
                  </a:cubicBezTo>
                  <a:lnTo>
                    <a:pt x="1205" y="1321"/>
                  </a:lnTo>
                  <a:cubicBezTo>
                    <a:pt x="1205" y="1317"/>
                    <a:pt x="1205" y="1312"/>
                    <a:pt x="1210" y="1307"/>
                  </a:cubicBezTo>
                  <a:lnTo>
                    <a:pt x="1249" y="1263"/>
                  </a:lnTo>
                  <a:cubicBezTo>
                    <a:pt x="1278" y="1234"/>
                    <a:pt x="1283" y="1190"/>
                    <a:pt x="1263" y="1155"/>
                  </a:cubicBezTo>
                  <a:lnTo>
                    <a:pt x="1205" y="1057"/>
                  </a:lnTo>
                  <a:cubicBezTo>
                    <a:pt x="1205" y="1053"/>
                    <a:pt x="1200" y="1048"/>
                    <a:pt x="1195" y="1048"/>
                  </a:cubicBezTo>
                  <a:lnTo>
                    <a:pt x="1087" y="1033"/>
                  </a:lnTo>
                  <a:cubicBezTo>
                    <a:pt x="1077" y="1033"/>
                    <a:pt x="1072" y="1028"/>
                    <a:pt x="1072" y="1019"/>
                  </a:cubicBezTo>
                  <a:lnTo>
                    <a:pt x="1072" y="985"/>
                  </a:lnTo>
                  <a:cubicBezTo>
                    <a:pt x="1072" y="980"/>
                    <a:pt x="1067" y="968"/>
                    <a:pt x="1058" y="968"/>
                  </a:cubicBezTo>
                  <a:lnTo>
                    <a:pt x="1004" y="968"/>
                  </a:lnTo>
                  <a:cubicBezTo>
                    <a:pt x="999" y="968"/>
                    <a:pt x="994" y="968"/>
                    <a:pt x="990" y="964"/>
                  </a:cubicBezTo>
                  <a:lnTo>
                    <a:pt x="936" y="905"/>
                  </a:lnTo>
                  <a:cubicBezTo>
                    <a:pt x="931" y="900"/>
                    <a:pt x="926" y="900"/>
                    <a:pt x="920" y="900"/>
                  </a:cubicBezTo>
                  <a:lnTo>
                    <a:pt x="690" y="900"/>
                  </a:lnTo>
                  <a:cubicBezTo>
                    <a:pt x="685" y="900"/>
                    <a:pt x="675" y="896"/>
                    <a:pt x="675" y="886"/>
                  </a:cubicBezTo>
                  <a:cubicBezTo>
                    <a:pt x="671" y="857"/>
                    <a:pt x="651" y="832"/>
                    <a:pt x="622" y="828"/>
                  </a:cubicBezTo>
                  <a:lnTo>
                    <a:pt x="604" y="824"/>
                  </a:lnTo>
                  <a:cubicBezTo>
                    <a:pt x="601" y="823"/>
                    <a:pt x="598" y="823"/>
                    <a:pt x="594" y="823"/>
                  </a:cubicBezTo>
                  <a:cubicBezTo>
                    <a:pt x="586" y="821"/>
                    <a:pt x="583" y="816"/>
                    <a:pt x="583" y="808"/>
                  </a:cubicBezTo>
                  <a:lnTo>
                    <a:pt x="583" y="769"/>
                  </a:lnTo>
                  <a:cubicBezTo>
                    <a:pt x="583" y="764"/>
                    <a:pt x="580" y="758"/>
                    <a:pt x="573" y="755"/>
                  </a:cubicBezTo>
                  <a:lnTo>
                    <a:pt x="530" y="738"/>
                  </a:lnTo>
                  <a:cubicBezTo>
                    <a:pt x="520" y="734"/>
                    <a:pt x="515" y="724"/>
                    <a:pt x="520" y="714"/>
                  </a:cubicBezTo>
                  <a:lnTo>
                    <a:pt x="533" y="690"/>
                  </a:lnTo>
                  <a:cubicBezTo>
                    <a:pt x="549" y="659"/>
                    <a:pt x="578" y="636"/>
                    <a:pt x="612" y="627"/>
                  </a:cubicBezTo>
                  <a:lnTo>
                    <a:pt x="637" y="619"/>
                  </a:lnTo>
                  <a:cubicBezTo>
                    <a:pt x="643" y="617"/>
                    <a:pt x="649" y="617"/>
                    <a:pt x="655" y="617"/>
                  </a:cubicBezTo>
                  <a:cubicBezTo>
                    <a:pt x="665" y="617"/>
                    <a:pt x="675" y="619"/>
                    <a:pt x="683" y="623"/>
                  </a:cubicBezTo>
                  <a:cubicBezTo>
                    <a:pt x="687" y="627"/>
                    <a:pt x="690" y="628"/>
                    <a:pt x="693" y="632"/>
                  </a:cubicBezTo>
                  <a:cubicBezTo>
                    <a:pt x="708" y="648"/>
                    <a:pt x="732" y="675"/>
                    <a:pt x="735" y="675"/>
                  </a:cubicBezTo>
                  <a:lnTo>
                    <a:pt x="740" y="675"/>
                  </a:lnTo>
                  <a:cubicBezTo>
                    <a:pt x="745" y="675"/>
                    <a:pt x="755" y="670"/>
                    <a:pt x="755" y="661"/>
                  </a:cubicBezTo>
                  <a:lnTo>
                    <a:pt x="755" y="612"/>
                  </a:lnTo>
                  <a:cubicBezTo>
                    <a:pt x="755" y="607"/>
                    <a:pt x="760" y="602"/>
                    <a:pt x="764" y="598"/>
                  </a:cubicBezTo>
                  <a:lnTo>
                    <a:pt x="891" y="513"/>
                  </a:lnTo>
                  <a:cubicBezTo>
                    <a:pt x="926" y="494"/>
                    <a:pt x="946" y="450"/>
                    <a:pt x="936" y="411"/>
                  </a:cubicBezTo>
                  <a:cubicBezTo>
                    <a:pt x="936" y="402"/>
                    <a:pt x="946" y="392"/>
                    <a:pt x="956" y="392"/>
                  </a:cubicBezTo>
                  <a:lnTo>
                    <a:pt x="1106" y="406"/>
                  </a:lnTo>
                  <a:cubicBezTo>
                    <a:pt x="1109" y="407"/>
                    <a:pt x="1112" y="407"/>
                    <a:pt x="1115" y="407"/>
                  </a:cubicBezTo>
                  <a:cubicBezTo>
                    <a:pt x="1151" y="407"/>
                    <a:pt x="1176" y="380"/>
                    <a:pt x="1176" y="348"/>
                  </a:cubicBezTo>
                  <a:lnTo>
                    <a:pt x="1176" y="298"/>
                  </a:lnTo>
                  <a:cubicBezTo>
                    <a:pt x="1176" y="279"/>
                    <a:pt x="1161" y="264"/>
                    <a:pt x="1142" y="264"/>
                  </a:cubicBezTo>
                  <a:cubicBezTo>
                    <a:pt x="1137" y="264"/>
                    <a:pt x="1130" y="259"/>
                    <a:pt x="1126" y="254"/>
                  </a:cubicBezTo>
                  <a:lnTo>
                    <a:pt x="1111" y="230"/>
                  </a:lnTo>
                  <a:cubicBezTo>
                    <a:pt x="1094" y="200"/>
                    <a:pt x="1066" y="185"/>
                    <a:pt x="1033" y="185"/>
                  </a:cubicBezTo>
                  <a:cubicBezTo>
                    <a:pt x="1028" y="185"/>
                    <a:pt x="1024" y="186"/>
                    <a:pt x="1019" y="186"/>
                  </a:cubicBezTo>
                  <a:lnTo>
                    <a:pt x="941" y="201"/>
                  </a:lnTo>
                  <a:cubicBezTo>
                    <a:pt x="936" y="201"/>
                    <a:pt x="936" y="201"/>
                    <a:pt x="931" y="206"/>
                  </a:cubicBezTo>
                  <a:cubicBezTo>
                    <a:pt x="924" y="219"/>
                    <a:pt x="910" y="225"/>
                    <a:pt x="897" y="225"/>
                  </a:cubicBezTo>
                  <a:cubicBezTo>
                    <a:pt x="890" y="225"/>
                    <a:pt x="883" y="223"/>
                    <a:pt x="876" y="220"/>
                  </a:cubicBezTo>
                  <a:cubicBezTo>
                    <a:pt x="852" y="211"/>
                    <a:pt x="852" y="181"/>
                    <a:pt x="871" y="167"/>
                  </a:cubicBezTo>
                  <a:lnTo>
                    <a:pt x="931" y="133"/>
                  </a:lnTo>
                  <a:cubicBezTo>
                    <a:pt x="936" y="133"/>
                    <a:pt x="941" y="128"/>
                    <a:pt x="941" y="123"/>
                  </a:cubicBezTo>
                  <a:lnTo>
                    <a:pt x="946" y="104"/>
                  </a:lnTo>
                  <a:cubicBezTo>
                    <a:pt x="960" y="58"/>
                    <a:pt x="926" y="15"/>
                    <a:pt x="881" y="10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08485" y="5918812"/>
              <a:ext cx="238314" cy="206181"/>
            </a:xfrm>
            <a:custGeom>
              <a:avLst/>
              <a:gdLst/>
              <a:ahLst/>
              <a:cxnLst/>
              <a:rect l="l" t="t" r="r" b="b"/>
              <a:pathLst>
                <a:path w="534" h="462" extrusionOk="0">
                  <a:moveTo>
                    <a:pt x="308" y="0"/>
                  </a:moveTo>
                  <a:cubicBezTo>
                    <a:pt x="305" y="0"/>
                    <a:pt x="302" y="1"/>
                    <a:pt x="299" y="2"/>
                  </a:cubicBezTo>
                  <a:lnTo>
                    <a:pt x="30" y="80"/>
                  </a:lnTo>
                  <a:cubicBezTo>
                    <a:pt x="11" y="86"/>
                    <a:pt x="1" y="101"/>
                    <a:pt x="1" y="115"/>
                  </a:cubicBezTo>
                  <a:lnTo>
                    <a:pt x="1" y="135"/>
                  </a:lnTo>
                  <a:cubicBezTo>
                    <a:pt x="1" y="140"/>
                    <a:pt x="1" y="145"/>
                    <a:pt x="6" y="149"/>
                  </a:cubicBezTo>
                  <a:lnTo>
                    <a:pt x="45" y="227"/>
                  </a:lnTo>
                  <a:cubicBezTo>
                    <a:pt x="50" y="237"/>
                    <a:pt x="54" y="247"/>
                    <a:pt x="50" y="256"/>
                  </a:cubicBezTo>
                  <a:lnTo>
                    <a:pt x="45" y="276"/>
                  </a:lnTo>
                  <a:cubicBezTo>
                    <a:pt x="40" y="300"/>
                    <a:pt x="50" y="321"/>
                    <a:pt x="74" y="326"/>
                  </a:cubicBezTo>
                  <a:lnTo>
                    <a:pt x="134" y="336"/>
                  </a:lnTo>
                  <a:cubicBezTo>
                    <a:pt x="143" y="336"/>
                    <a:pt x="148" y="341"/>
                    <a:pt x="148" y="355"/>
                  </a:cubicBezTo>
                  <a:lnTo>
                    <a:pt x="216" y="438"/>
                  </a:lnTo>
                  <a:cubicBezTo>
                    <a:pt x="221" y="443"/>
                    <a:pt x="231" y="447"/>
                    <a:pt x="236" y="447"/>
                  </a:cubicBezTo>
                  <a:lnTo>
                    <a:pt x="260" y="457"/>
                  </a:lnTo>
                  <a:cubicBezTo>
                    <a:pt x="264" y="460"/>
                    <a:pt x="269" y="461"/>
                    <a:pt x="273" y="461"/>
                  </a:cubicBezTo>
                  <a:cubicBezTo>
                    <a:pt x="285" y="461"/>
                    <a:pt x="297" y="453"/>
                    <a:pt x="304" y="443"/>
                  </a:cubicBezTo>
                  <a:lnTo>
                    <a:pt x="373" y="331"/>
                  </a:lnTo>
                  <a:cubicBezTo>
                    <a:pt x="378" y="326"/>
                    <a:pt x="383" y="321"/>
                    <a:pt x="393" y="316"/>
                  </a:cubicBezTo>
                  <a:lnTo>
                    <a:pt x="505" y="271"/>
                  </a:lnTo>
                  <a:cubicBezTo>
                    <a:pt x="524" y="266"/>
                    <a:pt x="534" y="247"/>
                    <a:pt x="529" y="227"/>
                  </a:cubicBezTo>
                  <a:lnTo>
                    <a:pt x="509" y="140"/>
                  </a:lnTo>
                  <a:cubicBezTo>
                    <a:pt x="509" y="130"/>
                    <a:pt x="505" y="120"/>
                    <a:pt x="495" y="115"/>
                  </a:cubicBezTo>
                  <a:lnTo>
                    <a:pt x="328" y="7"/>
                  </a:lnTo>
                  <a:cubicBezTo>
                    <a:pt x="325" y="3"/>
                    <a:pt x="316" y="0"/>
                    <a:pt x="308" y="0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960155" y="5970134"/>
              <a:ext cx="1149171" cy="898362"/>
            </a:xfrm>
            <a:custGeom>
              <a:avLst/>
              <a:gdLst/>
              <a:ahLst/>
              <a:cxnLst/>
              <a:rect l="l" t="t" r="r" b="b"/>
              <a:pathLst>
                <a:path w="2575" h="2013" extrusionOk="0">
                  <a:moveTo>
                    <a:pt x="1195" y="0"/>
                  </a:moveTo>
                  <a:cubicBezTo>
                    <a:pt x="1190" y="0"/>
                    <a:pt x="1185" y="0"/>
                    <a:pt x="1185" y="5"/>
                  </a:cubicBezTo>
                  <a:lnTo>
                    <a:pt x="1113" y="54"/>
                  </a:lnTo>
                  <a:cubicBezTo>
                    <a:pt x="1108" y="59"/>
                    <a:pt x="1103" y="64"/>
                    <a:pt x="1103" y="68"/>
                  </a:cubicBezTo>
                  <a:cubicBezTo>
                    <a:pt x="1103" y="93"/>
                    <a:pt x="1088" y="112"/>
                    <a:pt x="1062" y="122"/>
                  </a:cubicBezTo>
                  <a:lnTo>
                    <a:pt x="1014" y="136"/>
                  </a:lnTo>
                  <a:cubicBezTo>
                    <a:pt x="1010" y="138"/>
                    <a:pt x="1007" y="138"/>
                    <a:pt x="1003" y="138"/>
                  </a:cubicBezTo>
                  <a:cubicBezTo>
                    <a:pt x="991" y="138"/>
                    <a:pt x="979" y="132"/>
                    <a:pt x="975" y="117"/>
                  </a:cubicBezTo>
                  <a:cubicBezTo>
                    <a:pt x="970" y="112"/>
                    <a:pt x="965" y="107"/>
                    <a:pt x="955" y="107"/>
                  </a:cubicBezTo>
                  <a:lnTo>
                    <a:pt x="745" y="107"/>
                  </a:lnTo>
                  <a:lnTo>
                    <a:pt x="602" y="64"/>
                  </a:lnTo>
                  <a:cubicBezTo>
                    <a:pt x="587" y="59"/>
                    <a:pt x="572" y="57"/>
                    <a:pt x="557" y="57"/>
                  </a:cubicBezTo>
                  <a:cubicBezTo>
                    <a:pt x="538" y="57"/>
                    <a:pt x="519" y="60"/>
                    <a:pt x="500" y="68"/>
                  </a:cubicBezTo>
                  <a:lnTo>
                    <a:pt x="462" y="88"/>
                  </a:lnTo>
                  <a:cubicBezTo>
                    <a:pt x="426" y="102"/>
                    <a:pt x="402" y="127"/>
                    <a:pt x="392" y="161"/>
                  </a:cubicBezTo>
                  <a:lnTo>
                    <a:pt x="377" y="201"/>
                  </a:lnTo>
                  <a:cubicBezTo>
                    <a:pt x="368" y="230"/>
                    <a:pt x="368" y="260"/>
                    <a:pt x="382" y="284"/>
                  </a:cubicBezTo>
                  <a:lnTo>
                    <a:pt x="397" y="308"/>
                  </a:lnTo>
                  <a:cubicBezTo>
                    <a:pt x="402" y="313"/>
                    <a:pt x="406" y="318"/>
                    <a:pt x="416" y="318"/>
                  </a:cubicBezTo>
                  <a:lnTo>
                    <a:pt x="437" y="318"/>
                  </a:lnTo>
                  <a:cubicBezTo>
                    <a:pt x="466" y="318"/>
                    <a:pt x="496" y="298"/>
                    <a:pt x="505" y="269"/>
                  </a:cubicBezTo>
                  <a:cubicBezTo>
                    <a:pt x="505" y="264"/>
                    <a:pt x="510" y="260"/>
                    <a:pt x="520" y="255"/>
                  </a:cubicBezTo>
                  <a:lnTo>
                    <a:pt x="549" y="245"/>
                  </a:lnTo>
                  <a:cubicBezTo>
                    <a:pt x="552" y="244"/>
                    <a:pt x="554" y="244"/>
                    <a:pt x="556" y="244"/>
                  </a:cubicBezTo>
                  <a:cubicBezTo>
                    <a:pt x="567" y="244"/>
                    <a:pt x="574" y="252"/>
                    <a:pt x="578" y="264"/>
                  </a:cubicBezTo>
                  <a:lnTo>
                    <a:pt x="583" y="318"/>
                  </a:lnTo>
                  <a:cubicBezTo>
                    <a:pt x="588" y="352"/>
                    <a:pt x="564" y="386"/>
                    <a:pt x="534" y="396"/>
                  </a:cubicBezTo>
                  <a:lnTo>
                    <a:pt x="457" y="426"/>
                  </a:lnTo>
                  <a:cubicBezTo>
                    <a:pt x="455" y="427"/>
                    <a:pt x="453" y="428"/>
                    <a:pt x="451" y="428"/>
                  </a:cubicBezTo>
                  <a:cubicBezTo>
                    <a:pt x="442" y="428"/>
                    <a:pt x="431" y="420"/>
                    <a:pt x="431" y="412"/>
                  </a:cubicBezTo>
                  <a:lnTo>
                    <a:pt x="421" y="371"/>
                  </a:lnTo>
                  <a:cubicBezTo>
                    <a:pt x="421" y="362"/>
                    <a:pt x="411" y="357"/>
                    <a:pt x="406" y="357"/>
                  </a:cubicBezTo>
                  <a:lnTo>
                    <a:pt x="372" y="352"/>
                  </a:lnTo>
                  <a:cubicBezTo>
                    <a:pt x="358" y="352"/>
                    <a:pt x="348" y="357"/>
                    <a:pt x="348" y="371"/>
                  </a:cubicBezTo>
                  <a:lnTo>
                    <a:pt x="348" y="421"/>
                  </a:lnTo>
                  <a:cubicBezTo>
                    <a:pt x="348" y="431"/>
                    <a:pt x="343" y="436"/>
                    <a:pt x="334" y="441"/>
                  </a:cubicBezTo>
                  <a:lnTo>
                    <a:pt x="261" y="460"/>
                  </a:lnTo>
                  <a:cubicBezTo>
                    <a:pt x="256" y="460"/>
                    <a:pt x="251" y="465"/>
                    <a:pt x="251" y="470"/>
                  </a:cubicBezTo>
                  <a:lnTo>
                    <a:pt x="225" y="519"/>
                  </a:lnTo>
                  <a:cubicBezTo>
                    <a:pt x="220" y="523"/>
                    <a:pt x="220" y="533"/>
                    <a:pt x="225" y="538"/>
                  </a:cubicBezTo>
                  <a:lnTo>
                    <a:pt x="236" y="557"/>
                  </a:lnTo>
                  <a:cubicBezTo>
                    <a:pt x="241" y="572"/>
                    <a:pt x="232" y="587"/>
                    <a:pt x="215" y="587"/>
                  </a:cubicBezTo>
                  <a:cubicBezTo>
                    <a:pt x="181" y="587"/>
                    <a:pt x="162" y="616"/>
                    <a:pt x="167" y="647"/>
                  </a:cubicBezTo>
                  <a:lnTo>
                    <a:pt x="177" y="685"/>
                  </a:lnTo>
                  <a:cubicBezTo>
                    <a:pt x="177" y="695"/>
                    <a:pt x="186" y="700"/>
                    <a:pt x="196" y="700"/>
                  </a:cubicBezTo>
                  <a:lnTo>
                    <a:pt x="256" y="700"/>
                  </a:lnTo>
                  <a:cubicBezTo>
                    <a:pt x="266" y="700"/>
                    <a:pt x="270" y="695"/>
                    <a:pt x="275" y="685"/>
                  </a:cubicBezTo>
                  <a:lnTo>
                    <a:pt x="285" y="656"/>
                  </a:lnTo>
                  <a:cubicBezTo>
                    <a:pt x="285" y="647"/>
                    <a:pt x="295" y="642"/>
                    <a:pt x="304" y="642"/>
                  </a:cubicBezTo>
                  <a:lnTo>
                    <a:pt x="368" y="647"/>
                  </a:lnTo>
                  <a:cubicBezTo>
                    <a:pt x="372" y="647"/>
                    <a:pt x="377" y="647"/>
                    <a:pt x="377" y="642"/>
                  </a:cubicBezTo>
                  <a:lnTo>
                    <a:pt x="411" y="621"/>
                  </a:lnTo>
                  <a:cubicBezTo>
                    <a:pt x="415" y="619"/>
                    <a:pt x="419" y="617"/>
                    <a:pt x="423" y="617"/>
                  </a:cubicBezTo>
                  <a:cubicBezTo>
                    <a:pt x="429" y="617"/>
                    <a:pt x="435" y="620"/>
                    <a:pt x="440" y="626"/>
                  </a:cubicBezTo>
                  <a:lnTo>
                    <a:pt x="476" y="676"/>
                  </a:lnTo>
                  <a:cubicBezTo>
                    <a:pt x="481" y="681"/>
                    <a:pt x="481" y="685"/>
                    <a:pt x="481" y="695"/>
                  </a:cubicBezTo>
                  <a:lnTo>
                    <a:pt x="481" y="700"/>
                  </a:lnTo>
                  <a:cubicBezTo>
                    <a:pt x="477" y="712"/>
                    <a:pt x="489" y="727"/>
                    <a:pt x="502" y="727"/>
                  </a:cubicBezTo>
                  <a:cubicBezTo>
                    <a:pt x="505" y="727"/>
                    <a:pt x="507" y="726"/>
                    <a:pt x="510" y="724"/>
                  </a:cubicBezTo>
                  <a:lnTo>
                    <a:pt x="520" y="719"/>
                  </a:lnTo>
                  <a:cubicBezTo>
                    <a:pt x="530" y="715"/>
                    <a:pt x="534" y="705"/>
                    <a:pt x="530" y="695"/>
                  </a:cubicBezTo>
                  <a:lnTo>
                    <a:pt x="510" y="637"/>
                  </a:lnTo>
                  <a:cubicBezTo>
                    <a:pt x="505" y="626"/>
                    <a:pt x="510" y="616"/>
                    <a:pt x="520" y="611"/>
                  </a:cubicBezTo>
                  <a:lnTo>
                    <a:pt x="525" y="611"/>
                  </a:lnTo>
                  <a:cubicBezTo>
                    <a:pt x="528" y="610"/>
                    <a:pt x="530" y="609"/>
                    <a:pt x="533" y="609"/>
                  </a:cubicBezTo>
                  <a:cubicBezTo>
                    <a:pt x="540" y="609"/>
                    <a:pt x="546" y="612"/>
                    <a:pt x="549" y="616"/>
                  </a:cubicBezTo>
                  <a:lnTo>
                    <a:pt x="573" y="647"/>
                  </a:lnTo>
                  <a:cubicBezTo>
                    <a:pt x="591" y="672"/>
                    <a:pt x="622" y="686"/>
                    <a:pt x="654" y="686"/>
                  </a:cubicBezTo>
                  <a:cubicBezTo>
                    <a:pt x="665" y="686"/>
                    <a:pt x="676" y="684"/>
                    <a:pt x="687" y="681"/>
                  </a:cubicBezTo>
                  <a:lnTo>
                    <a:pt x="691" y="681"/>
                  </a:lnTo>
                  <a:cubicBezTo>
                    <a:pt x="694" y="679"/>
                    <a:pt x="697" y="679"/>
                    <a:pt x="699" y="679"/>
                  </a:cubicBezTo>
                  <a:cubicBezTo>
                    <a:pt x="704" y="679"/>
                    <a:pt x="707" y="682"/>
                    <a:pt x="711" y="685"/>
                  </a:cubicBezTo>
                  <a:lnTo>
                    <a:pt x="769" y="744"/>
                  </a:lnTo>
                  <a:cubicBezTo>
                    <a:pt x="774" y="749"/>
                    <a:pt x="774" y="753"/>
                    <a:pt x="774" y="763"/>
                  </a:cubicBezTo>
                  <a:lnTo>
                    <a:pt x="764" y="817"/>
                  </a:lnTo>
                  <a:cubicBezTo>
                    <a:pt x="764" y="826"/>
                    <a:pt x="755" y="831"/>
                    <a:pt x="750" y="831"/>
                  </a:cubicBezTo>
                  <a:lnTo>
                    <a:pt x="583" y="872"/>
                  </a:lnTo>
                  <a:lnTo>
                    <a:pt x="568" y="872"/>
                  </a:lnTo>
                  <a:lnTo>
                    <a:pt x="476" y="826"/>
                  </a:lnTo>
                  <a:cubicBezTo>
                    <a:pt x="471" y="826"/>
                    <a:pt x="466" y="821"/>
                    <a:pt x="466" y="817"/>
                  </a:cubicBezTo>
                  <a:cubicBezTo>
                    <a:pt x="447" y="778"/>
                    <a:pt x="406" y="749"/>
                    <a:pt x="358" y="749"/>
                  </a:cubicBezTo>
                  <a:lnTo>
                    <a:pt x="285" y="744"/>
                  </a:lnTo>
                  <a:cubicBezTo>
                    <a:pt x="280" y="744"/>
                    <a:pt x="275" y="744"/>
                    <a:pt x="270" y="749"/>
                  </a:cubicBezTo>
                  <a:lnTo>
                    <a:pt x="147" y="846"/>
                  </a:lnTo>
                  <a:cubicBezTo>
                    <a:pt x="84" y="896"/>
                    <a:pt x="45" y="969"/>
                    <a:pt x="36" y="1047"/>
                  </a:cubicBezTo>
                  <a:cubicBezTo>
                    <a:pt x="36" y="1051"/>
                    <a:pt x="31" y="1056"/>
                    <a:pt x="26" y="1061"/>
                  </a:cubicBezTo>
                  <a:lnTo>
                    <a:pt x="10" y="1072"/>
                  </a:lnTo>
                  <a:cubicBezTo>
                    <a:pt x="5" y="1077"/>
                    <a:pt x="0" y="1082"/>
                    <a:pt x="0" y="1092"/>
                  </a:cubicBezTo>
                  <a:cubicBezTo>
                    <a:pt x="0" y="1160"/>
                    <a:pt x="31" y="1228"/>
                    <a:pt x="84" y="1272"/>
                  </a:cubicBezTo>
                  <a:lnTo>
                    <a:pt x="128" y="1312"/>
                  </a:lnTo>
                  <a:cubicBezTo>
                    <a:pt x="133" y="1317"/>
                    <a:pt x="138" y="1317"/>
                    <a:pt x="143" y="1317"/>
                  </a:cubicBezTo>
                  <a:lnTo>
                    <a:pt x="334" y="1317"/>
                  </a:lnTo>
                  <a:cubicBezTo>
                    <a:pt x="338" y="1317"/>
                    <a:pt x="343" y="1317"/>
                    <a:pt x="343" y="1322"/>
                  </a:cubicBezTo>
                  <a:lnTo>
                    <a:pt x="397" y="1356"/>
                  </a:lnTo>
                  <a:cubicBezTo>
                    <a:pt x="402" y="1361"/>
                    <a:pt x="406" y="1366"/>
                    <a:pt x="406" y="1370"/>
                  </a:cubicBezTo>
                  <a:lnTo>
                    <a:pt x="411" y="1463"/>
                  </a:lnTo>
                  <a:cubicBezTo>
                    <a:pt x="411" y="1472"/>
                    <a:pt x="416" y="1477"/>
                    <a:pt x="421" y="1482"/>
                  </a:cubicBezTo>
                  <a:lnTo>
                    <a:pt x="486" y="1513"/>
                  </a:lnTo>
                  <a:cubicBezTo>
                    <a:pt x="496" y="1518"/>
                    <a:pt x="500" y="1523"/>
                    <a:pt x="496" y="1532"/>
                  </a:cubicBezTo>
                  <a:lnTo>
                    <a:pt x="476" y="1702"/>
                  </a:lnTo>
                  <a:cubicBezTo>
                    <a:pt x="471" y="1743"/>
                    <a:pt x="481" y="1777"/>
                    <a:pt x="500" y="1811"/>
                  </a:cubicBezTo>
                  <a:lnTo>
                    <a:pt x="525" y="1845"/>
                  </a:lnTo>
                  <a:cubicBezTo>
                    <a:pt x="525" y="1850"/>
                    <a:pt x="530" y="1850"/>
                    <a:pt x="530" y="1855"/>
                  </a:cubicBezTo>
                  <a:lnTo>
                    <a:pt x="534" y="1903"/>
                  </a:lnTo>
                  <a:cubicBezTo>
                    <a:pt x="539" y="1958"/>
                    <a:pt x="578" y="2002"/>
                    <a:pt x="632" y="2012"/>
                  </a:cubicBezTo>
                  <a:cubicBezTo>
                    <a:pt x="638" y="2012"/>
                    <a:pt x="645" y="2013"/>
                    <a:pt x="651" y="2013"/>
                  </a:cubicBezTo>
                  <a:cubicBezTo>
                    <a:pt x="684" y="2013"/>
                    <a:pt x="716" y="2002"/>
                    <a:pt x="740" y="1978"/>
                  </a:cubicBezTo>
                  <a:lnTo>
                    <a:pt x="769" y="1953"/>
                  </a:lnTo>
                  <a:cubicBezTo>
                    <a:pt x="818" y="1903"/>
                    <a:pt x="842" y="1840"/>
                    <a:pt x="842" y="1772"/>
                  </a:cubicBezTo>
                  <a:lnTo>
                    <a:pt x="842" y="1719"/>
                  </a:lnTo>
                  <a:cubicBezTo>
                    <a:pt x="842" y="1714"/>
                    <a:pt x="847" y="1702"/>
                    <a:pt x="852" y="1702"/>
                  </a:cubicBezTo>
                  <a:lnTo>
                    <a:pt x="897" y="1668"/>
                  </a:lnTo>
                  <a:cubicBezTo>
                    <a:pt x="936" y="1639"/>
                    <a:pt x="955" y="1596"/>
                    <a:pt x="955" y="1547"/>
                  </a:cubicBezTo>
                  <a:lnTo>
                    <a:pt x="955" y="1424"/>
                  </a:lnTo>
                  <a:cubicBezTo>
                    <a:pt x="955" y="1419"/>
                    <a:pt x="955" y="1414"/>
                    <a:pt x="960" y="1409"/>
                  </a:cubicBezTo>
                  <a:lnTo>
                    <a:pt x="1053" y="1307"/>
                  </a:lnTo>
                  <a:cubicBezTo>
                    <a:pt x="1057" y="1302"/>
                    <a:pt x="1057" y="1298"/>
                    <a:pt x="1057" y="1288"/>
                  </a:cubicBezTo>
                  <a:cubicBezTo>
                    <a:pt x="1048" y="1242"/>
                    <a:pt x="1014" y="1208"/>
                    <a:pt x="970" y="1194"/>
                  </a:cubicBezTo>
                  <a:lnTo>
                    <a:pt x="960" y="1189"/>
                  </a:lnTo>
                  <a:cubicBezTo>
                    <a:pt x="926" y="1179"/>
                    <a:pt x="902" y="1150"/>
                    <a:pt x="902" y="1116"/>
                  </a:cubicBezTo>
                  <a:cubicBezTo>
                    <a:pt x="902" y="1097"/>
                    <a:pt x="892" y="1077"/>
                    <a:pt x="876" y="1061"/>
                  </a:cubicBezTo>
                  <a:lnTo>
                    <a:pt x="842" y="1027"/>
                  </a:lnTo>
                  <a:cubicBezTo>
                    <a:pt x="837" y="1022"/>
                    <a:pt x="837" y="1017"/>
                    <a:pt x="837" y="1013"/>
                  </a:cubicBezTo>
                  <a:lnTo>
                    <a:pt x="842" y="949"/>
                  </a:lnTo>
                  <a:cubicBezTo>
                    <a:pt x="842" y="942"/>
                    <a:pt x="847" y="935"/>
                    <a:pt x="854" y="932"/>
                  </a:cubicBezTo>
                  <a:lnTo>
                    <a:pt x="854" y="932"/>
                  </a:lnTo>
                  <a:cubicBezTo>
                    <a:pt x="859" y="934"/>
                    <a:pt x="863" y="937"/>
                    <a:pt x="863" y="940"/>
                  </a:cubicBezTo>
                  <a:lnTo>
                    <a:pt x="946" y="1037"/>
                  </a:lnTo>
                  <a:cubicBezTo>
                    <a:pt x="951" y="1042"/>
                    <a:pt x="951" y="1048"/>
                    <a:pt x="951" y="1053"/>
                  </a:cubicBezTo>
                  <a:lnTo>
                    <a:pt x="951" y="1102"/>
                  </a:lnTo>
                  <a:cubicBezTo>
                    <a:pt x="951" y="1111"/>
                    <a:pt x="955" y="1121"/>
                    <a:pt x="965" y="1121"/>
                  </a:cubicBezTo>
                  <a:lnTo>
                    <a:pt x="994" y="1131"/>
                  </a:lnTo>
                  <a:lnTo>
                    <a:pt x="1009" y="1131"/>
                  </a:lnTo>
                  <a:lnTo>
                    <a:pt x="1103" y="1077"/>
                  </a:lnTo>
                  <a:cubicBezTo>
                    <a:pt x="1137" y="1058"/>
                    <a:pt x="1147" y="1013"/>
                    <a:pt x="1122" y="983"/>
                  </a:cubicBezTo>
                  <a:lnTo>
                    <a:pt x="1057" y="891"/>
                  </a:lnTo>
                  <a:cubicBezTo>
                    <a:pt x="1048" y="877"/>
                    <a:pt x="1057" y="862"/>
                    <a:pt x="1072" y="862"/>
                  </a:cubicBezTo>
                  <a:lnTo>
                    <a:pt x="1127" y="857"/>
                  </a:lnTo>
                  <a:cubicBezTo>
                    <a:pt x="1137" y="857"/>
                    <a:pt x="1142" y="862"/>
                    <a:pt x="1147" y="872"/>
                  </a:cubicBezTo>
                  <a:lnTo>
                    <a:pt x="1166" y="920"/>
                  </a:lnTo>
                  <a:cubicBezTo>
                    <a:pt x="1166" y="925"/>
                    <a:pt x="1171" y="925"/>
                    <a:pt x="1171" y="930"/>
                  </a:cubicBezTo>
                  <a:lnTo>
                    <a:pt x="1278" y="1008"/>
                  </a:lnTo>
                  <a:lnTo>
                    <a:pt x="1283" y="1008"/>
                  </a:lnTo>
                  <a:lnTo>
                    <a:pt x="1352" y="1037"/>
                  </a:lnTo>
                  <a:cubicBezTo>
                    <a:pt x="1362" y="1042"/>
                    <a:pt x="1367" y="1048"/>
                    <a:pt x="1367" y="1058"/>
                  </a:cubicBezTo>
                  <a:lnTo>
                    <a:pt x="1357" y="1087"/>
                  </a:lnTo>
                  <a:cubicBezTo>
                    <a:pt x="1352" y="1131"/>
                    <a:pt x="1367" y="1170"/>
                    <a:pt x="1396" y="1199"/>
                  </a:cubicBezTo>
                  <a:lnTo>
                    <a:pt x="1459" y="1257"/>
                  </a:lnTo>
                  <a:cubicBezTo>
                    <a:pt x="1468" y="1267"/>
                    <a:pt x="1481" y="1272"/>
                    <a:pt x="1493" y="1272"/>
                  </a:cubicBezTo>
                  <a:cubicBezTo>
                    <a:pt x="1514" y="1272"/>
                    <a:pt x="1534" y="1260"/>
                    <a:pt x="1543" y="1238"/>
                  </a:cubicBezTo>
                  <a:lnTo>
                    <a:pt x="1611" y="1051"/>
                  </a:lnTo>
                  <a:cubicBezTo>
                    <a:pt x="1616" y="1042"/>
                    <a:pt x="1626" y="1037"/>
                    <a:pt x="1636" y="1037"/>
                  </a:cubicBezTo>
                  <a:lnTo>
                    <a:pt x="1699" y="1047"/>
                  </a:lnTo>
                  <a:cubicBezTo>
                    <a:pt x="1704" y="1047"/>
                    <a:pt x="1713" y="1051"/>
                    <a:pt x="1713" y="1063"/>
                  </a:cubicBezTo>
                  <a:lnTo>
                    <a:pt x="1768" y="1213"/>
                  </a:lnTo>
                  <a:cubicBezTo>
                    <a:pt x="1768" y="1218"/>
                    <a:pt x="1773" y="1218"/>
                    <a:pt x="1773" y="1223"/>
                  </a:cubicBezTo>
                  <a:lnTo>
                    <a:pt x="1793" y="1242"/>
                  </a:lnTo>
                  <a:cubicBezTo>
                    <a:pt x="1798" y="1247"/>
                    <a:pt x="1803" y="1250"/>
                    <a:pt x="1808" y="1250"/>
                  </a:cubicBezTo>
                  <a:cubicBezTo>
                    <a:pt x="1818" y="1250"/>
                    <a:pt x="1827" y="1241"/>
                    <a:pt x="1827" y="1228"/>
                  </a:cubicBezTo>
                  <a:lnTo>
                    <a:pt x="1822" y="1194"/>
                  </a:lnTo>
                  <a:cubicBezTo>
                    <a:pt x="1822" y="1182"/>
                    <a:pt x="1828" y="1173"/>
                    <a:pt x="1836" y="1173"/>
                  </a:cubicBezTo>
                  <a:cubicBezTo>
                    <a:pt x="1838" y="1173"/>
                    <a:pt x="1840" y="1174"/>
                    <a:pt x="1841" y="1174"/>
                  </a:cubicBezTo>
                  <a:cubicBezTo>
                    <a:pt x="1846" y="1174"/>
                    <a:pt x="1851" y="1179"/>
                    <a:pt x="1856" y="1179"/>
                  </a:cubicBezTo>
                  <a:cubicBezTo>
                    <a:pt x="1868" y="1191"/>
                    <a:pt x="1881" y="1198"/>
                    <a:pt x="1895" y="1198"/>
                  </a:cubicBezTo>
                  <a:cubicBezTo>
                    <a:pt x="1905" y="1198"/>
                    <a:pt x="1914" y="1195"/>
                    <a:pt x="1924" y="1189"/>
                  </a:cubicBezTo>
                  <a:lnTo>
                    <a:pt x="1969" y="1160"/>
                  </a:lnTo>
                  <a:cubicBezTo>
                    <a:pt x="1974" y="1155"/>
                    <a:pt x="1979" y="1150"/>
                    <a:pt x="1979" y="1140"/>
                  </a:cubicBezTo>
                  <a:lnTo>
                    <a:pt x="1974" y="954"/>
                  </a:lnTo>
                  <a:cubicBezTo>
                    <a:pt x="1974" y="945"/>
                    <a:pt x="1979" y="935"/>
                    <a:pt x="1989" y="935"/>
                  </a:cubicBezTo>
                  <a:lnTo>
                    <a:pt x="2042" y="920"/>
                  </a:lnTo>
                  <a:cubicBezTo>
                    <a:pt x="2047" y="920"/>
                    <a:pt x="2057" y="915"/>
                    <a:pt x="2057" y="906"/>
                  </a:cubicBezTo>
                  <a:lnTo>
                    <a:pt x="2081" y="817"/>
                  </a:lnTo>
                  <a:cubicBezTo>
                    <a:pt x="2081" y="812"/>
                    <a:pt x="2081" y="802"/>
                    <a:pt x="2076" y="797"/>
                  </a:cubicBezTo>
                  <a:lnTo>
                    <a:pt x="2042" y="758"/>
                  </a:lnTo>
                  <a:cubicBezTo>
                    <a:pt x="2018" y="729"/>
                    <a:pt x="2013" y="690"/>
                    <a:pt x="2032" y="656"/>
                  </a:cubicBezTo>
                  <a:lnTo>
                    <a:pt x="2042" y="632"/>
                  </a:lnTo>
                  <a:cubicBezTo>
                    <a:pt x="2047" y="627"/>
                    <a:pt x="2052" y="622"/>
                    <a:pt x="2057" y="622"/>
                  </a:cubicBezTo>
                  <a:cubicBezTo>
                    <a:pt x="2076" y="622"/>
                    <a:pt x="2096" y="606"/>
                    <a:pt x="2105" y="587"/>
                  </a:cubicBezTo>
                  <a:lnTo>
                    <a:pt x="2228" y="328"/>
                  </a:lnTo>
                  <a:cubicBezTo>
                    <a:pt x="2232" y="320"/>
                    <a:pt x="2241" y="316"/>
                    <a:pt x="2249" y="316"/>
                  </a:cubicBezTo>
                  <a:cubicBezTo>
                    <a:pt x="2252" y="316"/>
                    <a:pt x="2255" y="317"/>
                    <a:pt x="2257" y="318"/>
                  </a:cubicBezTo>
                  <a:lnTo>
                    <a:pt x="2287" y="332"/>
                  </a:lnTo>
                  <a:cubicBezTo>
                    <a:pt x="2291" y="337"/>
                    <a:pt x="2296" y="342"/>
                    <a:pt x="2296" y="347"/>
                  </a:cubicBezTo>
                  <a:lnTo>
                    <a:pt x="2296" y="417"/>
                  </a:lnTo>
                  <a:cubicBezTo>
                    <a:pt x="2296" y="426"/>
                    <a:pt x="2301" y="431"/>
                    <a:pt x="2306" y="436"/>
                  </a:cubicBezTo>
                  <a:cubicBezTo>
                    <a:pt x="2313" y="440"/>
                    <a:pt x="2320" y="442"/>
                    <a:pt x="2327" y="442"/>
                  </a:cubicBezTo>
                  <a:cubicBezTo>
                    <a:pt x="2345" y="442"/>
                    <a:pt x="2364" y="429"/>
                    <a:pt x="2376" y="412"/>
                  </a:cubicBezTo>
                  <a:lnTo>
                    <a:pt x="2419" y="318"/>
                  </a:lnTo>
                  <a:cubicBezTo>
                    <a:pt x="2419" y="313"/>
                    <a:pt x="2424" y="313"/>
                    <a:pt x="2429" y="308"/>
                  </a:cubicBezTo>
                  <a:lnTo>
                    <a:pt x="2526" y="250"/>
                  </a:lnTo>
                  <a:cubicBezTo>
                    <a:pt x="2560" y="240"/>
                    <a:pt x="2575" y="201"/>
                    <a:pt x="2555" y="166"/>
                  </a:cubicBezTo>
                  <a:cubicBezTo>
                    <a:pt x="2551" y="156"/>
                    <a:pt x="2541" y="156"/>
                    <a:pt x="2536" y="156"/>
                  </a:cubicBezTo>
                  <a:lnTo>
                    <a:pt x="2330" y="187"/>
                  </a:lnTo>
                  <a:cubicBezTo>
                    <a:pt x="2325" y="187"/>
                    <a:pt x="2316" y="187"/>
                    <a:pt x="2311" y="180"/>
                  </a:cubicBezTo>
                  <a:lnTo>
                    <a:pt x="2253" y="112"/>
                  </a:lnTo>
                  <a:cubicBezTo>
                    <a:pt x="2248" y="107"/>
                    <a:pt x="2248" y="107"/>
                    <a:pt x="2243" y="107"/>
                  </a:cubicBezTo>
                  <a:lnTo>
                    <a:pt x="1969" y="59"/>
                  </a:lnTo>
                  <a:lnTo>
                    <a:pt x="1959" y="59"/>
                  </a:lnTo>
                  <a:lnTo>
                    <a:pt x="1812" y="88"/>
                  </a:lnTo>
                  <a:cubicBezTo>
                    <a:pt x="1799" y="91"/>
                    <a:pt x="1786" y="93"/>
                    <a:pt x="1772" y="93"/>
                  </a:cubicBezTo>
                  <a:cubicBezTo>
                    <a:pt x="1726" y="93"/>
                    <a:pt x="1679" y="74"/>
                    <a:pt x="1645" y="44"/>
                  </a:cubicBezTo>
                  <a:cubicBezTo>
                    <a:pt x="1616" y="15"/>
                    <a:pt x="1577" y="0"/>
                    <a:pt x="1534" y="0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388584" y="6677490"/>
              <a:ext cx="55339" cy="99967"/>
            </a:xfrm>
            <a:custGeom>
              <a:avLst/>
              <a:gdLst/>
              <a:ahLst/>
              <a:cxnLst/>
              <a:rect l="l" t="t" r="r" b="b"/>
              <a:pathLst>
                <a:path w="124" h="224" extrusionOk="0">
                  <a:moveTo>
                    <a:pt x="73" y="1"/>
                  </a:moveTo>
                  <a:cubicBezTo>
                    <a:pt x="63" y="1"/>
                    <a:pt x="49" y="6"/>
                    <a:pt x="44" y="15"/>
                  </a:cubicBezTo>
                  <a:lnTo>
                    <a:pt x="5" y="69"/>
                  </a:lnTo>
                  <a:cubicBezTo>
                    <a:pt x="0" y="74"/>
                    <a:pt x="0" y="83"/>
                    <a:pt x="0" y="88"/>
                  </a:cubicBezTo>
                  <a:lnTo>
                    <a:pt x="0" y="172"/>
                  </a:lnTo>
                  <a:cubicBezTo>
                    <a:pt x="0" y="182"/>
                    <a:pt x="5" y="187"/>
                    <a:pt x="10" y="197"/>
                  </a:cubicBezTo>
                  <a:lnTo>
                    <a:pt x="25" y="211"/>
                  </a:lnTo>
                  <a:cubicBezTo>
                    <a:pt x="31" y="221"/>
                    <a:pt x="41" y="224"/>
                    <a:pt x="51" y="224"/>
                  </a:cubicBezTo>
                  <a:cubicBezTo>
                    <a:pt x="57" y="224"/>
                    <a:pt x="63" y="223"/>
                    <a:pt x="68" y="221"/>
                  </a:cubicBezTo>
                  <a:cubicBezTo>
                    <a:pt x="78" y="216"/>
                    <a:pt x="83" y="206"/>
                    <a:pt x="88" y="197"/>
                  </a:cubicBezTo>
                  <a:lnTo>
                    <a:pt x="119" y="49"/>
                  </a:lnTo>
                  <a:cubicBezTo>
                    <a:pt x="123" y="35"/>
                    <a:pt x="114" y="20"/>
                    <a:pt x="102" y="15"/>
                  </a:cubicBezTo>
                  <a:lnTo>
                    <a:pt x="97" y="11"/>
                  </a:lnTo>
                  <a:cubicBezTo>
                    <a:pt x="88" y="6"/>
                    <a:pt x="78" y="1"/>
                    <a:pt x="73" y="1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023526" y="6098663"/>
              <a:ext cx="50876" cy="57570"/>
            </a:xfrm>
            <a:custGeom>
              <a:avLst/>
              <a:gdLst/>
              <a:ahLst/>
              <a:cxnLst/>
              <a:rect l="l" t="t" r="r" b="b"/>
              <a:pathLst>
                <a:path w="114" h="129" extrusionOk="0">
                  <a:moveTo>
                    <a:pt x="90" y="1"/>
                  </a:moveTo>
                  <a:cubicBezTo>
                    <a:pt x="80" y="1"/>
                    <a:pt x="65" y="10"/>
                    <a:pt x="65" y="20"/>
                  </a:cubicBezTo>
                  <a:lnTo>
                    <a:pt x="59" y="40"/>
                  </a:lnTo>
                  <a:cubicBezTo>
                    <a:pt x="59" y="49"/>
                    <a:pt x="49" y="59"/>
                    <a:pt x="39" y="59"/>
                  </a:cubicBezTo>
                  <a:lnTo>
                    <a:pt x="20" y="59"/>
                  </a:lnTo>
                  <a:cubicBezTo>
                    <a:pt x="5" y="59"/>
                    <a:pt x="1" y="74"/>
                    <a:pt x="1" y="83"/>
                  </a:cubicBezTo>
                  <a:lnTo>
                    <a:pt x="1" y="93"/>
                  </a:lnTo>
                  <a:cubicBezTo>
                    <a:pt x="1" y="108"/>
                    <a:pt x="10" y="119"/>
                    <a:pt x="20" y="119"/>
                  </a:cubicBezTo>
                  <a:lnTo>
                    <a:pt x="49" y="124"/>
                  </a:lnTo>
                  <a:cubicBezTo>
                    <a:pt x="49" y="129"/>
                    <a:pt x="54" y="129"/>
                    <a:pt x="59" y="129"/>
                  </a:cubicBezTo>
                  <a:lnTo>
                    <a:pt x="94" y="119"/>
                  </a:lnTo>
                  <a:cubicBezTo>
                    <a:pt x="104" y="114"/>
                    <a:pt x="114" y="103"/>
                    <a:pt x="114" y="93"/>
                  </a:cubicBezTo>
                  <a:lnTo>
                    <a:pt x="114" y="25"/>
                  </a:lnTo>
                  <a:cubicBezTo>
                    <a:pt x="114" y="10"/>
                    <a:pt x="104" y="1"/>
                    <a:pt x="90" y="1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764353" y="6635539"/>
              <a:ext cx="192793" cy="162446"/>
            </a:xfrm>
            <a:custGeom>
              <a:avLst/>
              <a:gdLst/>
              <a:ahLst/>
              <a:cxnLst/>
              <a:rect l="l" t="t" r="r" b="b"/>
              <a:pathLst>
                <a:path w="432" h="364" extrusionOk="0">
                  <a:moveTo>
                    <a:pt x="348" y="1"/>
                  </a:moveTo>
                  <a:cubicBezTo>
                    <a:pt x="335" y="1"/>
                    <a:pt x="323" y="10"/>
                    <a:pt x="323" y="22"/>
                  </a:cubicBezTo>
                  <a:cubicBezTo>
                    <a:pt x="323" y="37"/>
                    <a:pt x="308" y="46"/>
                    <a:pt x="294" y="46"/>
                  </a:cubicBezTo>
                  <a:lnTo>
                    <a:pt x="279" y="41"/>
                  </a:lnTo>
                  <a:cubicBezTo>
                    <a:pt x="275" y="45"/>
                    <a:pt x="272" y="47"/>
                    <a:pt x="269" y="47"/>
                  </a:cubicBezTo>
                  <a:cubicBezTo>
                    <a:pt x="266" y="47"/>
                    <a:pt x="264" y="44"/>
                    <a:pt x="264" y="41"/>
                  </a:cubicBezTo>
                  <a:lnTo>
                    <a:pt x="250" y="22"/>
                  </a:lnTo>
                  <a:cubicBezTo>
                    <a:pt x="245" y="17"/>
                    <a:pt x="235" y="12"/>
                    <a:pt x="230" y="12"/>
                  </a:cubicBezTo>
                  <a:lnTo>
                    <a:pt x="157" y="27"/>
                  </a:lnTo>
                  <a:cubicBezTo>
                    <a:pt x="153" y="27"/>
                    <a:pt x="148" y="32"/>
                    <a:pt x="143" y="37"/>
                  </a:cubicBezTo>
                  <a:lnTo>
                    <a:pt x="98" y="90"/>
                  </a:lnTo>
                  <a:cubicBezTo>
                    <a:pt x="98" y="90"/>
                    <a:pt x="93" y="95"/>
                    <a:pt x="88" y="95"/>
                  </a:cubicBezTo>
                  <a:lnTo>
                    <a:pt x="54" y="109"/>
                  </a:lnTo>
                  <a:cubicBezTo>
                    <a:pt x="20" y="129"/>
                    <a:pt x="0" y="163"/>
                    <a:pt x="0" y="202"/>
                  </a:cubicBezTo>
                  <a:lnTo>
                    <a:pt x="5" y="276"/>
                  </a:lnTo>
                  <a:cubicBezTo>
                    <a:pt x="5" y="286"/>
                    <a:pt x="15" y="296"/>
                    <a:pt x="25" y="296"/>
                  </a:cubicBezTo>
                  <a:lnTo>
                    <a:pt x="167" y="296"/>
                  </a:lnTo>
                  <a:cubicBezTo>
                    <a:pt x="172" y="296"/>
                    <a:pt x="177" y="296"/>
                    <a:pt x="182" y="300"/>
                  </a:cubicBezTo>
                  <a:lnTo>
                    <a:pt x="221" y="334"/>
                  </a:lnTo>
                  <a:cubicBezTo>
                    <a:pt x="225" y="334"/>
                    <a:pt x="225" y="339"/>
                    <a:pt x="230" y="339"/>
                  </a:cubicBezTo>
                  <a:lnTo>
                    <a:pt x="342" y="364"/>
                  </a:lnTo>
                  <a:cubicBezTo>
                    <a:pt x="353" y="364"/>
                    <a:pt x="363" y="364"/>
                    <a:pt x="368" y="354"/>
                  </a:cubicBezTo>
                  <a:lnTo>
                    <a:pt x="426" y="276"/>
                  </a:lnTo>
                  <a:cubicBezTo>
                    <a:pt x="431" y="271"/>
                    <a:pt x="431" y="266"/>
                    <a:pt x="431" y="262"/>
                  </a:cubicBezTo>
                  <a:lnTo>
                    <a:pt x="431" y="168"/>
                  </a:lnTo>
                  <a:lnTo>
                    <a:pt x="431" y="158"/>
                  </a:lnTo>
                  <a:lnTo>
                    <a:pt x="368" y="12"/>
                  </a:lnTo>
                  <a:cubicBezTo>
                    <a:pt x="368" y="7"/>
                    <a:pt x="363" y="3"/>
                    <a:pt x="358" y="3"/>
                  </a:cubicBezTo>
                  <a:cubicBezTo>
                    <a:pt x="355" y="1"/>
                    <a:pt x="352" y="1"/>
                    <a:pt x="348" y="1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924121" y="6216928"/>
              <a:ext cx="67388" cy="137901"/>
            </a:xfrm>
            <a:custGeom>
              <a:avLst/>
              <a:gdLst/>
              <a:ahLst/>
              <a:cxnLst/>
              <a:rect l="l" t="t" r="r" b="b"/>
              <a:pathLst>
                <a:path w="151" h="309" extrusionOk="0">
                  <a:moveTo>
                    <a:pt x="70" y="1"/>
                  </a:moveTo>
                  <a:cubicBezTo>
                    <a:pt x="63" y="1"/>
                    <a:pt x="56" y="2"/>
                    <a:pt x="49" y="4"/>
                  </a:cubicBezTo>
                  <a:cubicBezTo>
                    <a:pt x="39" y="19"/>
                    <a:pt x="34" y="38"/>
                    <a:pt x="39" y="53"/>
                  </a:cubicBezTo>
                  <a:lnTo>
                    <a:pt x="54" y="84"/>
                  </a:lnTo>
                  <a:cubicBezTo>
                    <a:pt x="59" y="94"/>
                    <a:pt x="59" y="103"/>
                    <a:pt x="54" y="108"/>
                  </a:cubicBezTo>
                  <a:lnTo>
                    <a:pt x="5" y="234"/>
                  </a:lnTo>
                  <a:cubicBezTo>
                    <a:pt x="0" y="244"/>
                    <a:pt x="0" y="254"/>
                    <a:pt x="5" y="264"/>
                  </a:cubicBezTo>
                  <a:lnTo>
                    <a:pt x="20" y="290"/>
                  </a:lnTo>
                  <a:cubicBezTo>
                    <a:pt x="25" y="304"/>
                    <a:pt x="39" y="309"/>
                    <a:pt x="54" y="309"/>
                  </a:cubicBezTo>
                  <a:cubicBezTo>
                    <a:pt x="68" y="309"/>
                    <a:pt x="78" y="304"/>
                    <a:pt x="88" y="290"/>
                  </a:cubicBezTo>
                  <a:lnTo>
                    <a:pt x="146" y="186"/>
                  </a:lnTo>
                  <a:cubicBezTo>
                    <a:pt x="151" y="181"/>
                    <a:pt x="151" y="171"/>
                    <a:pt x="151" y="162"/>
                  </a:cubicBezTo>
                  <a:lnTo>
                    <a:pt x="127" y="43"/>
                  </a:lnTo>
                  <a:cubicBezTo>
                    <a:pt x="127" y="34"/>
                    <a:pt x="117" y="19"/>
                    <a:pt x="107" y="14"/>
                  </a:cubicBezTo>
                  <a:lnTo>
                    <a:pt x="88" y="4"/>
                  </a:lnTo>
                  <a:cubicBezTo>
                    <a:pt x="83" y="2"/>
                    <a:pt x="77" y="1"/>
                    <a:pt x="70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924121" y="6762729"/>
              <a:ext cx="91487" cy="100859"/>
            </a:xfrm>
            <a:custGeom>
              <a:avLst/>
              <a:gdLst/>
              <a:ahLst/>
              <a:cxnLst/>
              <a:rect l="l" t="t" r="r" b="b"/>
              <a:pathLst>
                <a:path w="205" h="226" extrusionOk="0">
                  <a:moveTo>
                    <a:pt x="168" y="0"/>
                  </a:moveTo>
                  <a:cubicBezTo>
                    <a:pt x="161" y="0"/>
                    <a:pt x="153" y="4"/>
                    <a:pt x="146" y="11"/>
                  </a:cubicBezTo>
                  <a:lnTo>
                    <a:pt x="136" y="25"/>
                  </a:lnTo>
                  <a:cubicBezTo>
                    <a:pt x="136" y="25"/>
                    <a:pt x="136" y="30"/>
                    <a:pt x="131" y="30"/>
                  </a:cubicBezTo>
                  <a:lnTo>
                    <a:pt x="102" y="83"/>
                  </a:lnTo>
                  <a:cubicBezTo>
                    <a:pt x="102" y="88"/>
                    <a:pt x="97" y="93"/>
                    <a:pt x="93" y="93"/>
                  </a:cubicBezTo>
                  <a:lnTo>
                    <a:pt x="15" y="158"/>
                  </a:lnTo>
                  <a:cubicBezTo>
                    <a:pt x="5" y="168"/>
                    <a:pt x="0" y="182"/>
                    <a:pt x="5" y="197"/>
                  </a:cubicBezTo>
                  <a:lnTo>
                    <a:pt x="10" y="207"/>
                  </a:lnTo>
                  <a:cubicBezTo>
                    <a:pt x="15" y="216"/>
                    <a:pt x="25" y="226"/>
                    <a:pt x="39" y="226"/>
                  </a:cubicBezTo>
                  <a:lnTo>
                    <a:pt x="78" y="226"/>
                  </a:lnTo>
                  <a:cubicBezTo>
                    <a:pt x="93" y="226"/>
                    <a:pt x="102" y="216"/>
                    <a:pt x="107" y="207"/>
                  </a:cubicBezTo>
                  <a:lnTo>
                    <a:pt x="136" y="113"/>
                  </a:lnTo>
                  <a:cubicBezTo>
                    <a:pt x="136" y="108"/>
                    <a:pt x="141" y="103"/>
                    <a:pt x="146" y="98"/>
                  </a:cubicBezTo>
                  <a:lnTo>
                    <a:pt x="190" y="64"/>
                  </a:lnTo>
                  <a:cubicBezTo>
                    <a:pt x="204" y="54"/>
                    <a:pt x="204" y="35"/>
                    <a:pt x="195" y="20"/>
                  </a:cubicBezTo>
                  <a:lnTo>
                    <a:pt x="190" y="15"/>
                  </a:lnTo>
                  <a:cubicBezTo>
                    <a:pt x="185" y="5"/>
                    <a:pt x="177" y="0"/>
                    <a:pt x="168" y="0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5456303" y="6145523"/>
              <a:ext cx="60248" cy="51768"/>
            </a:xfrm>
            <a:custGeom>
              <a:avLst/>
              <a:gdLst/>
              <a:ahLst/>
              <a:cxnLst/>
              <a:rect l="l" t="t" r="r" b="b"/>
              <a:pathLst>
                <a:path w="135" h="116" extrusionOk="0">
                  <a:moveTo>
                    <a:pt x="25" y="1"/>
                  </a:moveTo>
                  <a:lnTo>
                    <a:pt x="0" y="64"/>
                  </a:lnTo>
                  <a:cubicBezTo>
                    <a:pt x="0" y="64"/>
                    <a:pt x="44" y="82"/>
                    <a:pt x="97" y="116"/>
                  </a:cubicBezTo>
                  <a:lnTo>
                    <a:pt x="135" y="59"/>
                  </a:lnTo>
                  <a:cubicBezTo>
                    <a:pt x="75" y="20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566089" y="6246382"/>
              <a:ext cx="1258063" cy="496710"/>
            </a:xfrm>
            <a:custGeom>
              <a:avLst/>
              <a:gdLst/>
              <a:ahLst/>
              <a:cxnLst/>
              <a:rect l="l" t="t" r="r" b="b"/>
              <a:pathLst>
                <a:path w="2819" h="1113" extrusionOk="0">
                  <a:moveTo>
                    <a:pt x="57" y="0"/>
                  </a:moveTo>
                  <a:lnTo>
                    <a:pt x="0" y="36"/>
                  </a:lnTo>
                  <a:cubicBezTo>
                    <a:pt x="12" y="55"/>
                    <a:pt x="21" y="75"/>
                    <a:pt x="30" y="94"/>
                  </a:cubicBezTo>
                  <a:cubicBezTo>
                    <a:pt x="44" y="131"/>
                    <a:pt x="51" y="177"/>
                    <a:pt x="52" y="233"/>
                  </a:cubicBezTo>
                  <a:lnTo>
                    <a:pt x="119" y="232"/>
                  </a:lnTo>
                  <a:cubicBezTo>
                    <a:pt x="119" y="167"/>
                    <a:pt x="109" y="113"/>
                    <a:pt x="93" y="70"/>
                  </a:cubicBezTo>
                  <a:cubicBezTo>
                    <a:pt x="83" y="45"/>
                    <a:pt x="72" y="23"/>
                    <a:pt x="57" y="0"/>
                  </a:cubicBezTo>
                  <a:close/>
                  <a:moveTo>
                    <a:pt x="2753" y="102"/>
                  </a:moveTo>
                  <a:cubicBezTo>
                    <a:pt x="2736" y="181"/>
                    <a:pt x="2713" y="249"/>
                    <a:pt x="2682" y="304"/>
                  </a:cubicBezTo>
                  <a:lnTo>
                    <a:pt x="2742" y="337"/>
                  </a:lnTo>
                  <a:cubicBezTo>
                    <a:pt x="2774" y="275"/>
                    <a:pt x="2800" y="201"/>
                    <a:pt x="2818" y="117"/>
                  </a:cubicBezTo>
                  <a:lnTo>
                    <a:pt x="2753" y="102"/>
                  </a:lnTo>
                  <a:close/>
                  <a:moveTo>
                    <a:pt x="1494" y="278"/>
                  </a:moveTo>
                  <a:cubicBezTo>
                    <a:pt x="1487" y="278"/>
                    <a:pt x="1479" y="278"/>
                    <a:pt x="1471" y="279"/>
                  </a:cubicBezTo>
                  <a:lnTo>
                    <a:pt x="1472" y="347"/>
                  </a:lnTo>
                  <a:cubicBezTo>
                    <a:pt x="1481" y="346"/>
                    <a:pt x="1490" y="346"/>
                    <a:pt x="1499" y="346"/>
                  </a:cubicBezTo>
                  <a:cubicBezTo>
                    <a:pt x="1562" y="346"/>
                    <a:pt x="1624" y="352"/>
                    <a:pt x="1689" y="364"/>
                  </a:cubicBezTo>
                  <a:lnTo>
                    <a:pt x="1701" y="296"/>
                  </a:lnTo>
                  <a:cubicBezTo>
                    <a:pt x="1629" y="285"/>
                    <a:pt x="1563" y="278"/>
                    <a:pt x="1494" y="278"/>
                  </a:cubicBezTo>
                  <a:close/>
                  <a:moveTo>
                    <a:pt x="1239" y="308"/>
                  </a:moveTo>
                  <a:cubicBezTo>
                    <a:pt x="1166" y="326"/>
                    <a:pt x="1098" y="358"/>
                    <a:pt x="1029" y="408"/>
                  </a:cubicBezTo>
                  <a:lnTo>
                    <a:pt x="1068" y="463"/>
                  </a:lnTo>
                  <a:cubicBezTo>
                    <a:pt x="1131" y="418"/>
                    <a:pt x="1191" y="389"/>
                    <a:pt x="1257" y="374"/>
                  </a:cubicBezTo>
                  <a:lnTo>
                    <a:pt x="1249" y="340"/>
                  </a:lnTo>
                  <a:lnTo>
                    <a:pt x="1239" y="308"/>
                  </a:lnTo>
                  <a:close/>
                  <a:moveTo>
                    <a:pt x="1923" y="353"/>
                  </a:moveTo>
                  <a:lnTo>
                    <a:pt x="1903" y="416"/>
                  </a:lnTo>
                  <a:cubicBezTo>
                    <a:pt x="1958" y="434"/>
                    <a:pt x="2010" y="453"/>
                    <a:pt x="2060" y="471"/>
                  </a:cubicBezTo>
                  <a:cubicBezTo>
                    <a:pt x="2080" y="478"/>
                    <a:pt x="2098" y="484"/>
                    <a:pt x="2114" y="489"/>
                  </a:cubicBezTo>
                  <a:lnTo>
                    <a:pt x="2136" y="426"/>
                  </a:lnTo>
                  <a:cubicBezTo>
                    <a:pt x="2119" y="419"/>
                    <a:pt x="2101" y="413"/>
                    <a:pt x="2083" y="406"/>
                  </a:cubicBezTo>
                  <a:cubicBezTo>
                    <a:pt x="2033" y="389"/>
                    <a:pt x="1979" y="371"/>
                    <a:pt x="1923" y="353"/>
                  </a:cubicBezTo>
                  <a:close/>
                  <a:moveTo>
                    <a:pt x="2543" y="452"/>
                  </a:moveTo>
                  <a:cubicBezTo>
                    <a:pt x="2507" y="471"/>
                    <a:pt x="2465" y="483"/>
                    <a:pt x="2421" y="486"/>
                  </a:cubicBezTo>
                  <a:cubicBezTo>
                    <a:pt x="2412" y="487"/>
                    <a:pt x="2403" y="488"/>
                    <a:pt x="2394" y="488"/>
                  </a:cubicBezTo>
                  <a:cubicBezTo>
                    <a:pt x="2378" y="488"/>
                    <a:pt x="2363" y="486"/>
                    <a:pt x="2347" y="484"/>
                  </a:cubicBezTo>
                  <a:lnTo>
                    <a:pt x="2337" y="551"/>
                  </a:lnTo>
                  <a:cubicBezTo>
                    <a:pt x="2358" y="554"/>
                    <a:pt x="2378" y="555"/>
                    <a:pt x="2397" y="555"/>
                  </a:cubicBezTo>
                  <a:cubicBezTo>
                    <a:pt x="2407" y="555"/>
                    <a:pt x="2417" y="554"/>
                    <a:pt x="2426" y="554"/>
                  </a:cubicBezTo>
                  <a:cubicBezTo>
                    <a:pt x="2480" y="549"/>
                    <a:pt x="2530" y="534"/>
                    <a:pt x="2575" y="510"/>
                  </a:cubicBezTo>
                  <a:lnTo>
                    <a:pt x="2543" y="452"/>
                  </a:lnTo>
                  <a:close/>
                  <a:moveTo>
                    <a:pt x="34" y="452"/>
                  </a:moveTo>
                  <a:lnTo>
                    <a:pt x="28" y="496"/>
                  </a:lnTo>
                  <a:cubicBezTo>
                    <a:pt x="21" y="557"/>
                    <a:pt x="12" y="619"/>
                    <a:pt x="9" y="677"/>
                  </a:cubicBezTo>
                  <a:lnTo>
                    <a:pt x="75" y="682"/>
                  </a:lnTo>
                  <a:cubicBezTo>
                    <a:pt x="80" y="625"/>
                    <a:pt x="88" y="564"/>
                    <a:pt x="96" y="505"/>
                  </a:cubicBezTo>
                  <a:lnTo>
                    <a:pt x="101" y="460"/>
                  </a:lnTo>
                  <a:lnTo>
                    <a:pt x="34" y="452"/>
                  </a:lnTo>
                  <a:close/>
                  <a:moveTo>
                    <a:pt x="859" y="567"/>
                  </a:moveTo>
                  <a:cubicBezTo>
                    <a:pt x="809" y="623"/>
                    <a:pt x="763" y="682"/>
                    <a:pt x="716" y="743"/>
                  </a:cubicBezTo>
                  <a:lnTo>
                    <a:pt x="770" y="784"/>
                  </a:lnTo>
                  <a:cubicBezTo>
                    <a:pt x="815" y="724"/>
                    <a:pt x="860" y="667"/>
                    <a:pt x="911" y="612"/>
                  </a:cubicBezTo>
                  <a:lnTo>
                    <a:pt x="859" y="567"/>
                  </a:lnTo>
                  <a:close/>
                  <a:moveTo>
                    <a:pt x="94" y="887"/>
                  </a:moveTo>
                  <a:lnTo>
                    <a:pt x="33" y="913"/>
                  </a:lnTo>
                  <a:cubicBezTo>
                    <a:pt x="43" y="936"/>
                    <a:pt x="56" y="957"/>
                    <a:pt x="70" y="973"/>
                  </a:cubicBezTo>
                  <a:cubicBezTo>
                    <a:pt x="115" y="1025"/>
                    <a:pt x="158" y="1062"/>
                    <a:pt x="200" y="1088"/>
                  </a:cubicBezTo>
                  <a:lnTo>
                    <a:pt x="237" y="1032"/>
                  </a:lnTo>
                  <a:cubicBezTo>
                    <a:pt x="200" y="1009"/>
                    <a:pt x="161" y="973"/>
                    <a:pt x="122" y="930"/>
                  </a:cubicBezTo>
                  <a:cubicBezTo>
                    <a:pt x="111" y="917"/>
                    <a:pt x="102" y="904"/>
                    <a:pt x="94" y="887"/>
                  </a:cubicBezTo>
                  <a:close/>
                  <a:moveTo>
                    <a:pt x="579" y="917"/>
                  </a:moveTo>
                  <a:cubicBezTo>
                    <a:pt x="517" y="986"/>
                    <a:pt x="465" y="1030"/>
                    <a:pt x="418" y="1051"/>
                  </a:cubicBezTo>
                  <a:lnTo>
                    <a:pt x="446" y="1113"/>
                  </a:lnTo>
                  <a:cubicBezTo>
                    <a:pt x="502" y="1087"/>
                    <a:pt x="561" y="1040"/>
                    <a:pt x="629" y="962"/>
                  </a:cubicBezTo>
                  <a:lnTo>
                    <a:pt x="579" y="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805411" y="6141506"/>
              <a:ext cx="32132" cy="54000"/>
            </a:xfrm>
            <a:custGeom>
              <a:avLst/>
              <a:gdLst/>
              <a:ahLst/>
              <a:cxnLst/>
              <a:rect l="l" t="t" r="r" b="b"/>
              <a:pathLst>
                <a:path w="72" h="121" extrusionOk="0">
                  <a:moveTo>
                    <a:pt x="69" y="0"/>
                  </a:moveTo>
                  <a:lnTo>
                    <a:pt x="1" y="5"/>
                  </a:lnTo>
                  <a:cubicBezTo>
                    <a:pt x="1" y="5"/>
                    <a:pt x="4" y="50"/>
                    <a:pt x="1" y="118"/>
                  </a:cubicBezTo>
                  <a:lnTo>
                    <a:pt x="69" y="120"/>
                  </a:lnTo>
                  <a:cubicBezTo>
                    <a:pt x="72" y="49"/>
                    <a:pt x="69" y="2"/>
                    <a:pt x="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223345" y="5988878"/>
              <a:ext cx="220462" cy="220016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5276452" y="6042432"/>
              <a:ext cx="110231" cy="111570"/>
            </a:xfrm>
            <a:custGeom>
              <a:avLst/>
              <a:gdLst/>
              <a:ahLst/>
              <a:cxnLst/>
              <a:rect l="l" t="t" r="r" b="b"/>
              <a:pathLst>
                <a:path w="247" h="250" extrusionOk="0">
                  <a:moveTo>
                    <a:pt x="47" y="0"/>
                  </a:moveTo>
                  <a:lnTo>
                    <a:pt x="0" y="49"/>
                  </a:lnTo>
                  <a:lnTo>
                    <a:pt x="198" y="250"/>
                  </a:lnTo>
                  <a:lnTo>
                    <a:pt x="246" y="20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275560" y="6042878"/>
              <a:ext cx="111570" cy="110677"/>
            </a:xfrm>
            <a:custGeom>
              <a:avLst/>
              <a:gdLst/>
              <a:ahLst/>
              <a:cxnLst/>
              <a:rect l="l" t="t" r="r" b="b"/>
              <a:pathLst>
                <a:path w="250" h="248" extrusionOk="0">
                  <a:moveTo>
                    <a:pt x="203" y="1"/>
                  </a:moveTo>
                  <a:lnTo>
                    <a:pt x="0" y="200"/>
                  </a:lnTo>
                  <a:lnTo>
                    <a:pt x="47" y="247"/>
                  </a:lnTo>
                  <a:lnTo>
                    <a:pt x="250" y="5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675543" y="5954961"/>
              <a:ext cx="274016" cy="274462"/>
            </a:xfrm>
            <a:custGeom>
              <a:avLst/>
              <a:gdLst/>
              <a:ahLst/>
              <a:cxnLst/>
              <a:rect l="l" t="t" r="r" b="b"/>
              <a:pathLst>
                <a:path w="614" h="615" extrusionOk="0">
                  <a:moveTo>
                    <a:pt x="308" y="0"/>
                  </a:moveTo>
                  <a:cubicBezTo>
                    <a:pt x="138" y="0"/>
                    <a:pt x="0" y="138"/>
                    <a:pt x="0" y="308"/>
                  </a:cubicBezTo>
                  <a:cubicBezTo>
                    <a:pt x="0" y="477"/>
                    <a:pt x="138" y="614"/>
                    <a:pt x="308" y="614"/>
                  </a:cubicBezTo>
                  <a:cubicBezTo>
                    <a:pt x="476" y="614"/>
                    <a:pt x="614" y="477"/>
                    <a:pt x="614" y="308"/>
                  </a:cubicBezTo>
                  <a:cubicBezTo>
                    <a:pt x="614" y="138"/>
                    <a:pt x="476" y="0"/>
                    <a:pt x="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744270" y="6025027"/>
              <a:ext cx="131653" cy="133438"/>
            </a:xfrm>
            <a:custGeom>
              <a:avLst/>
              <a:gdLst/>
              <a:ahLst/>
              <a:cxnLst/>
              <a:rect l="l" t="t" r="r" b="b"/>
              <a:pathLst>
                <a:path w="295" h="299" extrusionOk="0">
                  <a:moveTo>
                    <a:pt x="47" y="0"/>
                  </a:moveTo>
                  <a:lnTo>
                    <a:pt x="0" y="47"/>
                  </a:lnTo>
                  <a:lnTo>
                    <a:pt x="248" y="298"/>
                  </a:lnTo>
                  <a:lnTo>
                    <a:pt x="295" y="25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743378" y="6025919"/>
              <a:ext cx="133438" cy="131653"/>
            </a:xfrm>
            <a:custGeom>
              <a:avLst/>
              <a:gdLst/>
              <a:ahLst/>
              <a:cxnLst/>
              <a:rect l="l" t="t" r="r" b="b"/>
              <a:pathLst>
                <a:path w="299" h="295" extrusionOk="0">
                  <a:moveTo>
                    <a:pt x="251" y="0"/>
                  </a:moveTo>
                  <a:lnTo>
                    <a:pt x="0" y="246"/>
                  </a:lnTo>
                  <a:lnTo>
                    <a:pt x="47" y="295"/>
                  </a:lnTo>
                  <a:lnTo>
                    <a:pt x="298" y="4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520237" y="5420763"/>
              <a:ext cx="997436" cy="997882"/>
            </a:xfrm>
            <a:custGeom>
              <a:avLst/>
              <a:gdLst/>
              <a:ahLst/>
              <a:cxnLst/>
              <a:rect l="l" t="t" r="r" b="b"/>
              <a:pathLst>
                <a:path w="2235" h="2236" extrusionOk="0">
                  <a:moveTo>
                    <a:pt x="1117" y="1"/>
                  </a:moveTo>
                  <a:cubicBezTo>
                    <a:pt x="500" y="1"/>
                    <a:pt x="0" y="501"/>
                    <a:pt x="0" y="1118"/>
                  </a:cubicBezTo>
                  <a:cubicBezTo>
                    <a:pt x="0" y="1735"/>
                    <a:pt x="500" y="2235"/>
                    <a:pt x="1117" y="2235"/>
                  </a:cubicBezTo>
                  <a:cubicBezTo>
                    <a:pt x="1734" y="2235"/>
                    <a:pt x="2235" y="1735"/>
                    <a:pt x="2235" y="1118"/>
                  </a:cubicBezTo>
                  <a:cubicBezTo>
                    <a:pt x="2235" y="501"/>
                    <a:pt x="1734" y="1"/>
                    <a:pt x="1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596551" y="5497969"/>
              <a:ext cx="843915" cy="84391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946" y="1"/>
                  </a:moveTo>
                  <a:cubicBezTo>
                    <a:pt x="423" y="1"/>
                    <a:pt x="1" y="424"/>
                    <a:pt x="1" y="945"/>
                  </a:cubicBezTo>
                  <a:cubicBezTo>
                    <a:pt x="1" y="1467"/>
                    <a:pt x="423" y="1891"/>
                    <a:pt x="946" y="1891"/>
                  </a:cubicBezTo>
                  <a:cubicBezTo>
                    <a:pt x="1468" y="1891"/>
                    <a:pt x="1891" y="1467"/>
                    <a:pt x="1891" y="945"/>
                  </a:cubicBezTo>
                  <a:cubicBezTo>
                    <a:pt x="1891" y="424"/>
                    <a:pt x="1468" y="1"/>
                    <a:pt x="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03559" y="5497969"/>
              <a:ext cx="29901" cy="127636"/>
            </a:xfrm>
            <a:custGeom>
              <a:avLst/>
              <a:gdLst/>
              <a:ahLst/>
              <a:cxnLst/>
              <a:rect l="l" t="t" r="r" b="b"/>
              <a:pathLst>
                <a:path w="67" h="286" extrusionOk="0">
                  <a:moveTo>
                    <a:pt x="0" y="1"/>
                  </a:moveTo>
                  <a:lnTo>
                    <a:pt x="0" y="286"/>
                  </a:lnTo>
                  <a:lnTo>
                    <a:pt x="67" y="28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003559" y="6212911"/>
              <a:ext cx="29901" cy="127636"/>
            </a:xfrm>
            <a:custGeom>
              <a:avLst/>
              <a:gdLst/>
              <a:ahLst/>
              <a:cxnLst/>
              <a:rect l="l" t="t" r="r" b="b"/>
              <a:pathLst>
                <a:path w="67" h="286" extrusionOk="0">
                  <a:moveTo>
                    <a:pt x="0" y="1"/>
                  </a:moveTo>
                  <a:lnTo>
                    <a:pt x="0" y="286"/>
                  </a:lnTo>
                  <a:lnTo>
                    <a:pt x="67" y="28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312832" y="5904531"/>
              <a:ext cx="126744" cy="29901"/>
            </a:xfrm>
            <a:custGeom>
              <a:avLst/>
              <a:gdLst/>
              <a:ahLst/>
              <a:cxnLst/>
              <a:rect l="l" t="t" r="r" b="b"/>
              <a:pathLst>
                <a:path w="284" h="67" extrusionOk="0">
                  <a:moveTo>
                    <a:pt x="1" y="0"/>
                  </a:moveTo>
                  <a:lnTo>
                    <a:pt x="1" y="66"/>
                  </a:lnTo>
                  <a:lnTo>
                    <a:pt x="284" y="66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6597444" y="5904531"/>
              <a:ext cx="127636" cy="29901"/>
            </a:xfrm>
            <a:custGeom>
              <a:avLst/>
              <a:gdLst/>
              <a:ahLst/>
              <a:cxnLst/>
              <a:rect l="l" t="t" r="r" b="b"/>
              <a:pathLst>
                <a:path w="286" h="67" extrusionOk="0">
                  <a:moveTo>
                    <a:pt x="0" y="0"/>
                  </a:moveTo>
                  <a:lnTo>
                    <a:pt x="0" y="66"/>
                  </a:lnTo>
                  <a:lnTo>
                    <a:pt x="285" y="6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6833973" y="5732267"/>
              <a:ext cx="369966" cy="373090"/>
            </a:xfrm>
            <a:custGeom>
              <a:avLst/>
              <a:gdLst/>
              <a:ahLst/>
              <a:cxnLst/>
              <a:rect l="l" t="t" r="r" b="b"/>
              <a:pathLst>
                <a:path w="829" h="836" extrusionOk="0">
                  <a:moveTo>
                    <a:pt x="799" y="1"/>
                  </a:moveTo>
                  <a:cubicBezTo>
                    <a:pt x="796" y="1"/>
                    <a:pt x="792" y="2"/>
                    <a:pt x="789" y="4"/>
                  </a:cubicBezTo>
                  <a:lnTo>
                    <a:pt x="301" y="292"/>
                  </a:lnTo>
                  <a:lnTo>
                    <a:pt x="10" y="802"/>
                  </a:lnTo>
                  <a:cubicBezTo>
                    <a:pt x="1" y="818"/>
                    <a:pt x="13" y="835"/>
                    <a:pt x="28" y="835"/>
                  </a:cubicBezTo>
                  <a:cubicBezTo>
                    <a:pt x="32" y="835"/>
                    <a:pt x="36" y="834"/>
                    <a:pt x="40" y="831"/>
                  </a:cubicBezTo>
                  <a:lnTo>
                    <a:pt x="528" y="545"/>
                  </a:lnTo>
                  <a:lnTo>
                    <a:pt x="528" y="543"/>
                  </a:lnTo>
                  <a:lnTo>
                    <a:pt x="819" y="35"/>
                  </a:lnTo>
                  <a:cubicBezTo>
                    <a:pt x="829" y="19"/>
                    <a:pt x="815" y="1"/>
                    <a:pt x="799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968303" y="5732267"/>
              <a:ext cx="235636" cy="243223"/>
            </a:xfrm>
            <a:custGeom>
              <a:avLst/>
              <a:gdLst/>
              <a:ahLst/>
              <a:cxnLst/>
              <a:rect l="l" t="t" r="r" b="b"/>
              <a:pathLst>
                <a:path w="528" h="545" extrusionOk="0">
                  <a:moveTo>
                    <a:pt x="498" y="1"/>
                  </a:moveTo>
                  <a:cubicBezTo>
                    <a:pt x="495" y="1"/>
                    <a:pt x="491" y="2"/>
                    <a:pt x="488" y="4"/>
                  </a:cubicBezTo>
                  <a:lnTo>
                    <a:pt x="0" y="292"/>
                  </a:lnTo>
                  <a:lnTo>
                    <a:pt x="227" y="545"/>
                  </a:lnTo>
                  <a:lnTo>
                    <a:pt x="518" y="35"/>
                  </a:lnTo>
                  <a:cubicBezTo>
                    <a:pt x="528" y="19"/>
                    <a:pt x="514" y="1"/>
                    <a:pt x="498" y="1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"/>
            </a:p>
          </p:txBody>
        </p:sp>
      </p:grpSp>
      <p:sp>
        <p:nvSpPr>
          <p:cNvPr id="518" name="Google Shape;518;p39"/>
          <p:cNvSpPr txBox="1"/>
          <p:nvPr/>
        </p:nvSpPr>
        <p:spPr>
          <a:xfrm>
            <a:off x="5865559" y="451177"/>
            <a:ext cx="236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Consigna</a:t>
            </a:r>
            <a:endParaRPr sz="12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19" name="Google Shape;519;p39"/>
          <p:cNvSpPr txBox="1"/>
          <p:nvPr/>
        </p:nvSpPr>
        <p:spPr>
          <a:xfrm>
            <a:off x="5573535" y="849464"/>
            <a:ext cx="2717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Generar una descripción general de la problemática.</a:t>
            </a:r>
            <a:endParaRPr sz="10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20" name="Google Shape;52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269" y="1915861"/>
            <a:ext cx="3160601" cy="260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5775" y="180913"/>
            <a:ext cx="501275" cy="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"/>
          <p:cNvSpPr/>
          <p:nvPr/>
        </p:nvSpPr>
        <p:spPr>
          <a:xfrm rot="10800000" flipH="1">
            <a:off x="0" y="770450"/>
            <a:ext cx="133200" cy="43803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A6DF1"/>
              </a:solidFill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456875" y="290100"/>
            <a:ext cx="1660200" cy="282900"/>
          </a:xfrm>
          <a:prstGeom prst="roundRect">
            <a:avLst>
              <a:gd name="adj" fmla="val 50000"/>
            </a:avLst>
          </a:prstGeom>
          <a:solidFill>
            <a:srgbClr val="1F1F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28" name="Google Shape;528;p40"/>
          <p:cNvSpPr txBox="1"/>
          <p:nvPr/>
        </p:nvSpPr>
        <p:spPr>
          <a:xfrm>
            <a:off x="549122" y="262200"/>
            <a:ext cx="147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25/10/2022</a:t>
            </a:r>
            <a:endParaRPr sz="10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456950" y="770450"/>
            <a:ext cx="407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Descripción general 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25" y="1324900"/>
            <a:ext cx="6547155" cy="36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5775" y="180913"/>
            <a:ext cx="501275" cy="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41"/>
          <p:cNvPicPr preferRelativeResize="0"/>
          <p:nvPr/>
        </p:nvPicPr>
        <p:blipFill rotWithShape="1">
          <a:blip r:embed="rId3">
            <a:alphaModFix/>
          </a:blip>
          <a:srcRect t="11520"/>
          <a:stretch/>
        </p:blipFill>
        <p:spPr>
          <a:xfrm>
            <a:off x="395125" y="1051475"/>
            <a:ext cx="8064226" cy="40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1"/>
          <p:cNvSpPr/>
          <p:nvPr/>
        </p:nvSpPr>
        <p:spPr>
          <a:xfrm rot="10800000" flipH="1">
            <a:off x="0" y="770450"/>
            <a:ext cx="133200" cy="43803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A6DF1"/>
              </a:solidFill>
            </a:endParaRPr>
          </a:p>
        </p:txBody>
      </p:sp>
      <p:sp>
        <p:nvSpPr>
          <p:cNvPr id="538" name="Google Shape;538;p41"/>
          <p:cNvSpPr/>
          <p:nvPr/>
        </p:nvSpPr>
        <p:spPr>
          <a:xfrm>
            <a:off x="456875" y="290100"/>
            <a:ext cx="1660200" cy="282900"/>
          </a:xfrm>
          <a:prstGeom prst="roundRect">
            <a:avLst>
              <a:gd name="adj" fmla="val 50000"/>
            </a:avLst>
          </a:prstGeom>
          <a:solidFill>
            <a:srgbClr val="1F1F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39" name="Google Shape;539;p41"/>
          <p:cNvSpPr txBox="1"/>
          <p:nvPr/>
        </p:nvSpPr>
        <p:spPr>
          <a:xfrm>
            <a:off x="549122" y="262200"/>
            <a:ext cx="147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25/10/2022</a:t>
            </a:r>
            <a:endParaRPr sz="10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0" name="Google Shape;540;p41"/>
          <p:cNvSpPr txBox="1"/>
          <p:nvPr/>
        </p:nvSpPr>
        <p:spPr>
          <a:xfrm>
            <a:off x="5865559" y="451177"/>
            <a:ext cx="236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Consigna</a:t>
            </a:r>
            <a:endParaRPr sz="12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1" name="Google Shape;541;p41"/>
          <p:cNvSpPr txBox="1">
            <a:spLocks noGrp="1"/>
          </p:cNvSpPr>
          <p:nvPr>
            <p:ph type="title"/>
          </p:nvPr>
        </p:nvSpPr>
        <p:spPr>
          <a:xfrm>
            <a:off x="232125" y="666575"/>
            <a:ext cx="407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 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2" name="Google Shape;5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5775" y="180913"/>
            <a:ext cx="501275" cy="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rot="10800000" flipH="1">
            <a:off x="0" y="770450"/>
            <a:ext cx="133200" cy="438030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A6DF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456875" y="290100"/>
            <a:ext cx="1660200" cy="282900"/>
          </a:xfrm>
          <a:prstGeom prst="roundRect">
            <a:avLst>
              <a:gd name="adj" fmla="val 50000"/>
            </a:avLst>
          </a:prstGeom>
          <a:solidFill>
            <a:srgbClr val="1F1F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49" name="Google Shape;549;p42"/>
          <p:cNvSpPr txBox="1"/>
          <p:nvPr/>
        </p:nvSpPr>
        <p:spPr>
          <a:xfrm>
            <a:off x="549122" y="262200"/>
            <a:ext cx="147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25/10/2022</a:t>
            </a:r>
            <a:endParaRPr sz="10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0" name="Google Shape;550;p42"/>
          <p:cNvSpPr txBox="1">
            <a:spLocks noGrp="1"/>
          </p:cNvSpPr>
          <p:nvPr>
            <p:ph type="title"/>
          </p:nvPr>
        </p:nvSpPr>
        <p:spPr>
          <a:xfrm>
            <a:off x="456950" y="770450"/>
            <a:ext cx="407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1" name="Google Shape;5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775" y="180913"/>
            <a:ext cx="501275" cy="5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738" y="682188"/>
            <a:ext cx="4156513" cy="415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1F1F99"/>
      </a:accent1>
      <a:accent2>
        <a:srgbClr val="2929CC"/>
      </a:accent2>
      <a:accent3>
        <a:srgbClr val="3333FF"/>
      </a:accent3>
      <a:accent4>
        <a:srgbClr val="5C5CFF"/>
      </a:accent4>
      <a:accent5>
        <a:srgbClr val="8585FF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Presentación en pantalla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Montserrat</vt:lpstr>
      <vt:lpstr>Montserrat Medium</vt:lpstr>
      <vt:lpstr>Consolas</vt:lpstr>
      <vt:lpstr>Arial</vt:lpstr>
      <vt:lpstr>Montserrat SemiBold</vt:lpstr>
      <vt:lpstr>Archivo</vt:lpstr>
      <vt:lpstr>Simple Light</vt:lpstr>
      <vt:lpstr>DH</vt:lpstr>
      <vt:lpstr>Bitácora de proyecto </vt:lpstr>
      <vt:lpstr>Proyecto </vt:lpstr>
      <vt:lpstr>Descripción general </vt:lpstr>
      <vt:lpstr>Brainstorming 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Bitácora de proyecto </dc:title>
  <dc:creator>rainvare</dc:creator>
  <cp:lastModifiedBy>Valentina Requiz</cp:lastModifiedBy>
  <cp:revision>1</cp:revision>
  <dcterms:modified xsi:type="dcterms:W3CDTF">2022-10-26T00:06:04Z</dcterms:modified>
</cp:coreProperties>
</file>