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  <p:sldMasterId id="2147483684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Montserrat SemiBold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Montserrat Medium"/>
      <p:regular r:id="rId17"/>
      <p:bold r:id="rId18"/>
      <p:italic r:id="rId19"/>
      <p:boldItalic r:id="rId20"/>
    </p:embeddedFont>
    <p:embeddedFont>
      <p:font typeface="Archiv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boldItalic.fntdata"/><Relationship Id="rId22" Type="http://schemas.openxmlformats.org/officeDocument/2006/relationships/font" Target="fonts/Archivo-bold.fntdata"/><Relationship Id="rId21" Type="http://schemas.openxmlformats.org/officeDocument/2006/relationships/font" Target="fonts/Archivo-regular.fntdata"/><Relationship Id="rId24" Type="http://schemas.openxmlformats.org/officeDocument/2006/relationships/font" Target="fonts/Archivo-boldItalic.fntdata"/><Relationship Id="rId23" Type="http://schemas.openxmlformats.org/officeDocument/2006/relationships/font" Target="fonts/Archiv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SemiBo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MontserratSemiBold-italic.fntdata"/><Relationship Id="rId10" Type="http://schemas.openxmlformats.org/officeDocument/2006/relationships/font" Target="fonts/MontserratSemiBold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MontserratSemiBold-boldItalic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MontserratMedium-regular.fntdata"/><Relationship Id="rId16" Type="http://schemas.openxmlformats.org/officeDocument/2006/relationships/font" Target="fonts/Montserrat-boldItalic.fntdata"/><Relationship Id="rId19" Type="http://schemas.openxmlformats.org/officeDocument/2006/relationships/font" Target="fonts/MontserratMedium-italic.fntdata"/><Relationship Id="rId18" Type="http://schemas.openxmlformats.org/officeDocument/2006/relationships/font" Target="fonts/Montserrat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fdb523f4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fdb523f4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fdb523f4ec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fdb523f4ec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-13425" y="1028700"/>
            <a:ext cx="744000" cy="411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 rot="-5400000">
            <a:off x="-229317" y="3041095"/>
            <a:ext cx="1125991" cy="90007"/>
            <a:chOff x="4935498" y="1642212"/>
            <a:chExt cx="2734980" cy="217042"/>
          </a:xfrm>
        </p:grpSpPr>
        <p:sp>
          <p:nvSpPr>
            <p:cNvPr id="57" name="Google Shape;57;p14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4"/>
          <p:cNvSpPr/>
          <p:nvPr/>
        </p:nvSpPr>
        <p:spPr>
          <a:xfrm flipH="1">
            <a:off x="2313600" y="1028700"/>
            <a:ext cx="2267700" cy="2267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70" name="Google Shape;70;p14"/>
          <p:cNvCxnSpPr>
            <a:stCxn id="69" idx="0"/>
          </p:cNvCxnSpPr>
          <p:nvPr/>
        </p:nvCxnSpPr>
        <p:spPr>
          <a:xfrm>
            <a:off x="3447450" y="1028700"/>
            <a:ext cx="56967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14"/>
          <p:cNvCxnSpPr>
            <a:stCxn id="69" idx="2"/>
          </p:cNvCxnSpPr>
          <p:nvPr/>
        </p:nvCxnSpPr>
        <p:spPr>
          <a:xfrm>
            <a:off x="2313600" y="2162550"/>
            <a:ext cx="0" cy="29625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4"/>
          <p:cNvSpPr txBox="1"/>
          <p:nvPr>
            <p:ph type="title"/>
          </p:nvPr>
        </p:nvSpPr>
        <p:spPr>
          <a:xfrm>
            <a:off x="4674750" y="2596313"/>
            <a:ext cx="3555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"/>
              <a:buNone/>
              <a:defRPr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288">
          <p15:clr>
            <a:srgbClr val="FA7B17"/>
          </p15:clr>
        </p15:guide>
        <p15:guide id="4" pos="2592">
          <p15:clr>
            <a:srgbClr val="FA7B17"/>
          </p15:clr>
        </p15:guide>
        <p15:guide id="5" pos="3168">
          <p15:clr>
            <a:srgbClr val="FA7B17"/>
          </p15:clr>
        </p15:guide>
        <p15:guide id="6" pos="5472">
          <p15:clr>
            <a:srgbClr val="FA7B17"/>
          </p15:clr>
        </p15:guide>
        <p15:guide id="7" pos="576">
          <p15:clr>
            <a:srgbClr val="FA7B17"/>
          </p15:clr>
        </p15:guide>
        <p15:guide id="8" pos="864">
          <p15:clr>
            <a:srgbClr val="FA7B17"/>
          </p15:clr>
        </p15:guide>
        <p15:guide id="9" pos="1152">
          <p15:clr>
            <a:srgbClr val="FA7B17"/>
          </p15:clr>
        </p15:guide>
        <p15:guide id="10" pos="1440">
          <p15:clr>
            <a:srgbClr val="FA7B17"/>
          </p15:clr>
        </p15:guide>
        <p15:guide id="11" pos="1728">
          <p15:clr>
            <a:srgbClr val="FA7B17"/>
          </p15:clr>
        </p15:guide>
        <p15:guide id="12" pos="2016">
          <p15:clr>
            <a:srgbClr val="FA7B17"/>
          </p15:clr>
        </p15:guide>
        <p15:guide id="13" pos="2306">
          <p15:clr>
            <a:srgbClr val="FA7B17"/>
          </p15:clr>
        </p15:guide>
        <p15:guide id="14" pos="3456">
          <p15:clr>
            <a:srgbClr val="FA7B17"/>
          </p15:clr>
        </p15:guide>
        <p15:guide id="15" pos="3744">
          <p15:clr>
            <a:srgbClr val="FA7B17"/>
          </p15:clr>
        </p15:guide>
        <p15:guide id="16" pos="4032">
          <p15:clr>
            <a:srgbClr val="FA7B17"/>
          </p15:clr>
        </p15:guide>
        <p15:guide id="17" pos="4320">
          <p15:clr>
            <a:srgbClr val="FA7B17"/>
          </p15:clr>
        </p15:guide>
        <p15:guide id="18" pos="4608">
          <p15:clr>
            <a:srgbClr val="FA7B17"/>
          </p15:clr>
        </p15:guide>
        <p15:guide id="19" pos="4896">
          <p15:clr>
            <a:srgbClr val="FA7B17"/>
          </p15:clr>
        </p15:guide>
        <p15:guide id="20" pos="5184">
          <p15:clr>
            <a:srgbClr val="FA7B17"/>
          </p15:clr>
        </p15:guide>
        <p15:guide id="21" orient="horz" pos="1296">
          <p15:clr>
            <a:srgbClr val="FA7B17"/>
          </p15:clr>
        </p15:guide>
        <p15:guide id="22" orient="horz" pos="972">
          <p15:clr>
            <a:srgbClr val="FA7B17"/>
          </p15:clr>
        </p15:guide>
        <p15:guide id="23" orient="horz" pos="648">
          <p15:clr>
            <a:srgbClr val="FA7B17"/>
          </p15:clr>
        </p15:guide>
        <p15:guide id="24" orient="horz" pos="1944">
          <p15:clr>
            <a:srgbClr val="FA7B17"/>
          </p15:clr>
        </p15:guide>
        <p15:guide id="25" orient="horz" pos="2268">
          <p15:clr>
            <a:srgbClr val="FA7B17"/>
          </p15:clr>
        </p15:guide>
        <p15:guide id="26" orient="horz" pos="2592">
          <p15:clr>
            <a:srgbClr val="FA7B17"/>
          </p15:clr>
        </p15:guide>
        <p15:guide id="27" orient="horz" pos="2916">
          <p15:clr>
            <a:srgbClr val="FA7B17"/>
          </p15:clr>
        </p15:guide>
        <p15:guide id="28" pos="2928">
          <p15:clr>
            <a:srgbClr val="FA7B17"/>
          </p15:clr>
        </p15:guide>
        <p15:guide id="29" orient="horz" pos="197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6400900" y="0"/>
            <a:ext cx="2743200" cy="5175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 flipH="1" rot="10800000">
            <a:off x="0" y="1038138"/>
            <a:ext cx="66600" cy="410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8A6DF1"/>
              </a:solidFill>
            </a:endParaRPr>
          </a:p>
        </p:txBody>
      </p:sp>
      <p:grpSp>
        <p:nvGrpSpPr>
          <p:cNvPr id="76" name="Google Shape;76;p15"/>
          <p:cNvGrpSpPr/>
          <p:nvPr/>
        </p:nvGrpSpPr>
        <p:grpSpPr>
          <a:xfrm>
            <a:off x="8746619" y="4870261"/>
            <a:ext cx="214804" cy="89161"/>
            <a:chOff x="1207700" y="4333950"/>
            <a:chExt cx="334325" cy="138750"/>
          </a:xfrm>
        </p:grpSpPr>
        <p:sp>
          <p:nvSpPr>
            <p:cNvPr id="77" name="Google Shape;77;p15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57988" y="2115000"/>
            <a:ext cx="3893400" cy="26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0" spcFirstLastPara="1" rIns="45725" wrap="square" tIns="457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0" name="Google Shape;80;p15"/>
          <p:cNvSpPr/>
          <p:nvPr/>
        </p:nvSpPr>
        <p:spPr>
          <a:xfrm>
            <a:off x="6195817" y="2112361"/>
            <a:ext cx="1041290" cy="515793"/>
          </a:xfrm>
          <a:custGeom>
            <a:rect b="b" l="l" r="r" t="t"/>
            <a:pathLst>
              <a:path extrusionOk="0" h="4305" w="8691">
                <a:moveTo>
                  <a:pt x="2425" y="1"/>
                </a:moveTo>
                <a:cubicBezTo>
                  <a:pt x="1995" y="70"/>
                  <a:pt x="1109" y="343"/>
                  <a:pt x="1109" y="343"/>
                </a:cubicBezTo>
                <a:cubicBezTo>
                  <a:pt x="1" y="1536"/>
                  <a:pt x="1707" y="3497"/>
                  <a:pt x="3767" y="4062"/>
                </a:cubicBezTo>
                <a:cubicBezTo>
                  <a:pt x="4392" y="4232"/>
                  <a:pt x="4946" y="4304"/>
                  <a:pt x="5429" y="4304"/>
                </a:cubicBezTo>
                <a:cubicBezTo>
                  <a:pt x="6539" y="4304"/>
                  <a:pt x="7266" y="3921"/>
                  <a:pt x="7584" y="3460"/>
                </a:cubicBezTo>
                <a:cubicBezTo>
                  <a:pt x="8691" y="1861"/>
                  <a:pt x="7888" y="373"/>
                  <a:pt x="5732" y="373"/>
                </a:cubicBezTo>
                <a:cubicBezTo>
                  <a:pt x="5573" y="373"/>
                  <a:pt x="5406" y="381"/>
                  <a:pt x="5232" y="398"/>
                </a:cubicBezTo>
                <a:cubicBezTo>
                  <a:pt x="5008" y="420"/>
                  <a:pt x="4794" y="429"/>
                  <a:pt x="4593" y="429"/>
                </a:cubicBezTo>
                <a:cubicBezTo>
                  <a:pt x="3235" y="429"/>
                  <a:pt x="2425" y="1"/>
                  <a:pt x="242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637131" y="2401348"/>
            <a:ext cx="670231" cy="918962"/>
          </a:xfrm>
          <a:custGeom>
            <a:rect b="b" l="l" r="r" t="t"/>
            <a:pathLst>
              <a:path extrusionOk="0" h="7670" w="5594">
                <a:moveTo>
                  <a:pt x="4624" y="1"/>
                </a:moveTo>
                <a:cubicBezTo>
                  <a:pt x="4301" y="1"/>
                  <a:pt x="3992" y="187"/>
                  <a:pt x="3851" y="502"/>
                </a:cubicBezTo>
                <a:lnTo>
                  <a:pt x="2064" y="4421"/>
                </a:lnTo>
                <a:lnTo>
                  <a:pt x="325" y="6229"/>
                </a:lnTo>
                <a:cubicBezTo>
                  <a:pt x="1" y="6568"/>
                  <a:pt x="12" y="7104"/>
                  <a:pt x="351" y="7432"/>
                </a:cubicBezTo>
                <a:cubicBezTo>
                  <a:pt x="515" y="7589"/>
                  <a:pt x="726" y="7669"/>
                  <a:pt x="941" y="7669"/>
                </a:cubicBezTo>
                <a:cubicBezTo>
                  <a:pt x="1164" y="7669"/>
                  <a:pt x="1386" y="7582"/>
                  <a:pt x="1554" y="7407"/>
                </a:cubicBezTo>
                <a:lnTo>
                  <a:pt x="3391" y="5496"/>
                </a:lnTo>
                <a:cubicBezTo>
                  <a:pt x="3461" y="5427"/>
                  <a:pt x="3515" y="5347"/>
                  <a:pt x="3555" y="5259"/>
                </a:cubicBezTo>
                <a:lnTo>
                  <a:pt x="5400" y="1205"/>
                </a:lnTo>
                <a:cubicBezTo>
                  <a:pt x="5593" y="779"/>
                  <a:pt x="5404" y="272"/>
                  <a:pt x="4977" y="79"/>
                </a:cubicBezTo>
                <a:cubicBezTo>
                  <a:pt x="4863" y="26"/>
                  <a:pt x="4743" y="1"/>
                  <a:pt x="4624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302974" y="3129689"/>
            <a:ext cx="529092" cy="294739"/>
          </a:xfrm>
          <a:custGeom>
            <a:rect b="b" l="l" r="r" t="t"/>
            <a:pathLst>
              <a:path extrusionOk="0" h="2460" w="4416">
                <a:moveTo>
                  <a:pt x="3216" y="1"/>
                </a:moveTo>
                <a:cubicBezTo>
                  <a:pt x="3216" y="1"/>
                  <a:pt x="1682" y="248"/>
                  <a:pt x="1357" y="252"/>
                </a:cubicBezTo>
                <a:cubicBezTo>
                  <a:pt x="1033" y="252"/>
                  <a:pt x="1499" y="763"/>
                  <a:pt x="2225" y="766"/>
                </a:cubicBezTo>
                <a:cubicBezTo>
                  <a:pt x="2225" y="766"/>
                  <a:pt x="1186" y="1441"/>
                  <a:pt x="591" y="1524"/>
                </a:cubicBezTo>
                <a:cubicBezTo>
                  <a:pt x="1" y="1608"/>
                  <a:pt x="602" y="2447"/>
                  <a:pt x="1656" y="2458"/>
                </a:cubicBezTo>
                <a:cubicBezTo>
                  <a:pt x="1735" y="2459"/>
                  <a:pt x="1812" y="2459"/>
                  <a:pt x="1888" y="2459"/>
                </a:cubicBezTo>
                <a:cubicBezTo>
                  <a:pt x="2824" y="2459"/>
                  <a:pt x="3519" y="2359"/>
                  <a:pt x="4416" y="1229"/>
                </a:cubicBezTo>
                <a:lnTo>
                  <a:pt x="3216" y="1"/>
                </a:ln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526185" y="3239317"/>
            <a:ext cx="124605" cy="138144"/>
          </a:xfrm>
          <a:custGeom>
            <a:rect b="b" l="l" r="r" t="t"/>
            <a:pathLst>
              <a:path extrusionOk="0" h="1153" w="1040">
                <a:moveTo>
                  <a:pt x="117" y="1"/>
                </a:moveTo>
                <a:lnTo>
                  <a:pt x="1" y="70"/>
                </a:lnTo>
                <a:cubicBezTo>
                  <a:pt x="23" y="106"/>
                  <a:pt x="533" y="967"/>
                  <a:pt x="989" y="1153"/>
                </a:cubicBezTo>
                <a:lnTo>
                  <a:pt x="1040" y="1029"/>
                </a:lnTo>
                <a:cubicBezTo>
                  <a:pt x="628" y="857"/>
                  <a:pt x="125" y="12"/>
                  <a:pt x="11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357129" y="3274302"/>
            <a:ext cx="199847" cy="92256"/>
          </a:xfrm>
          <a:custGeom>
            <a:rect b="b" l="l" r="r" t="t"/>
            <a:pathLst>
              <a:path extrusionOk="0" h="770" w="1668">
                <a:moveTo>
                  <a:pt x="1594" y="0"/>
                </a:moveTo>
                <a:cubicBezTo>
                  <a:pt x="1587" y="8"/>
                  <a:pt x="785" y="511"/>
                  <a:pt x="1" y="635"/>
                </a:cubicBezTo>
                <a:lnTo>
                  <a:pt x="23" y="770"/>
                </a:lnTo>
                <a:cubicBezTo>
                  <a:pt x="832" y="642"/>
                  <a:pt x="1634" y="139"/>
                  <a:pt x="1667" y="117"/>
                </a:cubicBezTo>
                <a:lnTo>
                  <a:pt x="159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403018" y="3312762"/>
            <a:ext cx="181875" cy="96209"/>
          </a:xfrm>
          <a:custGeom>
            <a:rect b="b" l="l" r="r" t="t"/>
            <a:pathLst>
              <a:path extrusionOk="0" h="803" w="1518">
                <a:moveTo>
                  <a:pt x="1452" y="0"/>
                </a:moveTo>
                <a:cubicBezTo>
                  <a:pt x="1448" y="4"/>
                  <a:pt x="1437" y="11"/>
                  <a:pt x="1419" y="22"/>
                </a:cubicBezTo>
                <a:cubicBezTo>
                  <a:pt x="795" y="405"/>
                  <a:pt x="289" y="634"/>
                  <a:pt x="1" y="667"/>
                </a:cubicBezTo>
                <a:lnTo>
                  <a:pt x="15" y="802"/>
                </a:lnTo>
                <a:cubicBezTo>
                  <a:pt x="435" y="755"/>
                  <a:pt x="1120" y="365"/>
                  <a:pt x="1492" y="135"/>
                </a:cubicBezTo>
                <a:cubicBezTo>
                  <a:pt x="1506" y="128"/>
                  <a:pt x="1514" y="124"/>
                  <a:pt x="1517" y="120"/>
                </a:cubicBezTo>
                <a:lnTo>
                  <a:pt x="14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5481255" y="3344992"/>
            <a:ext cx="135508" cy="86265"/>
          </a:xfrm>
          <a:custGeom>
            <a:rect b="b" l="l" r="r" t="t"/>
            <a:pathLst>
              <a:path extrusionOk="0" h="720" w="1131">
                <a:moveTo>
                  <a:pt x="1047" y="1"/>
                </a:moveTo>
                <a:cubicBezTo>
                  <a:pt x="1039" y="5"/>
                  <a:pt x="394" y="500"/>
                  <a:pt x="0" y="588"/>
                </a:cubicBezTo>
                <a:lnTo>
                  <a:pt x="29" y="719"/>
                </a:lnTo>
                <a:cubicBezTo>
                  <a:pt x="452" y="628"/>
                  <a:pt x="1101" y="128"/>
                  <a:pt x="1130" y="107"/>
                </a:cubicBezTo>
                <a:lnTo>
                  <a:pt x="104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5563327" y="3216193"/>
            <a:ext cx="127241" cy="54754"/>
          </a:xfrm>
          <a:custGeom>
            <a:rect b="b" l="l" r="r" t="t"/>
            <a:pathLst>
              <a:path extrusionOk="0" h="457" w="1062">
                <a:moveTo>
                  <a:pt x="106" y="0"/>
                </a:moveTo>
                <a:lnTo>
                  <a:pt x="1" y="84"/>
                </a:lnTo>
                <a:cubicBezTo>
                  <a:pt x="4" y="92"/>
                  <a:pt x="296" y="456"/>
                  <a:pt x="752" y="456"/>
                </a:cubicBezTo>
                <a:cubicBezTo>
                  <a:pt x="850" y="456"/>
                  <a:pt x="952" y="438"/>
                  <a:pt x="1062" y="401"/>
                </a:cubicBezTo>
                <a:lnTo>
                  <a:pt x="1014" y="274"/>
                </a:lnTo>
                <a:cubicBezTo>
                  <a:pt x="921" y="306"/>
                  <a:pt x="833" y="320"/>
                  <a:pt x="751" y="320"/>
                </a:cubicBezTo>
                <a:cubicBezTo>
                  <a:pt x="365" y="320"/>
                  <a:pt x="121" y="18"/>
                  <a:pt x="10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008430" y="2391763"/>
            <a:ext cx="287550" cy="327927"/>
          </a:xfrm>
          <a:custGeom>
            <a:rect b="b" l="l" r="r" t="t"/>
            <a:pathLst>
              <a:path extrusionOk="0" h="2737" w="2400">
                <a:moveTo>
                  <a:pt x="1372" y="0"/>
                </a:moveTo>
                <a:cubicBezTo>
                  <a:pt x="985" y="0"/>
                  <a:pt x="626" y="246"/>
                  <a:pt x="500" y="633"/>
                </a:cubicBezTo>
                <a:lnTo>
                  <a:pt x="1" y="2171"/>
                </a:lnTo>
                <a:lnTo>
                  <a:pt x="1743" y="2736"/>
                </a:lnTo>
                <a:lnTo>
                  <a:pt x="2243" y="1198"/>
                </a:lnTo>
                <a:cubicBezTo>
                  <a:pt x="2400" y="717"/>
                  <a:pt x="2137" y="199"/>
                  <a:pt x="1656" y="46"/>
                </a:cubicBezTo>
                <a:cubicBezTo>
                  <a:pt x="1562" y="15"/>
                  <a:pt x="1466" y="0"/>
                  <a:pt x="13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5817090" y="2916063"/>
            <a:ext cx="1041530" cy="2105106"/>
          </a:xfrm>
          <a:custGeom>
            <a:rect b="b" l="l" r="r" t="t"/>
            <a:pathLst>
              <a:path extrusionOk="0" h="17570" w="8693">
                <a:moveTo>
                  <a:pt x="3588" y="1"/>
                </a:moveTo>
                <a:cubicBezTo>
                  <a:pt x="2907" y="1"/>
                  <a:pt x="2323" y="497"/>
                  <a:pt x="2210" y="1171"/>
                </a:cubicBezTo>
                <a:lnTo>
                  <a:pt x="1022" y="8444"/>
                </a:lnTo>
                <a:cubicBezTo>
                  <a:pt x="1018" y="8463"/>
                  <a:pt x="1014" y="8481"/>
                  <a:pt x="1014" y="8499"/>
                </a:cubicBezTo>
                <a:lnTo>
                  <a:pt x="96" y="15965"/>
                </a:lnTo>
                <a:cubicBezTo>
                  <a:pt x="1" y="16731"/>
                  <a:pt x="544" y="17427"/>
                  <a:pt x="1310" y="17522"/>
                </a:cubicBezTo>
                <a:cubicBezTo>
                  <a:pt x="1366" y="17529"/>
                  <a:pt x="1422" y="17532"/>
                  <a:pt x="1477" y="17532"/>
                </a:cubicBezTo>
                <a:cubicBezTo>
                  <a:pt x="2175" y="17532"/>
                  <a:pt x="2779" y="17014"/>
                  <a:pt x="2866" y="16304"/>
                </a:cubicBezTo>
                <a:lnTo>
                  <a:pt x="3782" y="8867"/>
                </a:lnTo>
                <a:lnTo>
                  <a:pt x="4773" y="2790"/>
                </a:lnTo>
                <a:lnTo>
                  <a:pt x="5134" y="2790"/>
                </a:lnTo>
                <a:lnTo>
                  <a:pt x="5484" y="8546"/>
                </a:lnTo>
                <a:lnTo>
                  <a:pt x="5867" y="16246"/>
                </a:lnTo>
                <a:cubicBezTo>
                  <a:pt x="5903" y="16990"/>
                  <a:pt x="6519" y="17569"/>
                  <a:pt x="7260" y="17569"/>
                </a:cubicBezTo>
                <a:lnTo>
                  <a:pt x="7329" y="17569"/>
                </a:lnTo>
                <a:cubicBezTo>
                  <a:pt x="8098" y="17533"/>
                  <a:pt x="8692" y="16877"/>
                  <a:pt x="8652" y="16108"/>
                </a:cubicBezTo>
                <a:lnTo>
                  <a:pt x="8273" y="8401"/>
                </a:lnTo>
                <a:lnTo>
                  <a:pt x="8273" y="8382"/>
                </a:lnTo>
                <a:lnTo>
                  <a:pt x="7839" y="1310"/>
                </a:lnTo>
                <a:cubicBezTo>
                  <a:pt x="7796" y="573"/>
                  <a:pt x="7183" y="1"/>
                  <a:pt x="6447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6296340" y="2102776"/>
            <a:ext cx="249929" cy="249929"/>
          </a:xfrm>
          <a:custGeom>
            <a:rect b="b" l="l" r="r" t="t"/>
            <a:pathLst>
              <a:path extrusionOk="0" h="2086" w="2086">
                <a:moveTo>
                  <a:pt x="1043" y="0"/>
                </a:moveTo>
                <a:cubicBezTo>
                  <a:pt x="467" y="0"/>
                  <a:pt x="0" y="467"/>
                  <a:pt x="0" y="1043"/>
                </a:cubicBezTo>
                <a:cubicBezTo>
                  <a:pt x="0" y="1619"/>
                  <a:pt x="467" y="2086"/>
                  <a:pt x="1043" y="2086"/>
                </a:cubicBezTo>
                <a:cubicBezTo>
                  <a:pt x="1619" y="2086"/>
                  <a:pt x="2086" y="1619"/>
                  <a:pt x="2086" y="1043"/>
                </a:cubicBezTo>
                <a:cubicBezTo>
                  <a:pt x="2086" y="467"/>
                  <a:pt x="1619" y="0"/>
                  <a:pt x="1043" y="0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6171854" y="2398473"/>
            <a:ext cx="498899" cy="462716"/>
          </a:xfrm>
          <a:custGeom>
            <a:rect b="b" l="l" r="r" t="t"/>
            <a:pathLst>
              <a:path extrusionOk="0" h="3862" w="4164">
                <a:moveTo>
                  <a:pt x="0" y="1"/>
                </a:moveTo>
                <a:lnTo>
                  <a:pt x="0" y="3180"/>
                </a:lnTo>
                <a:cubicBezTo>
                  <a:pt x="0" y="3555"/>
                  <a:pt x="306" y="3861"/>
                  <a:pt x="682" y="3861"/>
                </a:cubicBezTo>
                <a:lnTo>
                  <a:pt x="3482" y="3861"/>
                </a:lnTo>
                <a:cubicBezTo>
                  <a:pt x="3861" y="3861"/>
                  <a:pt x="4164" y="3555"/>
                  <a:pt x="4164" y="3180"/>
                </a:cubicBezTo>
                <a:lnTo>
                  <a:pt x="41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5935944" y="2911270"/>
            <a:ext cx="886852" cy="833176"/>
          </a:xfrm>
          <a:custGeom>
            <a:rect b="b" l="l" r="r" t="t"/>
            <a:pathLst>
              <a:path extrusionOk="0" h="6954" w="7402">
                <a:moveTo>
                  <a:pt x="2308" y="1"/>
                </a:moveTo>
                <a:cubicBezTo>
                  <a:pt x="1535" y="1"/>
                  <a:pt x="883" y="569"/>
                  <a:pt x="777" y="1335"/>
                </a:cubicBezTo>
                <a:lnTo>
                  <a:pt x="1" y="6953"/>
                </a:lnTo>
                <a:lnTo>
                  <a:pt x="7401" y="6953"/>
                </a:lnTo>
                <a:lnTo>
                  <a:pt x="7190" y="1758"/>
                </a:lnTo>
                <a:cubicBezTo>
                  <a:pt x="7099" y="624"/>
                  <a:pt x="6599" y="1"/>
                  <a:pt x="56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6582811" y="2401348"/>
            <a:ext cx="695512" cy="804062"/>
          </a:xfrm>
          <a:custGeom>
            <a:rect b="b" l="l" r="r" t="t"/>
            <a:pathLst>
              <a:path extrusionOk="0" h="6711" w="5805">
                <a:moveTo>
                  <a:pt x="960" y="1"/>
                </a:moveTo>
                <a:cubicBezTo>
                  <a:pt x="709" y="1"/>
                  <a:pt x="460" y="111"/>
                  <a:pt x="293" y="323"/>
                </a:cubicBezTo>
                <a:cubicBezTo>
                  <a:pt x="1" y="691"/>
                  <a:pt x="59" y="1227"/>
                  <a:pt x="427" y="1519"/>
                </a:cubicBezTo>
                <a:lnTo>
                  <a:pt x="3603" y="4042"/>
                </a:lnTo>
                <a:lnTo>
                  <a:pt x="2210" y="5205"/>
                </a:lnTo>
                <a:cubicBezTo>
                  <a:pt x="1849" y="5507"/>
                  <a:pt x="1798" y="6043"/>
                  <a:pt x="2101" y="6404"/>
                </a:cubicBezTo>
                <a:cubicBezTo>
                  <a:pt x="2269" y="6605"/>
                  <a:pt x="2509" y="6710"/>
                  <a:pt x="2753" y="6710"/>
                </a:cubicBezTo>
                <a:cubicBezTo>
                  <a:pt x="2947" y="6710"/>
                  <a:pt x="3140" y="6645"/>
                  <a:pt x="3300" y="6513"/>
                </a:cubicBezTo>
                <a:lnTo>
                  <a:pt x="5499" y="4680"/>
                </a:lnTo>
                <a:cubicBezTo>
                  <a:pt x="5692" y="4516"/>
                  <a:pt x="5805" y="4271"/>
                  <a:pt x="5801" y="4016"/>
                </a:cubicBezTo>
                <a:cubicBezTo>
                  <a:pt x="5801" y="3757"/>
                  <a:pt x="5681" y="3517"/>
                  <a:pt x="5480" y="3360"/>
                </a:cubicBezTo>
                <a:lnTo>
                  <a:pt x="1488" y="184"/>
                </a:lnTo>
                <a:cubicBezTo>
                  <a:pt x="1332" y="61"/>
                  <a:pt x="1146" y="1"/>
                  <a:pt x="960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6565678" y="3000890"/>
            <a:ext cx="439233" cy="311513"/>
          </a:xfrm>
          <a:custGeom>
            <a:rect b="b" l="l" r="r" t="t"/>
            <a:pathLst>
              <a:path extrusionOk="0" h="2600" w="3666">
                <a:moveTo>
                  <a:pt x="2594" y="0"/>
                </a:moveTo>
                <a:cubicBezTo>
                  <a:pt x="2594" y="0"/>
                  <a:pt x="1599" y="693"/>
                  <a:pt x="767" y="1054"/>
                </a:cubicBezTo>
                <a:cubicBezTo>
                  <a:pt x="445" y="1192"/>
                  <a:pt x="468" y="1234"/>
                  <a:pt x="617" y="1234"/>
                </a:cubicBezTo>
                <a:cubicBezTo>
                  <a:pt x="854" y="1234"/>
                  <a:pt x="1412" y="1127"/>
                  <a:pt x="1413" y="1127"/>
                </a:cubicBezTo>
                <a:lnTo>
                  <a:pt x="1413" y="1127"/>
                </a:lnTo>
                <a:cubicBezTo>
                  <a:pt x="1413" y="1127"/>
                  <a:pt x="727" y="1677"/>
                  <a:pt x="355" y="1867"/>
                </a:cubicBezTo>
                <a:cubicBezTo>
                  <a:pt x="1" y="2044"/>
                  <a:pt x="986" y="2600"/>
                  <a:pt x="1550" y="2600"/>
                </a:cubicBezTo>
                <a:cubicBezTo>
                  <a:pt x="1577" y="2600"/>
                  <a:pt x="1603" y="2599"/>
                  <a:pt x="1628" y="2596"/>
                </a:cubicBezTo>
                <a:cubicBezTo>
                  <a:pt x="2175" y="2541"/>
                  <a:pt x="3312" y="1776"/>
                  <a:pt x="3666" y="1283"/>
                </a:cubicBezTo>
                <a:lnTo>
                  <a:pt x="2594" y="0"/>
                </a:ln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6623907" y="3183844"/>
            <a:ext cx="155636" cy="92735"/>
          </a:xfrm>
          <a:custGeom>
            <a:rect b="b" l="l" r="r" t="t"/>
            <a:pathLst>
              <a:path extrusionOk="0" h="774" w="1299">
                <a:moveTo>
                  <a:pt x="1211" y="1"/>
                </a:moveTo>
                <a:cubicBezTo>
                  <a:pt x="839" y="314"/>
                  <a:pt x="8" y="642"/>
                  <a:pt x="1" y="646"/>
                </a:cubicBezTo>
                <a:lnTo>
                  <a:pt x="52" y="774"/>
                </a:lnTo>
                <a:cubicBezTo>
                  <a:pt x="84" y="759"/>
                  <a:pt x="908" y="431"/>
                  <a:pt x="1298" y="106"/>
                </a:cubicBezTo>
                <a:lnTo>
                  <a:pt x="121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663205" y="3213078"/>
            <a:ext cx="172650" cy="85786"/>
          </a:xfrm>
          <a:custGeom>
            <a:rect b="b" l="l" r="r" t="t"/>
            <a:pathLst>
              <a:path extrusionOk="0" h="716" w="1441">
                <a:moveTo>
                  <a:pt x="1353" y="1"/>
                </a:moveTo>
                <a:cubicBezTo>
                  <a:pt x="916" y="376"/>
                  <a:pt x="114" y="570"/>
                  <a:pt x="23" y="581"/>
                </a:cubicBezTo>
                <a:lnTo>
                  <a:pt x="30" y="650"/>
                </a:lnTo>
                <a:lnTo>
                  <a:pt x="1" y="712"/>
                </a:lnTo>
                <a:cubicBezTo>
                  <a:pt x="4" y="712"/>
                  <a:pt x="12" y="715"/>
                  <a:pt x="19" y="715"/>
                </a:cubicBezTo>
                <a:cubicBezTo>
                  <a:pt x="172" y="715"/>
                  <a:pt x="1014" y="471"/>
                  <a:pt x="1441" y="107"/>
                </a:cubicBezTo>
                <a:lnTo>
                  <a:pt x="135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6709573" y="3241114"/>
            <a:ext cx="157793" cy="73924"/>
          </a:xfrm>
          <a:custGeom>
            <a:rect b="b" l="l" r="r" t="t"/>
            <a:pathLst>
              <a:path extrusionOk="0" h="617" w="1317">
                <a:moveTo>
                  <a:pt x="1225" y="0"/>
                </a:moveTo>
                <a:cubicBezTo>
                  <a:pt x="823" y="370"/>
                  <a:pt x="136" y="482"/>
                  <a:pt x="30" y="482"/>
                </a:cubicBezTo>
                <a:cubicBezTo>
                  <a:pt x="29" y="482"/>
                  <a:pt x="27" y="482"/>
                  <a:pt x="26" y="481"/>
                </a:cubicBezTo>
                <a:lnTo>
                  <a:pt x="15" y="547"/>
                </a:lnTo>
                <a:lnTo>
                  <a:pt x="0" y="613"/>
                </a:lnTo>
                <a:cubicBezTo>
                  <a:pt x="4" y="613"/>
                  <a:pt x="11" y="616"/>
                  <a:pt x="22" y="616"/>
                </a:cubicBezTo>
                <a:cubicBezTo>
                  <a:pt x="164" y="616"/>
                  <a:pt x="882" y="503"/>
                  <a:pt x="1316" y="102"/>
                </a:cubicBezTo>
                <a:lnTo>
                  <a:pt x="12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6577659" y="2389487"/>
            <a:ext cx="340747" cy="319660"/>
          </a:xfrm>
          <a:custGeom>
            <a:rect b="b" l="l" r="r" t="t"/>
            <a:pathLst>
              <a:path extrusionOk="0" h="2668" w="2844">
                <a:moveTo>
                  <a:pt x="1024" y="0"/>
                </a:moveTo>
                <a:cubicBezTo>
                  <a:pt x="768" y="0"/>
                  <a:pt x="513" y="107"/>
                  <a:pt x="332" y="316"/>
                </a:cubicBezTo>
                <a:cubicBezTo>
                  <a:pt x="0" y="699"/>
                  <a:pt x="40" y="1275"/>
                  <a:pt x="419" y="1607"/>
                </a:cubicBezTo>
                <a:lnTo>
                  <a:pt x="1641" y="2668"/>
                </a:lnTo>
                <a:lnTo>
                  <a:pt x="2844" y="1286"/>
                </a:lnTo>
                <a:lnTo>
                  <a:pt x="1623" y="225"/>
                </a:lnTo>
                <a:cubicBezTo>
                  <a:pt x="1450" y="74"/>
                  <a:pt x="1237" y="0"/>
                  <a:pt x="10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6357923" y="2100499"/>
            <a:ext cx="190981" cy="119213"/>
          </a:xfrm>
          <a:custGeom>
            <a:rect b="b" l="l" r="r" t="t"/>
            <a:pathLst>
              <a:path extrusionOk="0" h="995" w="1594">
                <a:moveTo>
                  <a:pt x="608" y="1"/>
                </a:moveTo>
                <a:cubicBezTo>
                  <a:pt x="383" y="1"/>
                  <a:pt x="165" y="64"/>
                  <a:pt x="0" y="162"/>
                </a:cubicBezTo>
                <a:cubicBezTo>
                  <a:pt x="0" y="162"/>
                  <a:pt x="591" y="994"/>
                  <a:pt x="1401" y="994"/>
                </a:cubicBezTo>
                <a:cubicBezTo>
                  <a:pt x="1457" y="994"/>
                  <a:pt x="1514" y="990"/>
                  <a:pt x="1572" y="982"/>
                </a:cubicBezTo>
                <a:cubicBezTo>
                  <a:pt x="1572" y="982"/>
                  <a:pt x="1594" y="457"/>
                  <a:pt x="1214" y="187"/>
                </a:cubicBezTo>
                <a:cubicBezTo>
                  <a:pt x="1033" y="55"/>
                  <a:pt x="818" y="1"/>
                  <a:pt x="6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5825476" y="4624469"/>
            <a:ext cx="365668" cy="183074"/>
          </a:xfrm>
          <a:custGeom>
            <a:rect b="b" l="l" r="r" t="t"/>
            <a:pathLst>
              <a:path extrusionOk="0" h="1528" w="3052">
                <a:moveTo>
                  <a:pt x="215" y="0"/>
                </a:moveTo>
                <a:lnTo>
                  <a:pt x="0" y="1528"/>
                </a:lnTo>
                <a:lnTo>
                  <a:pt x="2891" y="1528"/>
                </a:lnTo>
                <a:lnTo>
                  <a:pt x="30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5817090" y="4616562"/>
            <a:ext cx="381962" cy="198889"/>
          </a:xfrm>
          <a:custGeom>
            <a:rect b="b" l="l" r="r" t="t"/>
            <a:pathLst>
              <a:path extrusionOk="0" h="1660" w="3188">
                <a:moveTo>
                  <a:pt x="3049" y="135"/>
                </a:moveTo>
                <a:lnTo>
                  <a:pt x="2903" y="1528"/>
                </a:lnTo>
                <a:lnTo>
                  <a:pt x="147" y="1528"/>
                </a:lnTo>
                <a:lnTo>
                  <a:pt x="344" y="135"/>
                </a:lnTo>
                <a:close/>
                <a:moveTo>
                  <a:pt x="285" y="1"/>
                </a:moveTo>
                <a:cubicBezTo>
                  <a:pt x="252" y="1"/>
                  <a:pt x="227" y="26"/>
                  <a:pt x="220" y="59"/>
                </a:cubicBezTo>
                <a:lnTo>
                  <a:pt x="5" y="1583"/>
                </a:lnTo>
                <a:cubicBezTo>
                  <a:pt x="1" y="1605"/>
                  <a:pt x="8" y="1623"/>
                  <a:pt x="19" y="1637"/>
                </a:cubicBezTo>
                <a:cubicBezTo>
                  <a:pt x="30" y="1652"/>
                  <a:pt x="48" y="1659"/>
                  <a:pt x="70" y="1659"/>
                </a:cubicBezTo>
                <a:lnTo>
                  <a:pt x="2961" y="1659"/>
                </a:lnTo>
                <a:cubicBezTo>
                  <a:pt x="2998" y="1659"/>
                  <a:pt x="3023" y="1634"/>
                  <a:pt x="3027" y="1601"/>
                </a:cubicBezTo>
                <a:lnTo>
                  <a:pt x="3187" y="73"/>
                </a:lnTo>
                <a:cubicBezTo>
                  <a:pt x="3187" y="55"/>
                  <a:pt x="3184" y="37"/>
                  <a:pt x="3169" y="22"/>
                </a:cubicBezTo>
                <a:cubicBezTo>
                  <a:pt x="3158" y="8"/>
                  <a:pt x="3140" y="1"/>
                  <a:pt x="3122" y="1"/>
                </a:cubicBezTo>
                <a:close/>
              </a:path>
            </a:pathLst>
          </a:custGeom>
          <a:solidFill>
            <a:srgbClr val="52458C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6507329" y="4624469"/>
            <a:ext cx="350452" cy="183074"/>
          </a:xfrm>
          <a:custGeom>
            <a:rect b="b" l="l" r="r" t="t"/>
            <a:pathLst>
              <a:path extrusionOk="0" h="1528" w="2925">
                <a:moveTo>
                  <a:pt x="0" y="0"/>
                </a:moveTo>
                <a:lnTo>
                  <a:pt x="102" y="1528"/>
                </a:lnTo>
                <a:lnTo>
                  <a:pt x="2924" y="1528"/>
                </a:lnTo>
                <a:lnTo>
                  <a:pt x="286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6498942" y="4616562"/>
            <a:ext cx="367105" cy="198889"/>
          </a:xfrm>
          <a:custGeom>
            <a:rect b="b" l="l" r="r" t="t"/>
            <a:pathLst>
              <a:path extrusionOk="0" h="1660" w="3064">
                <a:moveTo>
                  <a:pt x="2874" y="135"/>
                </a:moveTo>
                <a:lnTo>
                  <a:pt x="2925" y="1528"/>
                </a:lnTo>
                <a:lnTo>
                  <a:pt x="234" y="1528"/>
                </a:lnTo>
                <a:lnTo>
                  <a:pt x="139" y="135"/>
                </a:lnTo>
                <a:close/>
                <a:moveTo>
                  <a:pt x="70" y="1"/>
                </a:moveTo>
                <a:cubicBezTo>
                  <a:pt x="52" y="1"/>
                  <a:pt x="34" y="8"/>
                  <a:pt x="19" y="22"/>
                </a:cubicBezTo>
                <a:cubicBezTo>
                  <a:pt x="8" y="37"/>
                  <a:pt x="1" y="55"/>
                  <a:pt x="5" y="73"/>
                </a:cubicBezTo>
                <a:lnTo>
                  <a:pt x="107" y="1597"/>
                </a:lnTo>
                <a:cubicBezTo>
                  <a:pt x="110" y="1634"/>
                  <a:pt x="139" y="1659"/>
                  <a:pt x="172" y="1659"/>
                </a:cubicBezTo>
                <a:lnTo>
                  <a:pt x="2994" y="1659"/>
                </a:lnTo>
                <a:cubicBezTo>
                  <a:pt x="3012" y="1659"/>
                  <a:pt x="3031" y="1652"/>
                  <a:pt x="3041" y="1641"/>
                </a:cubicBezTo>
                <a:cubicBezTo>
                  <a:pt x="3056" y="1627"/>
                  <a:pt x="3063" y="1608"/>
                  <a:pt x="3060" y="1590"/>
                </a:cubicBezTo>
                <a:lnTo>
                  <a:pt x="3001" y="66"/>
                </a:lnTo>
                <a:cubicBezTo>
                  <a:pt x="3001" y="30"/>
                  <a:pt x="2972" y="1"/>
                  <a:pt x="2936" y="1"/>
                </a:cubicBezTo>
                <a:close/>
              </a:path>
            </a:pathLst>
          </a:custGeom>
          <a:solidFill>
            <a:srgbClr val="52458C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6248295" y="2162562"/>
            <a:ext cx="111066" cy="111066"/>
          </a:xfrm>
          <a:custGeom>
            <a:rect b="b" l="l" r="r" t="t"/>
            <a:pathLst>
              <a:path extrusionOk="0" h="927" w="927">
                <a:moveTo>
                  <a:pt x="463" y="139"/>
                </a:moveTo>
                <a:cubicBezTo>
                  <a:pt x="642" y="139"/>
                  <a:pt x="788" y="285"/>
                  <a:pt x="788" y="464"/>
                </a:cubicBezTo>
                <a:cubicBezTo>
                  <a:pt x="788" y="643"/>
                  <a:pt x="642" y="788"/>
                  <a:pt x="463" y="788"/>
                </a:cubicBezTo>
                <a:cubicBezTo>
                  <a:pt x="285" y="788"/>
                  <a:pt x="139" y="643"/>
                  <a:pt x="139" y="464"/>
                </a:cubicBezTo>
                <a:cubicBezTo>
                  <a:pt x="139" y="285"/>
                  <a:pt x="285" y="139"/>
                  <a:pt x="463" y="139"/>
                </a:cubicBezTo>
                <a:close/>
                <a:moveTo>
                  <a:pt x="463" y="1"/>
                </a:moveTo>
                <a:cubicBezTo>
                  <a:pt x="208" y="1"/>
                  <a:pt x="0" y="209"/>
                  <a:pt x="0" y="464"/>
                </a:cubicBezTo>
                <a:cubicBezTo>
                  <a:pt x="0" y="719"/>
                  <a:pt x="208" y="927"/>
                  <a:pt x="463" y="927"/>
                </a:cubicBezTo>
                <a:cubicBezTo>
                  <a:pt x="718" y="927"/>
                  <a:pt x="926" y="719"/>
                  <a:pt x="926" y="464"/>
                </a:cubicBezTo>
                <a:cubicBezTo>
                  <a:pt x="926" y="209"/>
                  <a:pt x="718" y="1"/>
                  <a:pt x="46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6372780" y="2162562"/>
            <a:ext cx="111066" cy="111066"/>
          </a:xfrm>
          <a:custGeom>
            <a:rect b="b" l="l" r="r" t="t"/>
            <a:pathLst>
              <a:path extrusionOk="0" h="927" w="927">
                <a:moveTo>
                  <a:pt x="463" y="139"/>
                </a:moveTo>
                <a:cubicBezTo>
                  <a:pt x="642" y="139"/>
                  <a:pt x="788" y="285"/>
                  <a:pt x="788" y="464"/>
                </a:cubicBezTo>
                <a:cubicBezTo>
                  <a:pt x="788" y="643"/>
                  <a:pt x="642" y="788"/>
                  <a:pt x="463" y="788"/>
                </a:cubicBezTo>
                <a:cubicBezTo>
                  <a:pt x="285" y="788"/>
                  <a:pt x="139" y="643"/>
                  <a:pt x="139" y="464"/>
                </a:cubicBezTo>
                <a:cubicBezTo>
                  <a:pt x="139" y="285"/>
                  <a:pt x="285" y="139"/>
                  <a:pt x="463" y="139"/>
                </a:cubicBezTo>
                <a:close/>
                <a:moveTo>
                  <a:pt x="463" y="1"/>
                </a:moveTo>
                <a:cubicBezTo>
                  <a:pt x="208" y="1"/>
                  <a:pt x="0" y="209"/>
                  <a:pt x="0" y="464"/>
                </a:cubicBezTo>
                <a:cubicBezTo>
                  <a:pt x="0" y="719"/>
                  <a:pt x="208" y="927"/>
                  <a:pt x="463" y="927"/>
                </a:cubicBezTo>
                <a:cubicBezTo>
                  <a:pt x="719" y="927"/>
                  <a:pt x="926" y="719"/>
                  <a:pt x="926" y="464"/>
                </a:cubicBezTo>
                <a:cubicBezTo>
                  <a:pt x="926" y="209"/>
                  <a:pt x="719" y="1"/>
                  <a:pt x="46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5506536" y="4807423"/>
            <a:ext cx="665439" cy="360516"/>
          </a:xfrm>
          <a:custGeom>
            <a:rect b="b" l="l" r="r" t="t"/>
            <a:pathLst>
              <a:path extrusionOk="0" h="3009" w="5554">
                <a:moveTo>
                  <a:pt x="2662" y="1"/>
                </a:moveTo>
                <a:cubicBezTo>
                  <a:pt x="2082" y="1696"/>
                  <a:pt x="1" y="3008"/>
                  <a:pt x="1" y="3008"/>
                </a:cubicBezTo>
                <a:lnTo>
                  <a:pt x="3417" y="3008"/>
                </a:lnTo>
                <a:cubicBezTo>
                  <a:pt x="3417" y="3008"/>
                  <a:pt x="4080" y="2793"/>
                  <a:pt x="4427" y="2228"/>
                </a:cubicBezTo>
                <a:lnTo>
                  <a:pt x="4427" y="3008"/>
                </a:lnTo>
                <a:lnTo>
                  <a:pt x="5283" y="3008"/>
                </a:lnTo>
                <a:lnTo>
                  <a:pt x="55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5497789" y="4799635"/>
            <a:ext cx="682452" cy="376211"/>
          </a:xfrm>
          <a:custGeom>
            <a:rect b="b" l="l" r="r" t="t"/>
            <a:pathLst>
              <a:path extrusionOk="0" h="3140" w="5696">
                <a:moveTo>
                  <a:pt x="5553" y="131"/>
                </a:moveTo>
                <a:lnTo>
                  <a:pt x="5298" y="3008"/>
                </a:lnTo>
                <a:lnTo>
                  <a:pt x="4565" y="3008"/>
                </a:lnTo>
                <a:lnTo>
                  <a:pt x="4565" y="2293"/>
                </a:lnTo>
                <a:cubicBezTo>
                  <a:pt x="4565" y="2264"/>
                  <a:pt x="4547" y="2235"/>
                  <a:pt x="4518" y="2228"/>
                </a:cubicBezTo>
                <a:cubicBezTo>
                  <a:pt x="4512" y="2226"/>
                  <a:pt x="4506" y="2225"/>
                  <a:pt x="4500" y="2225"/>
                </a:cubicBezTo>
                <a:cubicBezTo>
                  <a:pt x="4477" y="2225"/>
                  <a:pt x="4456" y="2236"/>
                  <a:pt x="4441" y="2257"/>
                </a:cubicBezTo>
                <a:cubicBezTo>
                  <a:pt x="4135" y="2760"/>
                  <a:pt x="3559" y="2979"/>
                  <a:pt x="3479" y="3008"/>
                </a:cubicBezTo>
                <a:lnTo>
                  <a:pt x="289" y="3008"/>
                </a:lnTo>
                <a:cubicBezTo>
                  <a:pt x="493" y="2866"/>
                  <a:pt x="850" y="2603"/>
                  <a:pt x="1229" y="2257"/>
                </a:cubicBezTo>
                <a:cubicBezTo>
                  <a:pt x="1769" y="1765"/>
                  <a:pt x="2469" y="1003"/>
                  <a:pt x="2783" y="131"/>
                </a:cubicBezTo>
                <a:close/>
                <a:moveTo>
                  <a:pt x="2735" y="0"/>
                </a:moveTo>
                <a:cubicBezTo>
                  <a:pt x="2706" y="0"/>
                  <a:pt x="2680" y="18"/>
                  <a:pt x="2670" y="44"/>
                </a:cubicBezTo>
                <a:cubicBezTo>
                  <a:pt x="2108" y="1699"/>
                  <a:pt x="59" y="3004"/>
                  <a:pt x="37" y="3019"/>
                </a:cubicBezTo>
                <a:cubicBezTo>
                  <a:pt x="12" y="3033"/>
                  <a:pt x="1" y="3063"/>
                  <a:pt x="8" y="3092"/>
                </a:cubicBezTo>
                <a:cubicBezTo>
                  <a:pt x="15" y="3121"/>
                  <a:pt x="45" y="3139"/>
                  <a:pt x="74" y="3139"/>
                </a:cubicBezTo>
                <a:lnTo>
                  <a:pt x="3490" y="3139"/>
                </a:lnTo>
                <a:cubicBezTo>
                  <a:pt x="3497" y="3139"/>
                  <a:pt x="3504" y="3139"/>
                  <a:pt x="3512" y="3135"/>
                </a:cubicBezTo>
                <a:cubicBezTo>
                  <a:pt x="3534" y="3128"/>
                  <a:pt x="4066" y="2953"/>
                  <a:pt x="4434" y="2501"/>
                </a:cubicBezTo>
                <a:lnTo>
                  <a:pt x="4434" y="3073"/>
                </a:lnTo>
                <a:cubicBezTo>
                  <a:pt x="4434" y="3110"/>
                  <a:pt x="4463" y="3139"/>
                  <a:pt x="4500" y="3139"/>
                </a:cubicBezTo>
                <a:lnTo>
                  <a:pt x="5356" y="3139"/>
                </a:lnTo>
                <a:cubicBezTo>
                  <a:pt x="5393" y="3139"/>
                  <a:pt x="5418" y="3114"/>
                  <a:pt x="5422" y="3081"/>
                </a:cubicBezTo>
                <a:lnTo>
                  <a:pt x="5692" y="73"/>
                </a:lnTo>
                <a:cubicBezTo>
                  <a:pt x="5696" y="51"/>
                  <a:pt x="5688" y="33"/>
                  <a:pt x="5677" y="22"/>
                </a:cubicBezTo>
                <a:cubicBezTo>
                  <a:pt x="5663" y="7"/>
                  <a:pt x="5644" y="0"/>
                  <a:pt x="56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6519071" y="4799156"/>
            <a:ext cx="657052" cy="360875"/>
          </a:xfrm>
          <a:custGeom>
            <a:rect b="b" l="l" r="r" t="t"/>
            <a:pathLst>
              <a:path extrusionOk="0" h="3012" w="5484">
                <a:moveTo>
                  <a:pt x="1" y="0"/>
                </a:moveTo>
                <a:lnTo>
                  <a:pt x="270" y="3012"/>
                </a:lnTo>
                <a:lnTo>
                  <a:pt x="1058" y="3012"/>
                </a:lnTo>
                <a:lnTo>
                  <a:pt x="1058" y="2228"/>
                </a:lnTo>
                <a:cubicBezTo>
                  <a:pt x="1404" y="2797"/>
                  <a:pt x="2068" y="3012"/>
                  <a:pt x="2068" y="3012"/>
                </a:cubicBezTo>
                <a:lnTo>
                  <a:pt x="5484" y="3012"/>
                </a:lnTo>
                <a:cubicBezTo>
                  <a:pt x="5484" y="3012"/>
                  <a:pt x="3402" y="1699"/>
                  <a:pt x="28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6510804" y="4791248"/>
            <a:ext cx="674065" cy="376690"/>
          </a:xfrm>
          <a:custGeom>
            <a:rect b="b" l="l" r="r" t="t"/>
            <a:pathLst>
              <a:path extrusionOk="0" h="3144" w="5626">
                <a:moveTo>
                  <a:pt x="2844" y="132"/>
                </a:moveTo>
                <a:cubicBezTo>
                  <a:pt x="3158" y="1003"/>
                  <a:pt x="3858" y="1769"/>
                  <a:pt x="4393" y="2258"/>
                </a:cubicBezTo>
                <a:cubicBezTo>
                  <a:pt x="4776" y="2604"/>
                  <a:pt x="5130" y="2866"/>
                  <a:pt x="5338" y="3009"/>
                </a:cubicBezTo>
                <a:lnTo>
                  <a:pt x="2148" y="3009"/>
                </a:lnTo>
                <a:cubicBezTo>
                  <a:pt x="2067" y="2983"/>
                  <a:pt x="1491" y="2764"/>
                  <a:pt x="1182" y="2258"/>
                </a:cubicBezTo>
                <a:cubicBezTo>
                  <a:pt x="1170" y="2240"/>
                  <a:pt x="1148" y="2226"/>
                  <a:pt x="1124" y="2226"/>
                </a:cubicBezTo>
                <a:cubicBezTo>
                  <a:pt x="1119" y="2226"/>
                  <a:pt x="1114" y="2227"/>
                  <a:pt x="1109" y="2228"/>
                </a:cubicBezTo>
                <a:cubicBezTo>
                  <a:pt x="1079" y="2239"/>
                  <a:pt x="1061" y="2265"/>
                  <a:pt x="1061" y="2294"/>
                </a:cubicBezTo>
                <a:lnTo>
                  <a:pt x="1061" y="3009"/>
                </a:lnTo>
                <a:lnTo>
                  <a:pt x="401" y="3009"/>
                </a:lnTo>
                <a:lnTo>
                  <a:pt x="143" y="132"/>
                </a:lnTo>
                <a:close/>
                <a:moveTo>
                  <a:pt x="70" y="1"/>
                </a:moveTo>
                <a:cubicBezTo>
                  <a:pt x="51" y="1"/>
                  <a:pt x="33" y="8"/>
                  <a:pt x="22" y="23"/>
                </a:cubicBezTo>
                <a:cubicBezTo>
                  <a:pt x="8" y="37"/>
                  <a:pt x="0" y="56"/>
                  <a:pt x="4" y="74"/>
                </a:cubicBezTo>
                <a:lnTo>
                  <a:pt x="274" y="3081"/>
                </a:lnTo>
                <a:cubicBezTo>
                  <a:pt x="277" y="3118"/>
                  <a:pt x="307" y="3143"/>
                  <a:pt x="339" y="3143"/>
                </a:cubicBezTo>
                <a:lnTo>
                  <a:pt x="1127" y="3143"/>
                </a:lnTo>
                <a:cubicBezTo>
                  <a:pt x="1163" y="3143"/>
                  <a:pt x="1193" y="3114"/>
                  <a:pt x="1193" y="3078"/>
                </a:cubicBezTo>
                <a:lnTo>
                  <a:pt x="1193" y="2502"/>
                </a:lnTo>
                <a:cubicBezTo>
                  <a:pt x="1561" y="2954"/>
                  <a:pt x="2089" y="3133"/>
                  <a:pt x="2115" y="3140"/>
                </a:cubicBezTo>
                <a:cubicBezTo>
                  <a:pt x="2122" y="3140"/>
                  <a:pt x="2129" y="3143"/>
                  <a:pt x="2137" y="3143"/>
                </a:cubicBezTo>
                <a:lnTo>
                  <a:pt x="5553" y="3143"/>
                </a:lnTo>
                <a:cubicBezTo>
                  <a:pt x="5582" y="3143"/>
                  <a:pt x="5608" y="3122"/>
                  <a:pt x="5618" y="3096"/>
                </a:cubicBezTo>
                <a:cubicBezTo>
                  <a:pt x="5626" y="3067"/>
                  <a:pt x="5615" y="3034"/>
                  <a:pt x="5589" y="3019"/>
                </a:cubicBezTo>
                <a:cubicBezTo>
                  <a:pt x="5567" y="3009"/>
                  <a:pt x="3518" y="1700"/>
                  <a:pt x="2953" y="45"/>
                </a:cubicBezTo>
                <a:cubicBezTo>
                  <a:pt x="2946" y="19"/>
                  <a:pt x="2921" y="1"/>
                  <a:pt x="28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6519071" y="2218035"/>
            <a:ext cx="59068" cy="59187"/>
          </a:xfrm>
          <a:custGeom>
            <a:rect b="b" l="l" r="r" t="t"/>
            <a:pathLst>
              <a:path extrusionOk="0" h="494" w="493">
                <a:moveTo>
                  <a:pt x="249" y="1"/>
                </a:moveTo>
                <a:cubicBezTo>
                  <a:pt x="114" y="1"/>
                  <a:pt x="1" y="110"/>
                  <a:pt x="1" y="245"/>
                </a:cubicBezTo>
                <a:cubicBezTo>
                  <a:pt x="1" y="384"/>
                  <a:pt x="114" y="493"/>
                  <a:pt x="249" y="493"/>
                </a:cubicBezTo>
                <a:cubicBezTo>
                  <a:pt x="383" y="493"/>
                  <a:pt x="493" y="384"/>
                  <a:pt x="493" y="245"/>
                </a:cubicBezTo>
                <a:cubicBezTo>
                  <a:pt x="493" y="110"/>
                  <a:pt x="383" y="1"/>
                  <a:pt x="249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6522186" y="2259970"/>
            <a:ext cx="36303" cy="36423"/>
          </a:xfrm>
          <a:custGeom>
            <a:rect b="b" l="l" r="r" t="t"/>
            <a:pathLst>
              <a:path extrusionOk="0" h="304" w="303">
                <a:moveTo>
                  <a:pt x="150" y="1"/>
                </a:moveTo>
                <a:cubicBezTo>
                  <a:pt x="66" y="1"/>
                  <a:pt x="0" y="70"/>
                  <a:pt x="0" y="154"/>
                </a:cubicBezTo>
                <a:cubicBezTo>
                  <a:pt x="0" y="234"/>
                  <a:pt x="66" y="304"/>
                  <a:pt x="150" y="304"/>
                </a:cubicBezTo>
                <a:cubicBezTo>
                  <a:pt x="233" y="304"/>
                  <a:pt x="303" y="234"/>
                  <a:pt x="303" y="154"/>
                </a:cubicBezTo>
                <a:cubicBezTo>
                  <a:pt x="303" y="70"/>
                  <a:pt x="233" y="1"/>
                  <a:pt x="1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6355767" y="2288485"/>
            <a:ext cx="52957" cy="21446"/>
          </a:xfrm>
          <a:custGeom>
            <a:rect b="b" l="l" r="r" t="t"/>
            <a:pathLst>
              <a:path extrusionOk="0" h="179" w="442">
                <a:moveTo>
                  <a:pt x="280" y="0"/>
                </a:moveTo>
                <a:cubicBezTo>
                  <a:pt x="174" y="0"/>
                  <a:pt x="67" y="42"/>
                  <a:pt x="51" y="47"/>
                </a:cubicBezTo>
                <a:cubicBezTo>
                  <a:pt x="18" y="62"/>
                  <a:pt x="0" y="102"/>
                  <a:pt x="15" y="135"/>
                </a:cubicBezTo>
                <a:cubicBezTo>
                  <a:pt x="26" y="160"/>
                  <a:pt x="51" y="179"/>
                  <a:pt x="77" y="179"/>
                </a:cubicBezTo>
                <a:cubicBezTo>
                  <a:pt x="88" y="179"/>
                  <a:pt x="95" y="175"/>
                  <a:pt x="102" y="175"/>
                </a:cubicBezTo>
                <a:cubicBezTo>
                  <a:pt x="140" y="159"/>
                  <a:pt x="218" y="136"/>
                  <a:pt x="280" y="136"/>
                </a:cubicBezTo>
                <a:cubicBezTo>
                  <a:pt x="301" y="136"/>
                  <a:pt x="320" y="139"/>
                  <a:pt x="336" y="146"/>
                </a:cubicBezTo>
                <a:cubicBezTo>
                  <a:pt x="345" y="151"/>
                  <a:pt x="356" y="153"/>
                  <a:pt x="366" y="153"/>
                </a:cubicBezTo>
                <a:cubicBezTo>
                  <a:pt x="392" y="153"/>
                  <a:pt x="416" y="137"/>
                  <a:pt x="427" y="113"/>
                </a:cubicBezTo>
                <a:cubicBezTo>
                  <a:pt x="441" y="80"/>
                  <a:pt x="427" y="40"/>
                  <a:pt x="394" y="22"/>
                </a:cubicBezTo>
                <a:cubicBezTo>
                  <a:pt x="359" y="6"/>
                  <a:pt x="319" y="0"/>
                  <a:pt x="2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418775" y="1267388"/>
            <a:ext cx="51642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332">
          <p15:clr>
            <a:srgbClr val="FA7B17"/>
          </p15:clr>
        </p15:guide>
        <p15:guide id="2" orient="horz" pos="1026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 flipH="1">
            <a:off x="8229600" y="1028700"/>
            <a:ext cx="914700" cy="411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4572000" y="1028700"/>
            <a:ext cx="2267700" cy="2267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17" name="Google Shape;117;p16"/>
          <p:cNvCxnSpPr>
            <a:stCxn id="116" idx="0"/>
          </p:cNvCxnSpPr>
          <p:nvPr/>
        </p:nvCxnSpPr>
        <p:spPr>
          <a:xfrm rot="10800000">
            <a:off x="9450" y="1028700"/>
            <a:ext cx="56964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16"/>
          <p:cNvCxnSpPr>
            <a:stCxn id="116" idx="2"/>
          </p:cNvCxnSpPr>
          <p:nvPr/>
        </p:nvCxnSpPr>
        <p:spPr>
          <a:xfrm>
            <a:off x="6839700" y="2162550"/>
            <a:ext cx="0" cy="29625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16"/>
          <p:cNvSpPr txBox="1"/>
          <p:nvPr>
            <p:ph type="title"/>
          </p:nvPr>
        </p:nvSpPr>
        <p:spPr>
          <a:xfrm>
            <a:off x="496163" y="1769625"/>
            <a:ext cx="46971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Montserrat SemiBold"/>
              <a:buNone/>
              <a:defRPr sz="35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grpSp>
        <p:nvGrpSpPr>
          <p:cNvPr id="120" name="Google Shape;120;p16"/>
          <p:cNvGrpSpPr/>
          <p:nvPr/>
        </p:nvGrpSpPr>
        <p:grpSpPr>
          <a:xfrm>
            <a:off x="456894" y="498049"/>
            <a:ext cx="1125991" cy="90007"/>
            <a:chOff x="4935498" y="1642212"/>
            <a:chExt cx="2734980" cy="217042"/>
          </a:xfrm>
        </p:grpSpPr>
        <p:sp>
          <p:nvSpPr>
            <p:cNvPr id="121" name="Google Shape;121;p16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</a:endParaRPr>
            </a:p>
          </p:txBody>
        </p:sp>
      </p:grpSp>
      <p:grpSp>
        <p:nvGrpSpPr>
          <p:cNvPr id="133" name="Google Shape;133;p16"/>
          <p:cNvGrpSpPr/>
          <p:nvPr/>
        </p:nvGrpSpPr>
        <p:grpSpPr>
          <a:xfrm>
            <a:off x="496261" y="4599912"/>
            <a:ext cx="406974" cy="168900"/>
            <a:chOff x="1207700" y="4333950"/>
            <a:chExt cx="334325" cy="138750"/>
          </a:xfrm>
        </p:grpSpPr>
        <p:sp>
          <p:nvSpPr>
            <p:cNvPr id="134" name="Google Shape;134;p16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1452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CTD">
  <p:cSld name="CUSTOM_3_1">
    <p:bg>
      <p:bgPr>
        <a:solidFill>
          <a:srgbClr val="000000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 flipH="1">
            <a:off x="8229600" y="1028700"/>
            <a:ext cx="914700" cy="411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4572000" y="1028700"/>
            <a:ext cx="2267700" cy="2267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39" name="Google Shape;139;p17"/>
          <p:cNvCxnSpPr>
            <a:stCxn id="138" idx="0"/>
          </p:cNvCxnSpPr>
          <p:nvPr/>
        </p:nvCxnSpPr>
        <p:spPr>
          <a:xfrm rot="10800000">
            <a:off x="9450" y="1028700"/>
            <a:ext cx="56964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17"/>
          <p:cNvCxnSpPr>
            <a:stCxn id="138" idx="2"/>
          </p:cNvCxnSpPr>
          <p:nvPr/>
        </p:nvCxnSpPr>
        <p:spPr>
          <a:xfrm>
            <a:off x="6839700" y="2162550"/>
            <a:ext cx="0" cy="29625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17"/>
          <p:cNvSpPr txBox="1"/>
          <p:nvPr>
            <p:ph type="title"/>
          </p:nvPr>
        </p:nvSpPr>
        <p:spPr>
          <a:xfrm>
            <a:off x="496163" y="1769625"/>
            <a:ext cx="46971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Montserrat SemiBold"/>
              <a:buNone/>
              <a:defRPr sz="35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grpSp>
        <p:nvGrpSpPr>
          <p:cNvPr id="142" name="Google Shape;142;p17"/>
          <p:cNvGrpSpPr/>
          <p:nvPr/>
        </p:nvGrpSpPr>
        <p:grpSpPr>
          <a:xfrm>
            <a:off x="456894" y="498049"/>
            <a:ext cx="1125991" cy="90007"/>
            <a:chOff x="4935498" y="1642212"/>
            <a:chExt cx="2734980" cy="217042"/>
          </a:xfrm>
        </p:grpSpPr>
        <p:sp>
          <p:nvSpPr>
            <p:cNvPr id="143" name="Google Shape;143;p17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</a:endParaRPr>
            </a:p>
          </p:txBody>
        </p:sp>
      </p:grpSp>
      <p:pic>
        <p:nvPicPr>
          <p:cNvPr id="155" name="Google Shape;15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1950" y="3949943"/>
            <a:ext cx="2178826" cy="88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452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/>
          <p:nvPr/>
        </p:nvSpPr>
        <p:spPr>
          <a:xfrm rot="10800000">
            <a:off x="7667775" y="3327750"/>
            <a:ext cx="1301400" cy="1301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</a:endParaRPr>
          </a:p>
        </p:txBody>
      </p:sp>
      <p:cxnSp>
        <p:nvCxnSpPr>
          <p:cNvPr id="158" name="Google Shape;158;p18"/>
          <p:cNvCxnSpPr/>
          <p:nvPr/>
        </p:nvCxnSpPr>
        <p:spPr>
          <a:xfrm>
            <a:off x="8309300" y="4629150"/>
            <a:ext cx="8412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8"/>
          <p:cNvSpPr/>
          <p:nvPr/>
        </p:nvSpPr>
        <p:spPr>
          <a:xfrm flipH="1">
            <a:off x="7667775" y="1076550"/>
            <a:ext cx="1301400" cy="1301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</a:endParaRPr>
          </a:p>
        </p:txBody>
      </p:sp>
      <p:cxnSp>
        <p:nvCxnSpPr>
          <p:cNvPr id="160" name="Google Shape;160;p18"/>
          <p:cNvCxnSpPr/>
          <p:nvPr/>
        </p:nvCxnSpPr>
        <p:spPr>
          <a:xfrm>
            <a:off x="8309300" y="1076550"/>
            <a:ext cx="8412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8"/>
          <p:cNvCxnSpPr>
            <a:stCxn id="159" idx="2"/>
            <a:endCxn id="157" idx="2"/>
          </p:cNvCxnSpPr>
          <p:nvPr/>
        </p:nvCxnSpPr>
        <p:spPr>
          <a:xfrm>
            <a:off x="7667775" y="1727400"/>
            <a:ext cx="0" cy="2251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8"/>
          <p:cNvSpPr/>
          <p:nvPr/>
        </p:nvSpPr>
        <p:spPr>
          <a:xfrm>
            <a:off x="-1082347" y="2057400"/>
            <a:ext cx="2454900" cy="6855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63" name="Google Shape;163;p18"/>
          <p:cNvSpPr txBox="1"/>
          <p:nvPr>
            <p:ph type="title"/>
          </p:nvPr>
        </p:nvSpPr>
        <p:spPr>
          <a:xfrm>
            <a:off x="184025" y="2092650"/>
            <a:ext cx="923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Montserrat"/>
              <a:buNone/>
              <a:defRPr sz="3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Montserrat"/>
              <a:buNone/>
              <a:defRPr sz="3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Montserrat"/>
              <a:buNone/>
              <a:defRPr sz="3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Montserrat"/>
              <a:buNone/>
              <a:defRPr sz="3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Montserrat"/>
              <a:buNone/>
              <a:defRPr sz="3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Montserrat"/>
              <a:buNone/>
              <a:defRPr sz="3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Montserrat"/>
              <a:buNone/>
              <a:defRPr sz="3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Montserrat"/>
              <a:buNone/>
              <a:defRPr sz="3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Montserrat"/>
              <a:buNone/>
              <a:defRPr sz="3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4" name="Google Shape;164;p18"/>
          <p:cNvSpPr txBox="1"/>
          <p:nvPr>
            <p:ph idx="2" type="title"/>
          </p:nvPr>
        </p:nvSpPr>
        <p:spPr>
          <a:xfrm>
            <a:off x="1619400" y="2092650"/>
            <a:ext cx="50505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 sz="35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1020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/>
          <p:nvPr/>
        </p:nvSpPr>
        <p:spPr>
          <a:xfrm>
            <a:off x="5021300" y="-33325"/>
            <a:ext cx="4205100" cy="509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 rot="10800000">
            <a:off x="213370" y="2636738"/>
            <a:ext cx="1818000" cy="1818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68" name="Google Shape;168;p19"/>
          <p:cNvCxnSpPr>
            <a:stCxn id="167" idx="2"/>
          </p:cNvCxnSpPr>
          <p:nvPr/>
        </p:nvCxnSpPr>
        <p:spPr>
          <a:xfrm rot="10800000">
            <a:off x="213370" y="-9262"/>
            <a:ext cx="0" cy="3555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19"/>
          <p:cNvSpPr/>
          <p:nvPr/>
        </p:nvSpPr>
        <p:spPr>
          <a:xfrm flipH="1" rot="-5400000">
            <a:off x="4759100" y="757788"/>
            <a:ext cx="83700" cy="86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cxnSp>
        <p:nvCxnSpPr>
          <p:cNvPr id="170" name="Google Shape;170;p19"/>
          <p:cNvCxnSpPr>
            <a:stCxn id="167" idx="0"/>
          </p:cNvCxnSpPr>
          <p:nvPr/>
        </p:nvCxnSpPr>
        <p:spPr>
          <a:xfrm>
            <a:off x="1122370" y="4454738"/>
            <a:ext cx="80136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19"/>
          <p:cNvSpPr txBox="1"/>
          <p:nvPr>
            <p:ph type="title"/>
          </p:nvPr>
        </p:nvSpPr>
        <p:spPr>
          <a:xfrm>
            <a:off x="914425" y="677100"/>
            <a:ext cx="3435900" cy="28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72" name="Google Shape;172;p19"/>
          <p:cNvSpPr txBox="1"/>
          <p:nvPr>
            <p:ph idx="1" type="subTitle"/>
          </p:nvPr>
        </p:nvSpPr>
        <p:spPr>
          <a:xfrm>
            <a:off x="914425" y="3850150"/>
            <a:ext cx="33741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Font typeface="Archivo"/>
              <a:buNone/>
              <a:defRPr sz="9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Font typeface="Archivo"/>
              <a:buNone/>
              <a:defRPr sz="9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Font typeface="Archivo"/>
              <a:buNone/>
              <a:defRPr sz="9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Font typeface="Archivo"/>
              <a:buNone/>
              <a:defRPr sz="9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Font typeface="Archivo"/>
              <a:buNone/>
              <a:defRPr sz="9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Font typeface="Archivo"/>
              <a:buNone/>
              <a:defRPr sz="9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Font typeface="Archivo"/>
              <a:buNone/>
              <a:defRPr sz="9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Font typeface="Archivo"/>
              <a:buNone/>
              <a:defRPr sz="9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Font typeface="Archivo"/>
              <a:buNone/>
              <a:defRPr sz="9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73" name="Google Shape;173;p19"/>
          <p:cNvSpPr/>
          <p:nvPr/>
        </p:nvSpPr>
        <p:spPr>
          <a:xfrm>
            <a:off x="6991461" y="1855387"/>
            <a:ext cx="274011" cy="253722"/>
          </a:xfrm>
          <a:custGeom>
            <a:rect b="b" l="l" r="r" t="t"/>
            <a:pathLst>
              <a:path extrusionOk="0" h="2476" w="2674">
                <a:moveTo>
                  <a:pt x="1301" y="0"/>
                </a:moveTo>
                <a:cubicBezTo>
                  <a:pt x="749" y="0"/>
                  <a:pt x="247" y="370"/>
                  <a:pt x="103" y="930"/>
                </a:cubicBezTo>
                <a:cubicBezTo>
                  <a:pt x="1" y="1331"/>
                  <a:pt x="107" y="1735"/>
                  <a:pt x="351" y="2031"/>
                </a:cubicBezTo>
                <a:cubicBezTo>
                  <a:pt x="511" y="2224"/>
                  <a:pt x="734" y="2370"/>
                  <a:pt x="996" y="2435"/>
                </a:cubicBezTo>
                <a:cubicBezTo>
                  <a:pt x="1100" y="2463"/>
                  <a:pt x="1204" y="2476"/>
                  <a:pt x="1307" y="2476"/>
                </a:cubicBezTo>
                <a:cubicBezTo>
                  <a:pt x="1464" y="2476"/>
                  <a:pt x="1617" y="2445"/>
                  <a:pt x="1758" y="2388"/>
                </a:cubicBezTo>
                <a:cubicBezTo>
                  <a:pt x="2115" y="2249"/>
                  <a:pt x="2400" y="1947"/>
                  <a:pt x="2502" y="1546"/>
                </a:cubicBezTo>
                <a:cubicBezTo>
                  <a:pt x="2673" y="886"/>
                  <a:pt x="2276" y="208"/>
                  <a:pt x="1612" y="40"/>
                </a:cubicBezTo>
                <a:cubicBezTo>
                  <a:pt x="1508" y="13"/>
                  <a:pt x="1403" y="0"/>
                  <a:pt x="1301" y="0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7114837" y="1960729"/>
            <a:ext cx="41194" cy="22441"/>
          </a:xfrm>
          <a:custGeom>
            <a:rect b="b" l="l" r="r" t="t"/>
            <a:pathLst>
              <a:path extrusionOk="0" h="219" w="402">
                <a:moveTo>
                  <a:pt x="70" y="0"/>
                </a:moveTo>
                <a:cubicBezTo>
                  <a:pt x="45" y="0"/>
                  <a:pt x="22" y="15"/>
                  <a:pt x="11" y="40"/>
                </a:cubicBezTo>
                <a:cubicBezTo>
                  <a:pt x="0" y="73"/>
                  <a:pt x="18" y="106"/>
                  <a:pt x="47" y="120"/>
                </a:cubicBezTo>
                <a:lnTo>
                  <a:pt x="310" y="215"/>
                </a:lnTo>
                <a:cubicBezTo>
                  <a:pt x="317" y="219"/>
                  <a:pt x="324" y="219"/>
                  <a:pt x="332" y="219"/>
                </a:cubicBezTo>
                <a:cubicBezTo>
                  <a:pt x="354" y="219"/>
                  <a:pt x="379" y="204"/>
                  <a:pt x="386" y="179"/>
                </a:cubicBezTo>
                <a:cubicBezTo>
                  <a:pt x="401" y="150"/>
                  <a:pt x="383" y="113"/>
                  <a:pt x="350" y="102"/>
                </a:cubicBezTo>
                <a:lnTo>
                  <a:pt x="91" y="4"/>
                </a:lnTo>
                <a:cubicBezTo>
                  <a:pt x="84" y="1"/>
                  <a:pt x="77" y="0"/>
                  <a:pt x="7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7020255" y="1941976"/>
            <a:ext cx="37095" cy="13219"/>
          </a:xfrm>
          <a:custGeom>
            <a:rect b="b" l="l" r="r" t="t"/>
            <a:pathLst>
              <a:path extrusionOk="0" h="129" w="362">
                <a:moveTo>
                  <a:pt x="66" y="1"/>
                </a:moveTo>
                <a:cubicBezTo>
                  <a:pt x="30" y="1"/>
                  <a:pt x="4" y="26"/>
                  <a:pt x="1" y="59"/>
                </a:cubicBezTo>
                <a:cubicBezTo>
                  <a:pt x="1" y="96"/>
                  <a:pt x="26" y="121"/>
                  <a:pt x="63" y="125"/>
                </a:cubicBezTo>
                <a:lnTo>
                  <a:pt x="300" y="128"/>
                </a:lnTo>
                <a:cubicBezTo>
                  <a:pt x="332" y="128"/>
                  <a:pt x="362" y="103"/>
                  <a:pt x="362" y="70"/>
                </a:cubicBezTo>
                <a:cubicBezTo>
                  <a:pt x="362" y="37"/>
                  <a:pt x="336" y="8"/>
                  <a:pt x="300" y="8"/>
                </a:cubicBezTo>
                <a:lnTo>
                  <a:pt x="6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7045258" y="1997516"/>
            <a:ext cx="53183" cy="24184"/>
          </a:xfrm>
          <a:custGeom>
            <a:rect b="b" l="l" r="r" t="t"/>
            <a:pathLst>
              <a:path extrusionOk="0" h="236" w="519">
                <a:moveTo>
                  <a:pt x="70" y="1"/>
                </a:moveTo>
                <a:cubicBezTo>
                  <a:pt x="54" y="1"/>
                  <a:pt x="39" y="6"/>
                  <a:pt x="26" y="17"/>
                </a:cubicBezTo>
                <a:cubicBezTo>
                  <a:pt x="1" y="42"/>
                  <a:pt x="1" y="79"/>
                  <a:pt x="26" y="104"/>
                </a:cubicBezTo>
                <a:cubicBezTo>
                  <a:pt x="128" y="210"/>
                  <a:pt x="249" y="235"/>
                  <a:pt x="340" y="235"/>
                </a:cubicBezTo>
                <a:cubicBezTo>
                  <a:pt x="413" y="235"/>
                  <a:pt x="460" y="221"/>
                  <a:pt x="468" y="217"/>
                </a:cubicBezTo>
                <a:cubicBezTo>
                  <a:pt x="500" y="210"/>
                  <a:pt x="519" y="173"/>
                  <a:pt x="508" y="140"/>
                </a:cubicBezTo>
                <a:cubicBezTo>
                  <a:pt x="499" y="114"/>
                  <a:pt x="476" y="97"/>
                  <a:pt x="450" y="97"/>
                </a:cubicBezTo>
                <a:cubicBezTo>
                  <a:pt x="444" y="97"/>
                  <a:pt x="438" y="98"/>
                  <a:pt x="431" y="100"/>
                </a:cubicBezTo>
                <a:cubicBezTo>
                  <a:pt x="428" y="102"/>
                  <a:pt x="391" y="113"/>
                  <a:pt x="340" y="113"/>
                </a:cubicBezTo>
                <a:cubicBezTo>
                  <a:pt x="275" y="113"/>
                  <a:pt x="187" y="96"/>
                  <a:pt x="114" y="20"/>
                </a:cubicBezTo>
                <a:cubicBezTo>
                  <a:pt x="103" y="7"/>
                  <a:pt x="86" y="1"/>
                  <a:pt x="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7219768" y="1974767"/>
            <a:ext cx="64353" cy="57999"/>
          </a:xfrm>
          <a:custGeom>
            <a:rect b="b" l="l" r="r" t="t"/>
            <a:pathLst>
              <a:path extrusionOk="0" h="566" w="628">
                <a:moveTo>
                  <a:pt x="317" y="1"/>
                </a:moveTo>
                <a:cubicBezTo>
                  <a:pt x="191" y="1"/>
                  <a:pt x="75" y="86"/>
                  <a:pt x="41" y="213"/>
                </a:cubicBezTo>
                <a:cubicBezTo>
                  <a:pt x="0" y="362"/>
                  <a:pt x="92" y="519"/>
                  <a:pt x="245" y="556"/>
                </a:cubicBezTo>
                <a:cubicBezTo>
                  <a:pt x="269" y="562"/>
                  <a:pt x="293" y="565"/>
                  <a:pt x="316" y="565"/>
                </a:cubicBezTo>
                <a:cubicBezTo>
                  <a:pt x="440" y="565"/>
                  <a:pt x="554" y="481"/>
                  <a:pt x="587" y="355"/>
                </a:cubicBezTo>
                <a:cubicBezTo>
                  <a:pt x="628" y="202"/>
                  <a:pt x="536" y="49"/>
                  <a:pt x="383" y="9"/>
                </a:cubicBezTo>
                <a:cubicBezTo>
                  <a:pt x="361" y="3"/>
                  <a:pt x="339" y="1"/>
                  <a:pt x="317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6415774" y="2173974"/>
            <a:ext cx="489921" cy="805536"/>
          </a:xfrm>
          <a:custGeom>
            <a:rect b="b" l="l" r="r" t="t"/>
            <a:pathLst>
              <a:path extrusionOk="0" h="7861" w="4781">
                <a:moveTo>
                  <a:pt x="3944" y="1"/>
                </a:moveTo>
                <a:cubicBezTo>
                  <a:pt x="3729" y="1"/>
                  <a:pt x="3517" y="93"/>
                  <a:pt x="3369" y="271"/>
                </a:cubicBezTo>
                <a:lnTo>
                  <a:pt x="252" y="4033"/>
                </a:lnTo>
                <a:cubicBezTo>
                  <a:pt x="1" y="4335"/>
                  <a:pt x="30" y="4780"/>
                  <a:pt x="318" y="5050"/>
                </a:cubicBezTo>
                <a:lnTo>
                  <a:pt x="3103" y="7660"/>
                </a:lnTo>
                <a:cubicBezTo>
                  <a:pt x="3246" y="7795"/>
                  <a:pt x="3428" y="7861"/>
                  <a:pt x="3610" y="7861"/>
                </a:cubicBezTo>
                <a:cubicBezTo>
                  <a:pt x="3811" y="7861"/>
                  <a:pt x="4007" y="7784"/>
                  <a:pt x="4153" y="7628"/>
                </a:cubicBezTo>
                <a:cubicBezTo>
                  <a:pt x="4434" y="7329"/>
                  <a:pt x="4419" y="6855"/>
                  <a:pt x="4121" y="6574"/>
                </a:cubicBezTo>
                <a:lnTo>
                  <a:pt x="1846" y="4441"/>
                </a:lnTo>
                <a:lnTo>
                  <a:pt x="4518" y="1222"/>
                </a:lnTo>
                <a:cubicBezTo>
                  <a:pt x="4780" y="905"/>
                  <a:pt x="4737" y="435"/>
                  <a:pt x="4419" y="172"/>
                </a:cubicBezTo>
                <a:cubicBezTo>
                  <a:pt x="4280" y="57"/>
                  <a:pt x="4112" y="1"/>
                  <a:pt x="3944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6579832" y="2692894"/>
            <a:ext cx="1002386" cy="1566907"/>
          </a:xfrm>
          <a:custGeom>
            <a:rect b="b" l="l" r="r" t="t"/>
            <a:pathLst>
              <a:path extrusionOk="0" h="15291" w="9782">
                <a:moveTo>
                  <a:pt x="4025" y="1"/>
                </a:moveTo>
                <a:cubicBezTo>
                  <a:pt x="3329" y="1"/>
                  <a:pt x="2724" y="486"/>
                  <a:pt x="2571" y="1164"/>
                </a:cubicBezTo>
                <a:lnTo>
                  <a:pt x="1203" y="7241"/>
                </a:lnTo>
                <a:cubicBezTo>
                  <a:pt x="1200" y="7267"/>
                  <a:pt x="1192" y="7292"/>
                  <a:pt x="1189" y="7318"/>
                </a:cubicBezTo>
                <a:lnTo>
                  <a:pt x="135" y="13552"/>
                </a:lnTo>
                <a:cubicBezTo>
                  <a:pt x="0" y="14365"/>
                  <a:pt x="544" y="15134"/>
                  <a:pt x="1357" y="15269"/>
                </a:cubicBezTo>
                <a:cubicBezTo>
                  <a:pt x="1440" y="15283"/>
                  <a:pt x="1524" y="15291"/>
                  <a:pt x="1604" y="15291"/>
                </a:cubicBezTo>
                <a:cubicBezTo>
                  <a:pt x="2319" y="15291"/>
                  <a:pt x="2950" y="14777"/>
                  <a:pt x="3070" y="14048"/>
                </a:cubicBezTo>
                <a:lnTo>
                  <a:pt x="4116" y="7853"/>
                </a:lnTo>
                <a:lnTo>
                  <a:pt x="5214" y="2979"/>
                </a:lnTo>
                <a:lnTo>
                  <a:pt x="5932" y="2979"/>
                </a:lnTo>
                <a:lnTo>
                  <a:pt x="6315" y="7518"/>
                </a:lnTo>
                <a:lnTo>
                  <a:pt x="6752" y="13267"/>
                </a:lnTo>
                <a:cubicBezTo>
                  <a:pt x="6811" y="14046"/>
                  <a:pt x="7464" y="14642"/>
                  <a:pt x="8235" y="14642"/>
                </a:cubicBezTo>
                <a:cubicBezTo>
                  <a:pt x="8273" y="14642"/>
                  <a:pt x="8311" y="14641"/>
                  <a:pt x="8349" y="14638"/>
                </a:cubicBezTo>
                <a:cubicBezTo>
                  <a:pt x="9166" y="14576"/>
                  <a:pt x="9782" y="13862"/>
                  <a:pt x="9720" y="13041"/>
                </a:cubicBezTo>
                <a:lnTo>
                  <a:pt x="9282" y="7285"/>
                </a:lnTo>
                <a:cubicBezTo>
                  <a:pt x="9282" y="7281"/>
                  <a:pt x="9282" y="7277"/>
                  <a:pt x="9282" y="7274"/>
                </a:cubicBezTo>
                <a:lnTo>
                  <a:pt x="8787" y="1364"/>
                </a:lnTo>
                <a:cubicBezTo>
                  <a:pt x="8721" y="595"/>
                  <a:pt x="8076" y="1"/>
                  <a:pt x="7303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6817361" y="2154607"/>
            <a:ext cx="659206" cy="453953"/>
          </a:xfrm>
          <a:custGeom>
            <a:rect b="b" l="l" r="r" t="t"/>
            <a:pathLst>
              <a:path extrusionOk="0" h="4430" w="6433">
                <a:moveTo>
                  <a:pt x="1" y="0"/>
                </a:moveTo>
                <a:lnTo>
                  <a:pt x="1" y="3832"/>
                </a:lnTo>
                <a:cubicBezTo>
                  <a:pt x="1" y="4164"/>
                  <a:pt x="267" y="4430"/>
                  <a:pt x="595" y="4430"/>
                </a:cubicBezTo>
                <a:lnTo>
                  <a:pt x="5838" y="4430"/>
                </a:lnTo>
                <a:cubicBezTo>
                  <a:pt x="6166" y="4430"/>
                  <a:pt x="6432" y="4164"/>
                  <a:pt x="6432" y="3832"/>
                </a:cubicBezTo>
                <a:lnTo>
                  <a:pt x="64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6686607" y="2654057"/>
            <a:ext cx="870196" cy="624365"/>
          </a:xfrm>
          <a:custGeom>
            <a:rect b="b" l="l" r="r" t="t"/>
            <a:pathLst>
              <a:path extrusionOk="0" h="6093" w="8492">
                <a:moveTo>
                  <a:pt x="2648" y="0"/>
                </a:moveTo>
                <a:cubicBezTo>
                  <a:pt x="1766" y="0"/>
                  <a:pt x="1014" y="500"/>
                  <a:pt x="894" y="1167"/>
                </a:cubicBezTo>
                <a:lnTo>
                  <a:pt x="1" y="6092"/>
                </a:lnTo>
                <a:lnTo>
                  <a:pt x="8492" y="6092"/>
                </a:lnTo>
                <a:lnTo>
                  <a:pt x="8255" y="1539"/>
                </a:lnTo>
                <a:cubicBezTo>
                  <a:pt x="8149" y="547"/>
                  <a:pt x="7573" y="0"/>
                  <a:pt x="65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7375217" y="2169977"/>
            <a:ext cx="589627" cy="855543"/>
          </a:xfrm>
          <a:custGeom>
            <a:rect b="b" l="l" r="r" t="t"/>
            <a:pathLst>
              <a:path extrusionOk="0" h="8349" w="5754">
                <a:moveTo>
                  <a:pt x="820" y="1"/>
                </a:moveTo>
                <a:cubicBezTo>
                  <a:pt x="632" y="1"/>
                  <a:pt x="443" y="72"/>
                  <a:pt x="299" y="215"/>
                </a:cubicBezTo>
                <a:cubicBezTo>
                  <a:pt x="4" y="503"/>
                  <a:pt x="0" y="973"/>
                  <a:pt x="288" y="1265"/>
                </a:cubicBezTo>
                <a:lnTo>
                  <a:pt x="3912" y="4947"/>
                </a:lnTo>
                <a:lnTo>
                  <a:pt x="1703" y="6854"/>
                </a:lnTo>
                <a:lnTo>
                  <a:pt x="1214" y="6861"/>
                </a:lnTo>
                <a:cubicBezTo>
                  <a:pt x="802" y="6865"/>
                  <a:pt x="474" y="7204"/>
                  <a:pt x="481" y="7616"/>
                </a:cubicBezTo>
                <a:cubicBezTo>
                  <a:pt x="485" y="8020"/>
                  <a:pt x="817" y="8348"/>
                  <a:pt x="1225" y="8348"/>
                </a:cubicBezTo>
                <a:lnTo>
                  <a:pt x="1236" y="8348"/>
                </a:lnTo>
                <a:lnTo>
                  <a:pt x="1994" y="8337"/>
                </a:lnTo>
                <a:cubicBezTo>
                  <a:pt x="2166" y="8334"/>
                  <a:pt x="2337" y="8268"/>
                  <a:pt x="2468" y="8155"/>
                </a:cubicBezTo>
                <a:lnTo>
                  <a:pt x="5487" y="5556"/>
                </a:lnTo>
                <a:cubicBezTo>
                  <a:pt x="5644" y="5421"/>
                  <a:pt x="5735" y="5228"/>
                  <a:pt x="5746" y="5023"/>
                </a:cubicBezTo>
                <a:cubicBezTo>
                  <a:pt x="5753" y="4816"/>
                  <a:pt x="5677" y="4615"/>
                  <a:pt x="5531" y="4469"/>
                </a:cubicBezTo>
                <a:lnTo>
                  <a:pt x="1349" y="222"/>
                </a:lnTo>
                <a:cubicBezTo>
                  <a:pt x="1204" y="75"/>
                  <a:pt x="1012" y="1"/>
                  <a:pt x="820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6202531" y="4016530"/>
            <a:ext cx="758092" cy="410710"/>
          </a:xfrm>
          <a:custGeom>
            <a:rect b="b" l="l" r="r" t="t"/>
            <a:pathLst>
              <a:path extrusionOk="0" h="4008" w="7398">
                <a:moveTo>
                  <a:pt x="3544" y="0"/>
                </a:moveTo>
                <a:cubicBezTo>
                  <a:pt x="2775" y="2261"/>
                  <a:pt x="0" y="4007"/>
                  <a:pt x="0" y="4007"/>
                </a:cubicBezTo>
                <a:lnTo>
                  <a:pt x="4550" y="4007"/>
                </a:lnTo>
                <a:cubicBezTo>
                  <a:pt x="4550" y="4007"/>
                  <a:pt x="5432" y="3719"/>
                  <a:pt x="5895" y="2964"/>
                </a:cubicBezTo>
                <a:lnTo>
                  <a:pt x="5895" y="4007"/>
                </a:lnTo>
                <a:lnTo>
                  <a:pt x="7036" y="4007"/>
                </a:lnTo>
                <a:lnTo>
                  <a:pt x="73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6195050" y="4009460"/>
            <a:ext cx="772233" cy="424441"/>
          </a:xfrm>
          <a:custGeom>
            <a:rect b="b" l="l" r="r" t="t"/>
            <a:pathLst>
              <a:path extrusionOk="0" h="4142" w="7536">
                <a:moveTo>
                  <a:pt x="7397" y="135"/>
                </a:moveTo>
                <a:lnTo>
                  <a:pt x="7051" y="4010"/>
                </a:lnTo>
                <a:lnTo>
                  <a:pt x="6034" y="4010"/>
                </a:lnTo>
                <a:lnTo>
                  <a:pt x="6034" y="3033"/>
                </a:lnTo>
                <a:cubicBezTo>
                  <a:pt x="6034" y="3004"/>
                  <a:pt x="6016" y="2979"/>
                  <a:pt x="5986" y="2968"/>
                </a:cubicBezTo>
                <a:cubicBezTo>
                  <a:pt x="5981" y="2966"/>
                  <a:pt x="5976" y="2966"/>
                  <a:pt x="5971" y="2966"/>
                </a:cubicBezTo>
                <a:cubicBezTo>
                  <a:pt x="5947" y="2966"/>
                  <a:pt x="5925" y="2979"/>
                  <a:pt x="5910" y="2997"/>
                </a:cubicBezTo>
                <a:cubicBezTo>
                  <a:pt x="5494" y="3682"/>
                  <a:pt x="4707" y="3974"/>
                  <a:pt x="4612" y="4010"/>
                </a:cubicBezTo>
                <a:lnTo>
                  <a:pt x="292" y="4010"/>
                </a:lnTo>
                <a:cubicBezTo>
                  <a:pt x="551" y="3832"/>
                  <a:pt x="1054" y="3464"/>
                  <a:pt x="1601" y="2968"/>
                </a:cubicBezTo>
                <a:cubicBezTo>
                  <a:pt x="2319" y="2315"/>
                  <a:pt x="3252" y="1298"/>
                  <a:pt x="3664" y="135"/>
                </a:cubicBezTo>
                <a:close/>
                <a:moveTo>
                  <a:pt x="3617" y="0"/>
                </a:moveTo>
                <a:cubicBezTo>
                  <a:pt x="3588" y="0"/>
                  <a:pt x="3562" y="18"/>
                  <a:pt x="3555" y="48"/>
                </a:cubicBezTo>
                <a:cubicBezTo>
                  <a:pt x="3161" y="1200"/>
                  <a:pt x="2228" y="2217"/>
                  <a:pt x="1513" y="2869"/>
                </a:cubicBezTo>
                <a:cubicBezTo>
                  <a:pt x="737" y="3577"/>
                  <a:pt x="44" y="4014"/>
                  <a:pt x="37" y="4018"/>
                </a:cubicBezTo>
                <a:cubicBezTo>
                  <a:pt x="11" y="4036"/>
                  <a:pt x="0" y="4065"/>
                  <a:pt x="7" y="4094"/>
                </a:cubicBezTo>
                <a:cubicBezTo>
                  <a:pt x="18" y="4120"/>
                  <a:pt x="44" y="4142"/>
                  <a:pt x="73" y="4142"/>
                </a:cubicBezTo>
                <a:lnTo>
                  <a:pt x="4623" y="4142"/>
                </a:lnTo>
                <a:cubicBezTo>
                  <a:pt x="4630" y="4142"/>
                  <a:pt x="4638" y="4142"/>
                  <a:pt x="4645" y="4138"/>
                </a:cubicBezTo>
                <a:cubicBezTo>
                  <a:pt x="4678" y="4127"/>
                  <a:pt x="5418" y="3883"/>
                  <a:pt x="5903" y="3248"/>
                </a:cubicBezTo>
                <a:lnTo>
                  <a:pt x="5903" y="4076"/>
                </a:lnTo>
                <a:cubicBezTo>
                  <a:pt x="5903" y="4112"/>
                  <a:pt x="5932" y="4142"/>
                  <a:pt x="5968" y="4142"/>
                </a:cubicBezTo>
                <a:lnTo>
                  <a:pt x="7109" y="4142"/>
                </a:lnTo>
                <a:cubicBezTo>
                  <a:pt x="7146" y="4142"/>
                  <a:pt x="7175" y="4116"/>
                  <a:pt x="7175" y="4080"/>
                </a:cubicBezTo>
                <a:lnTo>
                  <a:pt x="7536" y="73"/>
                </a:lnTo>
                <a:cubicBezTo>
                  <a:pt x="7536" y="55"/>
                  <a:pt x="7532" y="37"/>
                  <a:pt x="7518" y="22"/>
                </a:cubicBezTo>
                <a:cubicBezTo>
                  <a:pt x="7507" y="11"/>
                  <a:pt x="7489" y="0"/>
                  <a:pt x="74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6871159" y="4016530"/>
            <a:ext cx="739851" cy="410710"/>
          </a:xfrm>
          <a:custGeom>
            <a:rect b="b" l="l" r="r" t="t"/>
            <a:pathLst>
              <a:path extrusionOk="0" h="4008" w="7220">
                <a:moveTo>
                  <a:pt x="3461" y="0"/>
                </a:moveTo>
                <a:cubicBezTo>
                  <a:pt x="2706" y="2261"/>
                  <a:pt x="1" y="4007"/>
                  <a:pt x="1" y="4007"/>
                </a:cubicBezTo>
                <a:lnTo>
                  <a:pt x="4441" y="4007"/>
                </a:lnTo>
                <a:cubicBezTo>
                  <a:pt x="4441" y="4007"/>
                  <a:pt x="5302" y="3719"/>
                  <a:pt x="5754" y="2964"/>
                </a:cubicBezTo>
                <a:lnTo>
                  <a:pt x="5754" y="4007"/>
                </a:lnTo>
                <a:lnTo>
                  <a:pt x="6866" y="4007"/>
                </a:lnTo>
                <a:lnTo>
                  <a:pt x="7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6863781" y="4009460"/>
            <a:ext cx="753993" cy="424441"/>
          </a:xfrm>
          <a:custGeom>
            <a:rect b="b" l="l" r="r" t="t"/>
            <a:pathLst>
              <a:path extrusionOk="0" h="4142" w="7358">
                <a:moveTo>
                  <a:pt x="7219" y="135"/>
                </a:moveTo>
                <a:lnTo>
                  <a:pt x="6880" y="4010"/>
                </a:lnTo>
                <a:lnTo>
                  <a:pt x="5892" y="4010"/>
                </a:lnTo>
                <a:lnTo>
                  <a:pt x="5892" y="3033"/>
                </a:lnTo>
                <a:cubicBezTo>
                  <a:pt x="5892" y="3004"/>
                  <a:pt x="5870" y="2979"/>
                  <a:pt x="5844" y="2968"/>
                </a:cubicBezTo>
                <a:cubicBezTo>
                  <a:pt x="5839" y="2966"/>
                  <a:pt x="5834" y="2966"/>
                  <a:pt x="5829" y="2966"/>
                </a:cubicBezTo>
                <a:cubicBezTo>
                  <a:pt x="5804" y="2966"/>
                  <a:pt x="5780" y="2979"/>
                  <a:pt x="5768" y="3001"/>
                </a:cubicBezTo>
                <a:cubicBezTo>
                  <a:pt x="5359" y="3682"/>
                  <a:pt x="4597" y="3974"/>
                  <a:pt x="4503" y="4010"/>
                </a:cubicBezTo>
                <a:lnTo>
                  <a:pt x="288" y="4010"/>
                </a:lnTo>
                <a:cubicBezTo>
                  <a:pt x="540" y="3832"/>
                  <a:pt x="1032" y="3464"/>
                  <a:pt x="1564" y="2968"/>
                </a:cubicBezTo>
                <a:cubicBezTo>
                  <a:pt x="2264" y="2315"/>
                  <a:pt x="3179" y="1298"/>
                  <a:pt x="3580" y="135"/>
                </a:cubicBezTo>
                <a:close/>
                <a:moveTo>
                  <a:pt x="3533" y="0"/>
                </a:moveTo>
                <a:cubicBezTo>
                  <a:pt x="3504" y="0"/>
                  <a:pt x="3478" y="18"/>
                  <a:pt x="3467" y="48"/>
                </a:cubicBezTo>
                <a:cubicBezTo>
                  <a:pt x="3084" y="1200"/>
                  <a:pt x="2173" y="2217"/>
                  <a:pt x="1477" y="2869"/>
                </a:cubicBezTo>
                <a:cubicBezTo>
                  <a:pt x="718" y="3577"/>
                  <a:pt x="44" y="4014"/>
                  <a:pt x="37" y="4018"/>
                </a:cubicBezTo>
                <a:cubicBezTo>
                  <a:pt x="11" y="4036"/>
                  <a:pt x="0" y="4065"/>
                  <a:pt x="11" y="4094"/>
                </a:cubicBezTo>
                <a:cubicBezTo>
                  <a:pt x="18" y="4123"/>
                  <a:pt x="44" y="4142"/>
                  <a:pt x="73" y="4142"/>
                </a:cubicBezTo>
                <a:lnTo>
                  <a:pt x="4513" y="4142"/>
                </a:lnTo>
                <a:cubicBezTo>
                  <a:pt x="4521" y="4142"/>
                  <a:pt x="4528" y="4142"/>
                  <a:pt x="4535" y="4138"/>
                </a:cubicBezTo>
                <a:cubicBezTo>
                  <a:pt x="4568" y="4127"/>
                  <a:pt x="5286" y="3883"/>
                  <a:pt x="5760" y="3252"/>
                </a:cubicBezTo>
                <a:lnTo>
                  <a:pt x="5760" y="4076"/>
                </a:lnTo>
                <a:cubicBezTo>
                  <a:pt x="5760" y="4112"/>
                  <a:pt x="5790" y="4142"/>
                  <a:pt x="5826" y="4142"/>
                </a:cubicBezTo>
                <a:lnTo>
                  <a:pt x="6938" y="4142"/>
                </a:lnTo>
                <a:cubicBezTo>
                  <a:pt x="6974" y="4142"/>
                  <a:pt x="7004" y="4116"/>
                  <a:pt x="7007" y="4080"/>
                </a:cubicBezTo>
                <a:lnTo>
                  <a:pt x="7357" y="73"/>
                </a:lnTo>
                <a:cubicBezTo>
                  <a:pt x="7357" y="55"/>
                  <a:pt x="7354" y="37"/>
                  <a:pt x="7339" y="22"/>
                </a:cubicBezTo>
                <a:cubicBezTo>
                  <a:pt x="7328" y="11"/>
                  <a:pt x="7310" y="0"/>
                  <a:pt x="72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7183800" y="2845681"/>
            <a:ext cx="410402" cy="212425"/>
          </a:xfrm>
          <a:custGeom>
            <a:rect b="b" l="l" r="r" t="t"/>
            <a:pathLst>
              <a:path extrusionOk="0" h="2073" w="4005">
                <a:moveTo>
                  <a:pt x="3587" y="0"/>
                </a:moveTo>
                <a:cubicBezTo>
                  <a:pt x="2965" y="0"/>
                  <a:pt x="1759" y="149"/>
                  <a:pt x="745" y="1160"/>
                </a:cubicBezTo>
                <a:cubicBezTo>
                  <a:pt x="1" y="1899"/>
                  <a:pt x="260" y="2073"/>
                  <a:pt x="896" y="2073"/>
                </a:cubicBezTo>
                <a:cubicBezTo>
                  <a:pt x="1460" y="2073"/>
                  <a:pt x="2323" y="1935"/>
                  <a:pt x="3043" y="1935"/>
                </a:cubicBezTo>
                <a:cubicBezTo>
                  <a:pt x="3081" y="1935"/>
                  <a:pt x="3118" y="1936"/>
                  <a:pt x="3155" y="1937"/>
                </a:cubicBezTo>
                <a:lnTo>
                  <a:pt x="4004" y="26"/>
                </a:lnTo>
                <a:cubicBezTo>
                  <a:pt x="4004" y="26"/>
                  <a:pt x="3846" y="0"/>
                  <a:pt x="3587" y="0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7183083" y="2861769"/>
            <a:ext cx="252697" cy="83208"/>
          </a:xfrm>
          <a:custGeom>
            <a:rect b="b" l="l" r="r" t="t"/>
            <a:pathLst>
              <a:path extrusionOk="0" h="812" w="2466">
                <a:moveTo>
                  <a:pt x="2466" y="0"/>
                </a:moveTo>
                <a:lnTo>
                  <a:pt x="2466" y="0"/>
                </a:lnTo>
                <a:cubicBezTo>
                  <a:pt x="2466" y="1"/>
                  <a:pt x="1066" y="336"/>
                  <a:pt x="501" y="361"/>
                </a:cubicBezTo>
                <a:cubicBezTo>
                  <a:pt x="1" y="383"/>
                  <a:pt x="128" y="812"/>
                  <a:pt x="935" y="812"/>
                </a:cubicBezTo>
                <a:cubicBezTo>
                  <a:pt x="1210" y="812"/>
                  <a:pt x="1566" y="761"/>
                  <a:pt x="2003" y="628"/>
                </a:cubicBezTo>
                <a:lnTo>
                  <a:pt x="2466" y="0"/>
                </a:ln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7210443" y="2940570"/>
            <a:ext cx="202588" cy="91610"/>
          </a:xfrm>
          <a:custGeom>
            <a:rect b="b" l="l" r="r" t="t"/>
            <a:pathLst>
              <a:path extrusionOk="0" h="894" w="1977">
                <a:moveTo>
                  <a:pt x="1951" y="1"/>
                </a:moveTo>
                <a:cubicBezTo>
                  <a:pt x="897" y="252"/>
                  <a:pt x="8" y="792"/>
                  <a:pt x="0" y="795"/>
                </a:cubicBezTo>
                <a:lnTo>
                  <a:pt x="59" y="894"/>
                </a:lnTo>
                <a:cubicBezTo>
                  <a:pt x="70" y="890"/>
                  <a:pt x="941" y="358"/>
                  <a:pt x="1976" y="114"/>
                </a:cubicBezTo>
                <a:lnTo>
                  <a:pt x="195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7237700" y="2890871"/>
            <a:ext cx="158525" cy="79724"/>
          </a:xfrm>
          <a:custGeom>
            <a:rect b="b" l="l" r="r" t="t"/>
            <a:pathLst>
              <a:path extrusionOk="0" h="778" w="1547">
                <a:moveTo>
                  <a:pt x="1513" y="1"/>
                </a:moveTo>
                <a:cubicBezTo>
                  <a:pt x="737" y="256"/>
                  <a:pt x="8" y="675"/>
                  <a:pt x="0" y="679"/>
                </a:cubicBezTo>
                <a:lnTo>
                  <a:pt x="59" y="777"/>
                </a:lnTo>
                <a:cubicBezTo>
                  <a:pt x="66" y="774"/>
                  <a:pt x="784" y="358"/>
                  <a:pt x="1546" y="110"/>
                </a:cubicBezTo>
                <a:lnTo>
                  <a:pt x="15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6985107" y="2103985"/>
            <a:ext cx="298605" cy="267043"/>
          </a:xfrm>
          <a:custGeom>
            <a:rect b="b" l="l" r="r" t="t"/>
            <a:pathLst>
              <a:path extrusionOk="0" h="2606" w="2914">
                <a:moveTo>
                  <a:pt x="2844" y="0"/>
                </a:moveTo>
                <a:cubicBezTo>
                  <a:pt x="2821" y="0"/>
                  <a:pt x="2797" y="16"/>
                  <a:pt x="2786" y="38"/>
                </a:cubicBezTo>
                <a:cubicBezTo>
                  <a:pt x="2779" y="64"/>
                  <a:pt x="1868" y="2339"/>
                  <a:pt x="993" y="2477"/>
                </a:cubicBezTo>
                <a:cubicBezTo>
                  <a:pt x="966" y="2482"/>
                  <a:pt x="941" y="2484"/>
                  <a:pt x="916" y="2484"/>
                </a:cubicBezTo>
                <a:cubicBezTo>
                  <a:pt x="815" y="2484"/>
                  <a:pt x="724" y="2449"/>
                  <a:pt x="643" y="2379"/>
                </a:cubicBezTo>
                <a:cubicBezTo>
                  <a:pt x="143" y="1956"/>
                  <a:pt x="125" y="454"/>
                  <a:pt x="121" y="439"/>
                </a:cubicBezTo>
                <a:cubicBezTo>
                  <a:pt x="121" y="407"/>
                  <a:pt x="96" y="377"/>
                  <a:pt x="59" y="377"/>
                </a:cubicBezTo>
                <a:cubicBezTo>
                  <a:pt x="26" y="381"/>
                  <a:pt x="1" y="407"/>
                  <a:pt x="1" y="439"/>
                </a:cubicBezTo>
                <a:cubicBezTo>
                  <a:pt x="1" y="505"/>
                  <a:pt x="19" y="2014"/>
                  <a:pt x="562" y="2470"/>
                </a:cubicBezTo>
                <a:cubicBezTo>
                  <a:pt x="668" y="2561"/>
                  <a:pt x="788" y="2605"/>
                  <a:pt x="916" y="2605"/>
                </a:cubicBezTo>
                <a:cubicBezTo>
                  <a:pt x="949" y="2605"/>
                  <a:pt x="978" y="2605"/>
                  <a:pt x="1011" y="2598"/>
                </a:cubicBezTo>
                <a:cubicBezTo>
                  <a:pt x="1955" y="2448"/>
                  <a:pt x="2863" y="181"/>
                  <a:pt x="2903" y="86"/>
                </a:cubicBezTo>
                <a:cubicBezTo>
                  <a:pt x="2914" y="53"/>
                  <a:pt x="2899" y="17"/>
                  <a:pt x="2866" y="6"/>
                </a:cubicBezTo>
                <a:cubicBezTo>
                  <a:pt x="2859" y="2"/>
                  <a:pt x="2852" y="0"/>
                  <a:pt x="28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7535073" y="1502267"/>
            <a:ext cx="1254571" cy="652442"/>
          </a:xfrm>
          <a:custGeom>
            <a:rect b="b" l="l" r="r" t="t"/>
            <a:pathLst>
              <a:path extrusionOk="0" h="6367" w="12243">
                <a:moveTo>
                  <a:pt x="2049" y="1"/>
                </a:moveTo>
                <a:cubicBezTo>
                  <a:pt x="919" y="1"/>
                  <a:pt x="0" y="916"/>
                  <a:pt x="0" y="2046"/>
                </a:cubicBezTo>
                <a:cubicBezTo>
                  <a:pt x="0" y="3176"/>
                  <a:pt x="919" y="4095"/>
                  <a:pt x="2049" y="4095"/>
                </a:cubicBezTo>
                <a:lnTo>
                  <a:pt x="2819" y="4095"/>
                </a:lnTo>
                <a:lnTo>
                  <a:pt x="1863" y="6366"/>
                </a:lnTo>
                <a:lnTo>
                  <a:pt x="1863" y="6366"/>
                </a:lnTo>
                <a:lnTo>
                  <a:pt x="4966" y="4095"/>
                </a:lnTo>
                <a:lnTo>
                  <a:pt x="10194" y="4095"/>
                </a:lnTo>
                <a:cubicBezTo>
                  <a:pt x="11328" y="4095"/>
                  <a:pt x="12243" y="3176"/>
                  <a:pt x="12243" y="2046"/>
                </a:cubicBezTo>
                <a:cubicBezTo>
                  <a:pt x="12243" y="916"/>
                  <a:pt x="11328" y="1"/>
                  <a:pt x="10194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7535073" y="1502267"/>
            <a:ext cx="1254571" cy="652442"/>
          </a:xfrm>
          <a:custGeom>
            <a:rect b="b" l="l" r="r" t="t"/>
            <a:pathLst>
              <a:path extrusionOk="0" h="6367" w="12243">
                <a:moveTo>
                  <a:pt x="10194" y="92"/>
                </a:moveTo>
                <a:cubicBezTo>
                  <a:pt x="11273" y="92"/>
                  <a:pt x="12152" y="967"/>
                  <a:pt x="12152" y="2046"/>
                </a:cubicBezTo>
                <a:cubicBezTo>
                  <a:pt x="12152" y="3125"/>
                  <a:pt x="11273" y="4004"/>
                  <a:pt x="10194" y="4004"/>
                </a:cubicBezTo>
                <a:lnTo>
                  <a:pt x="4937" y="4004"/>
                </a:lnTo>
                <a:lnTo>
                  <a:pt x="4915" y="4022"/>
                </a:lnTo>
                <a:lnTo>
                  <a:pt x="2075" y="6100"/>
                </a:lnTo>
                <a:lnTo>
                  <a:pt x="2902" y="4131"/>
                </a:lnTo>
                <a:lnTo>
                  <a:pt x="2957" y="4004"/>
                </a:lnTo>
                <a:lnTo>
                  <a:pt x="2049" y="4004"/>
                </a:lnTo>
                <a:cubicBezTo>
                  <a:pt x="970" y="4004"/>
                  <a:pt x="92" y="3125"/>
                  <a:pt x="92" y="2046"/>
                </a:cubicBezTo>
                <a:cubicBezTo>
                  <a:pt x="92" y="967"/>
                  <a:pt x="970" y="92"/>
                  <a:pt x="2049" y="92"/>
                </a:cubicBezTo>
                <a:close/>
                <a:moveTo>
                  <a:pt x="2049" y="1"/>
                </a:moveTo>
                <a:cubicBezTo>
                  <a:pt x="919" y="1"/>
                  <a:pt x="0" y="916"/>
                  <a:pt x="0" y="2046"/>
                </a:cubicBezTo>
                <a:cubicBezTo>
                  <a:pt x="0" y="3176"/>
                  <a:pt x="919" y="4095"/>
                  <a:pt x="2049" y="4095"/>
                </a:cubicBezTo>
                <a:lnTo>
                  <a:pt x="2819" y="4095"/>
                </a:lnTo>
                <a:lnTo>
                  <a:pt x="1863" y="6366"/>
                </a:lnTo>
                <a:lnTo>
                  <a:pt x="1863" y="6366"/>
                </a:lnTo>
                <a:lnTo>
                  <a:pt x="4966" y="4095"/>
                </a:lnTo>
                <a:lnTo>
                  <a:pt x="10194" y="4095"/>
                </a:lnTo>
                <a:cubicBezTo>
                  <a:pt x="11328" y="4095"/>
                  <a:pt x="12243" y="3176"/>
                  <a:pt x="12243" y="2046"/>
                </a:cubicBezTo>
                <a:cubicBezTo>
                  <a:pt x="12243" y="916"/>
                  <a:pt x="11328" y="1"/>
                  <a:pt x="1019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7701692" y="1762650"/>
            <a:ext cx="919486" cy="9427"/>
          </a:xfrm>
          <a:custGeom>
            <a:rect b="b" l="l" r="r" t="t"/>
            <a:pathLst>
              <a:path extrusionOk="0" h="92" w="8973">
                <a:moveTo>
                  <a:pt x="0" y="1"/>
                </a:moveTo>
                <a:lnTo>
                  <a:pt x="0" y="92"/>
                </a:lnTo>
                <a:lnTo>
                  <a:pt x="8973" y="92"/>
                </a:lnTo>
                <a:lnTo>
                  <a:pt x="89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7815641" y="1639375"/>
            <a:ext cx="805536" cy="9427"/>
          </a:xfrm>
          <a:custGeom>
            <a:rect b="b" l="l" r="r" t="t"/>
            <a:pathLst>
              <a:path extrusionOk="0" h="92" w="7861">
                <a:moveTo>
                  <a:pt x="0" y="1"/>
                </a:moveTo>
                <a:lnTo>
                  <a:pt x="0" y="92"/>
                </a:lnTo>
                <a:lnTo>
                  <a:pt x="7861" y="92"/>
                </a:lnTo>
                <a:lnTo>
                  <a:pt x="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 flipH="1">
            <a:off x="6929318" y="1014941"/>
            <a:ext cx="919451" cy="498785"/>
            <a:chOff x="11300634" y="897306"/>
            <a:chExt cx="2355152" cy="1277626"/>
          </a:xfrm>
        </p:grpSpPr>
        <p:sp>
          <p:nvSpPr>
            <p:cNvPr id="197" name="Google Shape;197;p19"/>
            <p:cNvSpPr/>
            <p:nvPr/>
          </p:nvSpPr>
          <p:spPr>
            <a:xfrm>
              <a:off x="11300634" y="897306"/>
              <a:ext cx="2355152" cy="1277626"/>
            </a:xfrm>
            <a:custGeom>
              <a:rect b="b" l="l" r="r" t="t"/>
              <a:pathLst>
                <a:path extrusionOk="0" h="6436" w="11864">
                  <a:moveTo>
                    <a:pt x="9818" y="183"/>
                  </a:moveTo>
                  <a:cubicBezTo>
                    <a:pt x="10843" y="183"/>
                    <a:pt x="11681" y="1018"/>
                    <a:pt x="11681" y="2046"/>
                  </a:cubicBezTo>
                  <a:cubicBezTo>
                    <a:pt x="11681" y="3070"/>
                    <a:pt x="10843" y="3909"/>
                    <a:pt x="9818" y="3909"/>
                  </a:cubicBezTo>
                  <a:lnTo>
                    <a:pt x="4798" y="3909"/>
                  </a:lnTo>
                  <a:lnTo>
                    <a:pt x="2078" y="5899"/>
                  </a:lnTo>
                  <a:lnTo>
                    <a:pt x="2917" y="3909"/>
                  </a:lnTo>
                  <a:lnTo>
                    <a:pt x="2046" y="3909"/>
                  </a:lnTo>
                  <a:cubicBezTo>
                    <a:pt x="1017" y="3909"/>
                    <a:pt x="183" y="3070"/>
                    <a:pt x="183" y="2046"/>
                  </a:cubicBezTo>
                  <a:cubicBezTo>
                    <a:pt x="183" y="1018"/>
                    <a:pt x="1017" y="183"/>
                    <a:pt x="2046" y="183"/>
                  </a:cubicBezTo>
                  <a:close/>
                  <a:moveTo>
                    <a:pt x="2046" y="1"/>
                  </a:moveTo>
                  <a:cubicBezTo>
                    <a:pt x="915" y="1"/>
                    <a:pt x="0" y="916"/>
                    <a:pt x="0" y="2046"/>
                  </a:cubicBezTo>
                  <a:cubicBezTo>
                    <a:pt x="0" y="3172"/>
                    <a:pt x="915" y="4091"/>
                    <a:pt x="2046" y="4091"/>
                  </a:cubicBezTo>
                  <a:lnTo>
                    <a:pt x="2640" y="4091"/>
                  </a:lnTo>
                  <a:lnTo>
                    <a:pt x="1656" y="6435"/>
                  </a:lnTo>
                  <a:lnTo>
                    <a:pt x="1656" y="6435"/>
                  </a:lnTo>
                  <a:lnTo>
                    <a:pt x="4856" y="4091"/>
                  </a:lnTo>
                  <a:lnTo>
                    <a:pt x="9818" y="4091"/>
                  </a:lnTo>
                  <a:cubicBezTo>
                    <a:pt x="10945" y="4091"/>
                    <a:pt x="11864" y="3172"/>
                    <a:pt x="11864" y="2046"/>
                  </a:cubicBezTo>
                  <a:cubicBezTo>
                    <a:pt x="11864" y="916"/>
                    <a:pt x="10945" y="1"/>
                    <a:pt x="9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12232849" y="1276664"/>
              <a:ext cx="106403" cy="112954"/>
            </a:xfrm>
            <a:custGeom>
              <a:rect b="b" l="l" r="r" t="t"/>
              <a:pathLst>
                <a:path extrusionOk="0" h="569" w="536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09" y="569"/>
                    <a:pt x="266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30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12418061" y="1276664"/>
              <a:ext cx="106601" cy="112954"/>
            </a:xfrm>
            <a:custGeom>
              <a:rect b="b" l="l" r="r" t="t"/>
              <a:pathLst>
                <a:path extrusionOk="0" h="569" w="537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10" y="569"/>
                    <a:pt x="267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12603274" y="1276664"/>
              <a:ext cx="106601" cy="112954"/>
            </a:xfrm>
            <a:custGeom>
              <a:rect b="b" l="l" r="r" t="t"/>
              <a:pathLst>
                <a:path extrusionOk="0" h="569" w="537">
                  <a:moveTo>
                    <a:pt x="270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06" y="569"/>
                    <a:pt x="267" y="569"/>
                  </a:cubicBezTo>
                  <a:cubicBezTo>
                    <a:pt x="431" y="569"/>
                    <a:pt x="537" y="445"/>
                    <a:pt x="537" y="284"/>
                  </a:cubicBezTo>
                  <a:cubicBezTo>
                    <a:pt x="537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grpSp>
        <p:nvGrpSpPr>
          <p:cNvPr id="201" name="Google Shape;201;p19"/>
          <p:cNvGrpSpPr/>
          <p:nvPr/>
        </p:nvGrpSpPr>
        <p:grpSpPr>
          <a:xfrm>
            <a:off x="7008539" y="1792042"/>
            <a:ext cx="281696" cy="177835"/>
            <a:chOff x="13050876" y="3297591"/>
            <a:chExt cx="691449" cy="436511"/>
          </a:xfrm>
        </p:grpSpPr>
        <p:sp>
          <p:nvSpPr>
            <p:cNvPr id="202" name="Google Shape;202;p19"/>
            <p:cNvSpPr/>
            <p:nvPr/>
          </p:nvSpPr>
          <p:spPr>
            <a:xfrm>
              <a:off x="13050876" y="3297591"/>
              <a:ext cx="226124" cy="226124"/>
            </a:xfrm>
            <a:custGeom>
              <a:rect b="b" l="l" r="r" t="t"/>
              <a:pathLst>
                <a:path extrusionOk="0" h="4756" w="4756">
                  <a:moveTo>
                    <a:pt x="2383" y="1"/>
                  </a:moveTo>
                  <a:cubicBezTo>
                    <a:pt x="1063" y="1"/>
                    <a:pt x="1" y="1062"/>
                    <a:pt x="1" y="2383"/>
                  </a:cubicBezTo>
                  <a:cubicBezTo>
                    <a:pt x="1" y="3694"/>
                    <a:pt x="1063" y="4756"/>
                    <a:pt x="2383" y="4756"/>
                  </a:cubicBezTo>
                  <a:cubicBezTo>
                    <a:pt x="3694" y="4756"/>
                    <a:pt x="4756" y="3694"/>
                    <a:pt x="4756" y="2383"/>
                  </a:cubicBezTo>
                  <a:cubicBezTo>
                    <a:pt x="4756" y="1062"/>
                    <a:pt x="3694" y="1"/>
                    <a:pt x="23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13516201" y="3369289"/>
              <a:ext cx="226124" cy="226124"/>
            </a:xfrm>
            <a:custGeom>
              <a:rect b="b" l="l" r="r" t="t"/>
              <a:pathLst>
                <a:path extrusionOk="0" h="4756" w="4756">
                  <a:moveTo>
                    <a:pt x="2382" y="1"/>
                  </a:moveTo>
                  <a:cubicBezTo>
                    <a:pt x="1071" y="1"/>
                    <a:pt x="0" y="1062"/>
                    <a:pt x="0" y="2374"/>
                  </a:cubicBezTo>
                  <a:cubicBezTo>
                    <a:pt x="0" y="3694"/>
                    <a:pt x="1071" y="4755"/>
                    <a:pt x="2382" y="4755"/>
                  </a:cubicBezTo>
                  <a:cubicBezTo>
                    <a:pt x="3694" y="4755"/>
                    <a:pt x="4755" y="3694"/>
                    <a:pt x="4755" y="2374"/>
                  </a:cubicBezTo>
                  <a:cubicBezTo>
                    <a:pt x="4755" y="1062"/>
                    <a:pt x="3694" y="1"/>
                    <a:pt x="23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13076360" y="3443079"/>
              <a:ext cx="566261" cy="291023"/>
            </a:xfrm>
            <a:custGeom>
              <a:rect b="b" l="l" r="r" t="t"/>
              <a:pathLst>
                <a:path extrusionOk="0" h="6121" w="11910">
                  <a:moveTo>
                    <a:pt x="5510" y="0"/>
                  </a:moveTo>
                  <a:cubicBezTo>
                    <a:pt x="3251" y="0"/>
                    <a:pt x="1149" y="1205"/>
                    <a:pt x="0" y="3141"/>
                  </a:cubicBezTo>
                  <a:lnTo>
                    <a:pt x="4479" y="973"/>
                  </a:lnTo>
                  <a:cubicBezTo>
                    <a:pt x="4871" y="3881"/>
                    <a:pt x="7360" y="6121"/>
                    <a:pt x="10375" y="6121"/>
                  </a:cubicBezTo>
                  <a:cubicBezTo>
                    <a:pt x="10902" y="6121"/>
                    <a:pt x="11419" y="6049"/>
                    <a:pt x="11910" y="5924"/>
                  </a:cubicBezTo>
                  <a:cubicBezTo>
                    <a:pt x="11705" y="3266"/>
                    <a:pt x="9840" y="911"/>
                    <a:pt x="7119" y="206"/>
                  </a:cubicBezTo>
                  <a:cubicBezTo>
                    <a:pt x="6581" y="67"/>
                    <a:pt x="6041" y="0"/>
                    <a:pt x="55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532">
          <p15:clr>
            <a:srgbClr val="FA7B17"/>
          </p15:clr>
        </p15:guide>
        <p15:guide id="2" pos="576">
          <p15:clr>
            <a:srgbClr val="FA7B17"/>
          </p15:clr>
        </p15:guide>
        <p15:guide id="3" orient="horz" pos="223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/>
          <p:nvPr/>
        </p:nvSpPr>
        <p:spPr>
          <a:xfrm flipH="1" rot="10800000">
            <a:off x="456900" y="1049850"/>
            <a:ext cx="6382200" cy="3579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1"/>
              </a:solidFill>
            </a:endParaRPr>
          </a:p>
        </p:txBody>
      </p:sp>
      <p:sp>
        <p:nvSpPr>
          <p:cNvPr id="207" name="Google Shape;207;p20"/>
          <p:cNvSpPr/>
          <p:nvPr/>
        </p:nvSpPr>
        <p:spPr>
          <a:xfrm rot="10800000">
            <a:off x="7667775" y="3327750"/>
            <a:ext cx="1301400" cy="1301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208" name="Google Shape;208;p20"/>
          <p:cNvCxnSpPr/>
          <p:nvPr/>
        </p:nvCxnSpPr>
        <p:spPr>
          <a:xfrm>
            <a:off x="8309300" y="4629150"/>
            <a:ext cx="8412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0"/>
          <p:cNvSpPr/>
          <p:nvPr/>
        </p:nvSpPr>
        <p:spPr>
          <a:xfrm flipH="1">
            <a:off x="7667775" y="1076550"/>
            <a:ext cx="1301400" cy="1301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210" name="Google Shape;210;p20"/>
          <p:cNvCxnSpPr/>
          <p:nvPr/>
        </p:nvCxnSpPr>
        <p:spPr>
          <a:xfrm>
            <a:off x="8309300" y="1076550"/>
            <a:ext cx="8412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0"/>
          <p:cNvCxnSpPr>
            <a:stCxn id="209" idx="2"/>
            <a:endCxn id="207" idx="2"/>
          </p:cNvCxnSpPr>
          <p:nvPr/>
        </p:nvCxnSpPr>
        <p:spPr>
          <a:xfrm>
            <a:off x="7667775" y="1727400"/>
            <a:ext cx="0" cy="22512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2" name="Google Shape;212;p20"/>
          <p:cNvGrpSpPr/>
          <p:nvPr/>
        </p:nvGrpSpPr>
        <p:grpSpPr>
          <a:xfrm>
            <a:off x="456875" y="618432"/>
            <a:ext cx="2671543" cy="422911"/>
            <a:chOff x="913750" y="1236863"/>
            <a:chExt cx="5343086" cy="845821"/>
          </a:xfrm>
        </p:grpSpPr>
        <p:sp>
          <p:nvSpPr>
            <p:cNvPr id="213" name="Google Shape;213;p20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20"/>
          <p:cNvSpPr txBox="1"/>
          <p:nvPr>
            <p:ph idx="1" type="subTitle"/>
          </p:nvPr>
        </p:nvSpPr>
        <p:spPr>
          <a:xfrm>
            <a:off x="1207313" y="1871438"/>
            <a:ext cx="4687800" cy="21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 Medium"/>
              <a:buNone/>
              <a:defRPr sz="2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18" name="Google Shape;218;p20"/>
          <p:cNvSpPr/>
          <p:nvPr/>
        </p:nvSpPr>
        <p:spPr>
          <a:xfrm flipH="1">
            <a:off x="5843564" y="3757516"/>
            <a:ext cx="1981184" cy="336633"/>
          </a:xfrm>
          <a:custGeom>
            <a:rect b="b" l="l" r="r" t="t"/>
            <a:pathLst>
              <a:path extrusionOk="0" h="3269" w="19239">
                <a:moveTo>
                  <a:pt x="1534" y="0"/>
                </a:moveTo>
                <a:cubicBezTo>
                  <a:pt x="746" y="0"/>
                  <a:pt x="90" y="613"/>
                  <a:pt x="48" y="1409"/>
                </a:cubicBezTo>
                <a:cubicBezTo>
                  <a:pt x="0" y="2230"/>
                  <a:pt x="631" y="2930"/>
                  <a:pt x="1451" y="2977"/>
                </a:cubicBezTo>
                <a:lnTo>
                  <a:pt x="6800" y="3269"/>
                </a:lnTo>
                <a:lnTo>
                  <a:pt x="11291" y="3269"/>
                </a:lnTo>
                <a:lnTo>
                  <a:pt x="17770" y="3101"/>
                </a:lnTo>
                <a:cubicBezTo>
                  <a:pt x="18590" y="3079"/>
                  <a:pt x="19239" y="2394"/>
                  <a:pt x="19217" y="1574"/>
                </a:cubicBezTo>
                <a:cubicBezTo>
                  <a:pt x="19199" y="761"/>
                  <a:pt x="18532" y="122"/>
                  <a:pt x="17727" y="122"/>
                </a:cubicBezTo>
                <a:cubicBezTo>
                  <a:pt x="17716" y="122"/>
                  <a:pt x="17705" y="122"/>
                  <a:pt x="17693" y="123"/>
                </a:cubicBezTo>
                <a:lnTo>
                  <a:pt x="11233" y="294"/>
                </a:lnTo>
                <a:lnTo>
                  <a:pt x="6924" y="294"/>
                </a:lnTo>
                <a:lnTo>
                  <a:pt x="1615" y="2"/>
                </a:lnTo>
                <a:cubicBezTo>
                  <a:pt x="1588" y="1"/>
                  <a:pt x="1561" y="0"/>
                  <a:pt x="15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 flipH="1">
            <a:off x="6093580" y="3014233"/>
            <a:ext cx="666470" cy="1007532"/>
          </a:xfrm>
          <a:custGeom>
            <a:rect b="b" l="l" r="r" t="t"/>
            <a:pathLst>
              <a:path extrusionOk="0" h="9784" w="6472">
                <a:moveTo>
                  <a:pt x="2706" y="0"/>
                </a:moveTo>
                <a:cubicBezTo>
                  <a:pt x="2538" y="0"/>
                  <a:pt x="2368" y="37"/>
                  <a:pt x="2206" y="115"/>
                </a:cubicBezTo>
                <a:cubicBezTo>
                  <a:pt x="1630" y="392"/>
                  <a:pt x="1390" y="1081"/>
                  <a:pt x="1667" y="1657"/>
                </a:cubicBezTo>
                <a:lnTo>
                  <a:pt x="3679" y="5846"/>
                </a:lnTo>
                <a:lnTo>
                  <a:pt x="723" y="7643"/>
                </a:lnTo>
                <a:cubicBezTo>
                  <a:pt x="176" y="7971"/>
                  <a:pt x="1" y="8682"/>
                  <a:pt x="332" y="9229"/>
                </a:cubicBezTo>
                <a:cubicBezTo>
                  <a:pt x="551" y="9586"/>
                  <a:pt x="930" y="9783"/>
                  <a:pt x="1320" y="9783"/>
                </a:cubicBezTo>
                <a:cubicBezTo>
                  <a:pt x="1525" y="9783"/>
                  <a:pt x="1732" y="9729"/>
                  <a:pt x="1918" y="9615"/>
                </a:cubicBezTo>
                <a:lnTo>
                  <a:pt x="5772" y="7279"/>
                </a:lnTo>
                <a:cubicBezTo>
                  <a:pt x="6282" y="6969"/>
                  <a:pt x="6472" y="6327"/>
                  <a:pt x="6217" y="5791"/>
                </a:cubicBezTo>
                <a:lnTo>
                  <a:pt x="3749" y="654"/>
                </a:lnTo>
                <a:cubicBezTo>
                  <a:pt x="3549" y="242"/>
                  <a:pt x="3136" y="0"/>
                  <a:pt x="27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 flipH="1">
            <a:off x="7017505" y="3018043"/>
            <a:ext cx="591400" cy="942862"/>
          </a:xfrm>
          <a:custGeom>
            <a:rect b="b" l="l" r="r" t="t"/>
            <a:pathLst>
              <a:path extrusionOk="0" h="9156" w="5743">
                <a:moveTo>
                  <a:pt x="4031" y="1"/>
                </a:moveTo>
                <a:cubicBezTo>
                  <a:pt x="3619" y="1"/>
                  <a:pt x="3219" y="222"/>
                  <a:pt x="3012" y="614"/>
                </a:cubicBezTo>
                <a:lnTo>
                  <a:pt x="296" y="5710"/>
                </a:lnTo>
                <a:cubicBezTo>
                  <a:pt x="1" y="6265"/>
                  <a:pt x="201" y="6954"/>
                  <a:pt x="748" y="7260"/>
                </a:cubicBezTo>
                <a:lnTo>
                  <a:pt x="3858" y="9010"/>
                </a:lnTo>
                <a:cubicBezTo>
                  <a:pt x="4037" y="9108"/>
                  <a:pt x="4230" y="9156"/>
                  <a:pt x="4423" y="9156"/>
                </a:cubicBezTo>
                <a:cubicBezTo>
                  <a:pt x="4828" y="9156"/>
                  <a:pt x="5218" y="8944"/>
                  <a:pt x="5429" y="8569"/>
                </a:cubicBezTo>
                <a:cubicBezTo>
                  <a:pt x="5743" y="8011"/>
                  <a:pt x="5546" y="7307"/>
                  <a:pt x="4988" y="6997"/>
                </a:cubicBezTo>
                <a:lnTo>
                  <a:pt x="2863" y="5802"/>
                </a:lnTo>
                <a:lnTo>
                  <a:pt x="5050" y="1700"/>
                </a:lnTo>
                <a:cubicBezTo>
                  <a:pt x="5349" y="1135"/>
                  <a:pt x="5138" y="435"/>
                  <a:pt x="4572" y="136"/>
                </a:cubicBezTo>
                <a:cubicBezTo>
                  <a:pt x="4400" y="44"/>
                  <a:pt x="4214" y="1"/>
                  <a:pt x="40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 flipH="1">
            <a:off x="6498596" y="3041007"/>
            <a:ext cx="693965" cy="607876"/>
          </a:xfrm>
          <a:custGeom>
            <a:rect b="b" l="l" r="r" t="t"/>
            <a:pathLst>
              <a:path extrusionOk="0" h="5903" w="6739">
                <a:moveTo>
                  <a:pt x="1" y="1"/>
                </a:moveTo>
                <a:lnTo>
                  <a:pt x="1" y="5068"/>
                </a:lnTo>
                <a:cubicBezTo>
                  <a:pt x="1" y="5531"/>
                  <a:pt x="373" y="5903"/>
                  <a:pt x="836" y="5903"/>
                </a:cubicBezTo>
                <a:lnTo>
                  <a:pt x="5903" y="5903"/>
                </a:lnTo>
                <a:cubicBezTo>
                  <a:pt x="6366" y="5903"/>
                  <a:pt x="6738" y="5531"/>
                  <a:pt x="6738" y="5068"/>
                </a:cubicBezTo>
                <a:lnTo>
                  <a:pt x="67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 flipH="1">
            <a:off x="6889806" y="3212977"/>
            <a:ext cx="194627" cy="172796"/>
          </a:xfrm>
          <a:custGeom>
            <a:rect b="b" l="l" r="r" t="t"/>
            <a:pathLst>
              <a:path extrusionOk="0" h="1678" w="1890">
                <a:moveTo>
                  <a:pt x="1780" y="110"/>
                </a:moveTo>
                <a:lnTo>
                  <a:pt x="1780" y="1247"/>
                </a:lnTo>
                <a:cubicBezTo>
                  <a:pt x="1780" y="1426"/>
                  <a:pt x="1634" y="1568"/>
                  <a:pt x="1459" y="1568"/>
                </a:cubicBezTo>
                <a:lnTo>
                  <a:pt x="431" y="1568"/>
                </a:lnTo>
                <a:cubicBezTo>
                  <a:pt x="256" y="1568"/>
                  <a:pt x="110" y="1426"/>
                  <a:pt x="110" y="1247"/>
                </a:cubicBezTo>
                <a:lnTo>
                  <a:pt x="110" y="110"/>
                </a:lnTo>
                <a:close/>
                <a:moveTo>
                  <a:pt x="1" y="0"/>
                </a:moveTo>
                <a:lnTo>
                  <a:pt x="1" y="1247"/>
                </a:lnTo>
                <a:cubicBezTo>
                  <a:pt x="1" y="1484"/>
                  <a:pt x="194" y="1677"/>
                  <a:pt x="431" y="1677"/>
                </a:cubicBezTo>
                <a:lnTo>
                  <a:pt x="1459" y="1677"/>
                </a:lnTo>
                <a:cubicBezTo>
                  <a:pt x="1696" y="1677"/>
                  <a:pt x="1889" y="1484"/>
                  <a:pt x="1889" y="1247"/>
                </a:cubicBezTo>
                <a:lnTo>
                  <a:pt x="18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 flipH="1">
            <a:off x="7187516" y="3193824"/>
            <a:ext cx="11431" cy="245601"/>
          </a:xfrm>
          <a:custGeom>
            <a:rect b="b" l="l" r="r" t="t"/>
            <a:pathLst>
              <a:path extrusionOk="0" h="2385" w="111">
                <a:moveTo>
                  <a:pt x="1" y="0"/>
                </a:moveTo>
                <a:lnTo>
                  <a:pt x="1" y="2385"/>
                </a:lnTo>
                <a:lnTo>
                  <a:pt x="110" y="2385"/>
                </a:lnTo>
                <a:lnTo>
                  <a:pt x="1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 flipH="1">
            <a:off x="6492203" y="3193824"/>
            <a:ext cx="11431" cy="245601"/>
          </a:xfrm>
          <a:custGeom>
            <a:rect b="b" l="l" r="r" t="t"/>
            <a:pathLst>
              <a:path extrusionOk="0" h="2385" w="111">
                <a:moveTo>
                  <a:pt x="1" y="0"/>
                </a:moveTo>
                <a:lnTo>
                  <a:pt x="1" y="2385"/>
                </a:lnTo>
                <a:lnTo>
                  <a:pt x="110" y="2385"/>
                </a:lnTo>
                <a:lnTo>
                  <a:pt x="1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 flipH="1">
            <a:off x="6681482" y="2655876"/>
            <a:ext cx="329013" cy="324791"/>
          </a:xfrm>
          <a:custGeom>
            <a:rect b="b" l="l" r="r" t="t"/>
            <a:pathLst>
              <a:path extrusionOk="0" h="3154" w="3195">
                <a:moveTo>
                  <a:pt x="1598" y="0"/>
                </a:moveTo>
                <a:cubicBezTo>
                  <a:pt x="716" y="0"/>
                  <a:pt x="1" y="707"/>
                  <a:pt x="1" y="1579"/>
                </a:cubicBezTo>
                <a:cubicBezTo>
                  <a:pt x="1" y="2100"/>
                  <a:pt x="260" y="2567"/>
                  <a:pt x="657" y="2851"/>
                </a:cubicBezTo>
                <a:cubicBezTo>
                  <a:pt x="920" y="3041"/>
                  <a:pt x="1244" y="3154"/>
                  <a:pt x="1598" y="3154"/>
                </a:cubicBezTo>
                <a:cubicBezTo>
                  <a:pt x="1944" y="3154"/>
                  <a:pt x="2269" y="3044"/>
                  <a:pt x="2531" y="2858"/>
                </a:cubicBezTo>
                <a:cubicBezTo>
                  <a:pt x="2932" y="2570"/>
                  <a:pt x="3195" y="2104"/>
                  <a:pt x="3195" y="1579"/>
                </a:cubicBezTo>
                <a:cubicBezTo>
                  <a:pt x="3195" y="707"/>
                  <a:pt x="2480" y="0"/>
                  <a:pt x="1598" y="0"/>
                </a:cubicBezTo>
                <a:close/>
              </a:path>
            </a:pathLst>
          </a:custGeom>
          <a:solidFill>
            <a:srgbClr val="FBD77B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 flipH="1">
            <a:off x="6738531" y="2651551"/>
            <a:ext cx="215944" cy="43765"/>
          </a:xfrm>
          <a:custGeom>
            <a:rect b="b" l="l" r="r" t="t"/>
            <a:pathLst>
              <a:path extrusionOk="0" h="425" w="2097">
                <a:moveTo>
                  <a:pt x="1057" y="0"/>
                </a:moveTo>
                <a:cubicBezTo>
                  <a:pt x="436" y="0"/>
                  <a:pt x="0" y="425"/>
                  <a:pt x="0" y="425"/>
                </a:cubicBezTo>
                <a:lnTo>
                  <a:pt x="2097" y="425"/>
                </a:lnTo>
                <a:cubicBezTo>
                  <a:pt x="1725" y="106"/>
                  <a:pt x="1368" y="0"/>
                  <a:pt x="10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 flipH="1">
            <a:off x="6832754" y="2792525"/>
            <a:ext cx="37999" cy="11328"/>
          </a:xfrm>
          <a:custGeom>
            <a:rect b="b" l="l" r="r" t="t"/>
            <a:pathLst>
              <a:path extrusionOk="0" h="110" w="369">
                <a:moveTo>
                  <a:pt x="55" y="0"/>
                </a:moveTo>
                <a:cubicBezTo>
                  <a:pt x="26" y="0"/>
                  <a:pt x="0" y="26"/>
                  <a:pt x="0" y="55"/>
                </a:cubicBezTo>
                <a:cubicBezTo>
                  <a:pt x="0" y="84"/>
                  <a:pt x="26" y="109"/>
                  <a:pt x="55" y="109"/>
                </a:cubicBezTo>
                <a:lnTo>
                  <a:pt x="314" y="109"/>
                </a:lnTo>
                <a:cubicBezTo>
                  <a:pt x="343" y="109"/>
                  <a:pt x="368" y="84"/>
                  <a:pt x="368" y="55"/>
                </a:cubicBezTo>
                <a:cubicBezTo>
                  <a:pt x="368" y="26"/>
                  <a:pt x="343" y="0"/>
                  <a:pt x="31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 flipH="1">
            <a:off x="6706605" y="2792525"/>
            <a:ext cx="39131" cy="11328"/>
          </a:xfrm>
          <a:custGeom>
            <a:rect b="b" l="l" r="r" t="t"/>
            <a:pathLst>
              <a:path extrusionOk="0" h="110" w="380">
                <a:moveTo>
                  <a:pt x="55" y="0"/>
                </a:moveTo>
                <a:cubicBezTo>
                  <a:pt x="26" y="0"/>
                  <a:pt x="0" y="26"/>
                  <a:pt x="0" y="55"/>
                </a:cubicBezTo>
                <a:cubicBezTo>
                  <a:pt x="0" y="84"/>
                  <a:pt x="26" y="109"/>
                  <a:pt x="55" y="109"/>
                </a:cubicBezTo>
                <a:lnTo>
                  <a:pt x="325" y="109"/>
                </a:lnTo>
                <a:cubicBezTo>
                  <a:pt x="358" y="109"/>
                  <a:pt x="379" y="84"/>
                  <a:pt x="379" y="55"/>
                </a:cubicBezTo>
                <a:cubicBezTo>
                  <a:pt x="379" y="26"/>
                  <a:pt x="358" y="0"/>
                  <a:pt x="3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 flipH="1">
            <a:off x="6990106" y="2774504"/>
            <a:ext cx="75174" cy="74350"/>
          </a:xfrm>
          <a:custGeom>
            <a:rect b="b" l="l" r="r" t="t"/>
            <a:pathLst>
              <a:path extrusionOk="0" h="722" w="730">
                <a:moveTo>
                  <a:pt x="365" y="0"/>
                </a:moveTo>
                <a:cubicBezTo>
                  <a:pt x="165" y="0"/>
                  <a:pt x="1" y="164"/>
                  <a:pt x="1" y="361"/>
                </a:cubicBezTo>
                <a:cubicBezTo>
                  <a:pt x="1" y="562"/>
                  <a:pt x="165" y="722"/>
                  <a:pt x="365" y="722"/>
                </a:cubicBezTo>
                <a:cubicBezTo>
                  <a:pt x="566" y="722"/>
                  <a:pt x="730" y="562"/>
                  <a:pt x="730" y="361"/>
                </a:cubicBezTo>
                <a:cubicBezTo>
                  <a:pt x="730" y="164"/>
                  <a:pt x="566" y="0"/>
                  <a:pt x="365" y="0"/>
                </a:cubicBezTo>
                <a:close/>
              </a:path>
            </a:pathLst>
          </a:custGeom>
          <a:solidFill>
            <a:srgbClr val="FBD77B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 flipH="1">
            <a:off x="6780235" y="2866462"/>
            <a:ext cx="63125" cy="63125"/>
          </a:xfrm>
          <a:custGeom>
            <a:rect b="b" l="l" r="r" t="t"/>
            <a:pathLst>
              <a:path extrusionOk="0" h="613" w="613">
                <a:moveTo>
                  <a:pt x="307" y="95"/>
                </a:moveTo>
                <a:cubicBezTo>
                  <a:pt x="423" y="95"/>
                  <a:pt x="514" y="190"/>
                  <a:pt x="514" y="307"/>
                </a:cubicBezTo>
                <a:cubicBezTo>
                  <a:pt x="514" y="423"/>
                  <a:pt x="423" y="514"/>
                  <a:pt x="307" y="514"/>
                </a:cubicBezTo>
                <a:cubicBezTo>
                  <a:pt x="190" y="514"/>
                  <a:pt x="95" y="423"/>
                  <a:pt x="95" y="307"/>
                </a:cubicBezTo>
                <a:cubicBezTo>
                  <a:pt x="95" y="190"/>
                  <a:pt x="190" y="95"/>
                  <a:pt x="307" y="95"/>
                </a:cubicBezTo>
                <a:close/>
                <a:moveTo>
                  <a:pt x="307" y="0"/>
                </a:moveTo>
                <a:cubicBezTo>
                  <a:pt x="139" y="0"/>
                  <a:pt x="0" y="139"/>
                  <a:pt x="0" y="307"/>
                </a:cubicBezTo>
                <a:cubicBezTo>
                  <a:pt x="0" y="474"/>
                  <a:pt x="139" y="613"/>
                  <a:pt x="307" y="613"/>
                </a:cubicBezTo>
                <a:cubicBezTo>
                  <a:pt x="474" y="613"/>
                  <a:pt x="613" y="474"/>
                  <a:pt x="613" y="307"/>
                </a:cubicBezTo>
                <a:cubicBezTo>
                  <a:pt x="613" y="139"/>
                  <a:pt x="474" y="0"/>
                  <a:pt x="30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 flipH="1">
            <a:off x="6522281" y="3587605"/>
            <a:ext cx="671001" cy="561433"/>
          </a:xfrm>
          <a:custGeom>
            <a:rect b="b" l="l" r="r" t="t"/>
            <a:pathLst>
              <a:path extrusionOk="0" h="5452" w="6516">
                <a:moveTo>
                  <a:pt x="1" y="1"/>
                </a:moveTo>
                <a:lnTo>
                  <a:pt x="1" y="5451"/>
                </a:lnTo>
                <a:lnTo>
                  <a:pt x="6515" y="5451"/>
                </a:lnTo>
                <a:lnTo>
                  <a:pt x="651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 flipH="1">
            <a:off x="5823987" y="3770079"/>
            <a:ext cx="1032555" cy="634959"/>
          </a:xfrm>
          <a:custGeom>
            <a:rect b="b" l="l" r="r" t="t"/>
            <a:pathLst>
              <a:path extrusionOk="0" h="6166" w="10027">
                <a:moveTo>
                  <a:pt x="8327" y="0"/>
                </a:moveTo>
                <a:cubicBezTo>
                  <a:pt x="8111" y="0"/>
                  <a:pt x="7891" y="47"/>
                  <a:pt x="7682" y="146"/>
                </a:cubicBezTo>
                <a:lnTo>
                  <a:pt x="1054" y="3336"/>
                </a:lnTo>
                <a:cubicBezTo>
                  <a:pt x="314" y="3690"/>
                  <a:pt x="1" y="4580"/>
                  <a:pt x="358" y="5323"/>
                </a:cubicBezTo>
                <a:cubicBezTo>
                  <a:pt x="613" y="5856"/>
                  <a:pt x="1146" y="6165"/>
                  <a:pt x="1700" y="6165"/>
                </a:cubicBezTo>
                <a:cubicBezTo>
                  <a:pt x="1918" y="6165"/>
                  <a:pt x="2137" y="6118"/>
                  <a:pt x="2345" y="6020"/>
                </a:cubicBezTo>
                <a:lnTo>
                  <a:pt x="8973" y="2830"/>
                </a:lnTo>
                <a:cubicBezTo>
                  <a:pt x="9713" y="2476"/>
                  <a:pt x="10027" y="1586"/>
                  <a:pt x="9669" y="843"/>
                </a:cubicBezTo>
                <a:cubicBezTo>
                  <a:pt x="9415" y="310"/>
                  <a:pt x="8883" y="0"/>
                  <a:pt x="83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 flipH="1">
            <a:off x="6700640" y="4107635"/>
            <a:ext cx="654113" cy="494086"/>
          </a:xfrm>
          <a:custGeom>
            <a:rect b="b" l="l" r="r" t="t"/>
            <a:pathLst>
              <a:path extrusionOk="0" h="4798" w="6352">
                <a:moveTo>
                  <a:pt x="4697" y="0"/>
                </a:moveTo>
                <a:cubicBezTo>
                  <a:pt x="3948" y="577"/>
                  <a:pt x="2953" y="739"/>
                  <a:pt x="2071" y="739"/>
                </a:cubicBezTo>
                <a:cubicBezTo>
                  <a:pt x="943" y="739"/>
                  <a:pt x="1" y="474"/>
                  <a:pt x="1" y="474"/>
                </a:cubicBezTo>
                <a:lnTo>
                  <a:pt x="1" y="474"/>
                </a:lnTo>
                <a:lnTo>
                  <a:pt x="4172" y="4798"/>
                </a:lnTo>
                <a:lnTo>
                  <a:pt x="6352" y="3103"/>
                </a:lnTo>
                <a:lnTo>
                  <a:pt x="46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"/>
          <p:cNvSpPr/>
          <p:nvPr/>
        </p:nvSpPr>
        <p:spPr>
          <a:xfrm flipH="1">
            <a:off x="6694256" y="4101868"/>
            <a:ext cx="666882" cy="505517"/>
          </a:xfrm>
          <a:custGeom>
            <a:rect b="b" l="l" r="r" t="t"/>
            <a:pathLst>
              <a:path extrusionOk="0" h="4909" w="6476">
                <a:moveTo>
                  <a:pt x="4740" y="136"/>
                </a:moveTo>
                <a:lnTo>
                  <a:pt x="6344" y="3144"/>
                </a:lnTo>
                <a:lnTo>
                  <a:pt x="4241" y="4781"/>
                </a:lnTo>
                <a:lnTo>
                  <a:pt x="234" y="632"/>
                </a:lnTo>
                <a:lnTo>
                  <a:pt x="234" y="632"/>
                </a:lnTo>
                <a:cubicBezTo>
                  <a:pt x="562" y="707"/>
                  <a:pt x="1291" y="847"/>
                  <a:pt x="2121" y="847"/>
                </a:cubicBezTo>
                <a:cubicBezTo>
                  <a:pt x="2997" y="847"/>
                  <a:pt x="3988" y="690"/>
                  <a:pt x="4740" y="136"/>
                </a:cubicBezTo>
                <a:close/>
                <a:moveTo>
                  <a:pt x="4759" y="0"/>
                </a:moveTo>
                <a:cubicBezTo>
                  <a:pt x="4748" y="0"/>
                  <a:pt x="4737" y="4"/>
                  <a:pt x="4726" y="12"/>
                </a:cubicBezTo>
                <a:cubicBezTo>
                  <a:pt x="3990" y="579"/>
                  <a:pt x="3004" y="737"/>
                  <a:pt x="2130" y="737"/>
                </a:cubicBezTo>
                <a:cubicBezTo>
                  <a:pt x="1023" y="737"/>
                  <a:pt x="94" y="483"/>
                  <a:pt x="77" y="479"/>
                </a:cubicBezTo>
                <a:cubicBezTo>
                  <a:pt x="72" y="477"/>
                  <a:pt x="67" y="477"/>
                  <a:pt x="62" y="477"/>
                </a:cubicBezTo>
                <a:cubicBezTo>
                  <a:pt x="42" y="477"/>
                  <a:pt x="24" y="487"/>
                  <a:pt x="15" y="504"/>
                </a:cubicBezTo>
                <a:cubicBezTo>
                  <a:pt x="1" y="526"/>
                  <a:pt x="5" y="552"/>
                  <a:pt x="23" y="570"/>
                </a:cubicBezTo>
                <a:lnTo>
                  <a:pt x="4193" y="4890"/>
                </a:lnTo>
                <a:cubicBezTo>
                  <a:pt x="4204" y="4905"/>
                  <a:pt x="4219" y="4908"/>
                  <a:pt x="4234" y="4908"/>
                </a:cubicBezTo>
                <a:cubicBezTo>
                  <a:pt x="4245" y="4908"/>
                  <a:pt x="4259" y="4905"/>
                  <a:pt x="4266" y="4898"/>
                </a:cubicBezTo>
                <a:lnTo>
                  <a:pt x="6447" y="3202"/>
                </a:lnTo>
                <a:cubicBezTo>
                  <a:pt x="6468" y="3188"/>
                  <a:pt x="6476" y="3159"/>
                  <a:pt x="6461" y="3133"/>
                </a:cubicBezTo>
                <a:lnTo>
                  <a:pt x="4810" y="27"/>
                </a:lnTo>
                <a:cubicBezTo>
                  <a:pt x="4799" y="16"/>
                  <a:pt x="4788" y="5"/>
                  <a:pt x="4770" y="1"/>
                </a:cubicBezTo>
                <a:cubicBezTo>
                  <a:pt x="4766" y="0"/>
                  <a:pt x="4762" y="0"/>
                  <a:pt x="47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"/>
          <p:cNvSpPr/>
          <p:nvPr/>
        </p:nvSpPr>
        <p:spPr>
          <a:xfrm flipH="1">
            <a:off x="6720521" y="3753911"/>
            <a:ext cx="1126368" cy="698084"/>
          </a:xfrm>
          <a:custGeom>
            <a:rect b="b" l="l" r="r" t="t"/>
            <a:pathLst>
              <a:path extrusionOk="0" h="6779" w="10938">
                <a:moveTo>
                  <a:pt x="1698" y="0"/>
                </a:moveTo>
                <a:cubicBezTo>
                  <a:pt x="1154" y="0"/>
                  <a:pt x="631" y="300"/>
                  <a:pt x="368" y="817"/>
                </a:cubicBezTo>
                <a:cubicBezTo>
                  <a:pt x="0" y="1554"/>
                  <a:pt x="296" y="2447"/>
                  <a:pt x="1028" y="2819"/>
                </a:cubicBezTo>
                <a:lnTo>
                  <a:pt x="8568" y="6621"/>
                </a:lnTo>
                <a:cubicBezTo>
                  <a:pt x="8783" y="6727"/>
                  <a:pt x="9009" y="6778"/>
                  <a:pt x="9235" y="6778"/>
                </a:cubicBezTo>
                <a:cubicBezTo>
                  <a:pt x="9782" y="6778"/>
                  <a:pt x="10303" y="6479"/>
                  <a:pt x="10566" y="5962"/>
                </a:cubicBezTo>
                <a:cubicBezTo>
                  <a:pt x="10938" y="5225"/>
                  <a:pt x="10642" y="4332"/>
                  <a:pt x="9906" y="3960"/>
                </a:cubicBezTo>
                <a:lnTo>
                  <a:pt x="2370" y="161"/>
                </a:lnTo>
                <a:cubicBezTo>
                  <a:pt x="2154" y="52"/>
                  <a:pt x="1924" y="0"/>
                  <a:pt x="16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 flipH="1">
            <a:off x="6307160" y="4044922"/>
            <a:ext cx="805078" cy="608597"/>
          </a:xfrm>
          <a:custGeom>
            <a:rect b="b" l="l" r="r" t="t"/>
            <a:pathLst>
              <a:path extrusionOk="0" h="5910" w="7818">
                <a:moveTo>
                  <a:pt x="2021" y="0"/>
                </a:moveTo>
                <a:lnTo>
                  <a:pt x="1" y="3810"/>
                </a:lnTo>
                <a:lnTo>
                  <a:pt x="2699" y="5910"/>
                </a:lnTo>
                <a:lnTo>
                  <a:pt x="7817" y="616"/>
                </a:lnTo>
                <a:lnTo>
                  <a:pt x="7817" y="616"/>
                </a:lnTo>
                <a:cubicBezTo>
                  <a:pt x="7817" y="616"/>
                  <a:pt x="6684" y="929"/>
                  <a:pt x="5315" y="929"/>
                </a:cubicBezTo>
                <a:cubicBezTo>
                  <a:pt x="4215" y="929"/>
                  <a:pt x="2962" y="728"/>
                  <a:pt x="20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 flipH="1">
            <a:off x="6299643" y="4038023"/>
            <a:ext cx="820422" cy="622293"/>
          </a:xfrm>
          <a:custGeom>
            <a:rect b="b" l="l" r="r" t="t"/>
            <a:pathLst>
              <a:path extrusionOk="0" h="6043" w="7967">
                <a:moveTo>
                  <a:pt x="2119" y="166"/>
                </a:moveTo>
                <a:cubicBezTo>
                  <a:pt x="3063" y="864"/>
                  <a:pt x="4305" y="1058"/>
                  <a:pt x="5396" y="1058"/>
                </a:cubicBezTo>
                <a:cubicBezTo>
                  <a:pt x="6408" y="1058"/>
                  <a:pt x="7291" y="891"/>
                  <a:pt x="7689" y="804"/>
                </a:cubicBezTo>
                <a:lnTo>
                  <a:pt x="7689" y="804"/>
                </a:lnTo>
                <a:lnTo>
                  <a:pt x="2768" y="5889"/>
                </a:lnTo>
                <a:lnTo>
                  <a:pt x="161" y="3862"/>
                </a:lnTo>
                <a:lnTo>
                  <a:pt x="2119" y="166"/>
                </a:lnTo>
                <a:close/>
                <a:moveTo>
                  <a:pt x="2096" y="0"/>
                </a:moveTo>
                <a:cubicBezTo>
                  <a:pt x="2091" y="0"/>
                  <a:pt x="2086" y="1"/>
                  <a:pt x="2082" y="2"/>
                </a:cubicBezTo>
                <a:cubicBezTo>
                  <a:pt x="2064" y="5"/>
                  <a:pt x="2046" y="20"/>
                  <a:pt x="2038" y="38"/>
                </a:cubicBezTo>
                <a:lnTo>
                  <a:pt x="15" y="3848"/>
                </a:lnTo>
                <a:cubicBezTo>
                  <a:pt x="0" y="3877"/>
                  <a:pt x="8" y="3910"/>
                  <a:pt x="33" y="3932"/>
                </a:cubicBezTo>
                <a:lnTo>
                  <a:pt x="2735" y="6032"/>
                </a:lnTo>
                <a:cubicBezTo>
                  <a:pt x="2746" y="6039"/>
                  <a:pt x="2760" y="6043"/>
                  <a:pt x="2775" y="6043"/>
                </a:cubicBezTo>
                <a:cubicBezTo>
                  <a:pt x="2793" y="6043"/>
                  <a:pt x="2811" y="6039"/>
                  <a:pt x="2822" y="6024"/>
                </a:cubicBezTo>
                <a:lnTo>
                  <a:pt x="7941" y="731"/>
                </a:lnTo>
                <a:cubicBezTo>
                  <a:pt x="7963" y="709"/>
                  <a:pt x="7966" y="676"/>
                  <a:pt x="7952" y="651"/>
                </a:cubicBezTo>
                <a:cubicBezTo>
                  <a:pt x="7940" y="630"/>
                  <a:pt x="7917" y="619"/>
                  <a:pt x="7893" y="619"/>
                </a:cubicBezTo>
                <a:cubicBezTo>
                  <a:pt x="7887" y="619"/>
                  <a:pt x="7881" y="620"/>
                  <a:pt x="7875" y="621"/>
                </a:cubicBezTo>
                <a:cubicBezTo>
                  <a:pt x="7855" y="627"/>
                  <a:pt x="6737" y="928"/>
                  <a:pt x="5393" y="928"/>
                </a:cubicBezTo>
                <a:cubicBezTo>
                  <a:pt x="4302" y="928"/>
                  <a:pt x="3061" y="730"/>
                  <a:pt x="2137" y="16"/>
                </a:cubicBezTo>
                <a:cubicBezTo>
                  <a:pt x="2126" y="5"/>
                  <a:pt x="2110" y="0"/>
                  <a:pt x="20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7194404" y="4316880"/>
            <a:ext cx="398868" cy="408119"/>
          </a:xfrm>
          <a:custGeom>
            <a:rect b="b" l="l" r="r" t="t"/>
            <a:pathLst>
              <a:path extrusionOk="0" h="3890" w="3802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39" name="Google Shape;239;p20"/>
          <p:cNvSpPr/>
          <p:nvPr/>
        </p:nvSpPr>
        <p:spPr>
          <a:xfrm>
            <a:off x="5910668" y="3213837"/>
            <a:ext cx="167202" cy="171082"/>
          </a:xfrm>
          <a:custGeom>
            <a:rect b="b" l="l" r="r" t="t"/>
            <a:pathLst>
              <a:path extrusionOk="0" h="3890" w="3802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  <p:extLst>
    <p:ext uri="{DCECCB84-F9BA-43D5-87BE-67443E8EF086}">
      <p15:sldGuideLst>
        <p15:guide id="1" pos="744">
          <p15:clr>
            <a:srgbClr val="FA7B17"/>
          </p15:clr>
        </p15:guide>
        <p15:guide id="2" pos="371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 2">
  <p:cSld name="CUSTOM_4_1">
    <p:bg>
      <p:bgPr>
        <a:solidFill>
          <a:srgbClr val="000000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/>
          <p:nvPr/>
        </p:nvSpPr>
        <p:spPr>
          <a:xfrm rot="5400000">
            <a:off x="2316538" y="-838287"/>
            <a:ext cx="3310500" cy="6820200"/>
          </a:xfrm>
          <a:prstGeom prst="round2SameRect">
            <a:avLst>
              <a:gd fmla="val 19419" name="adj1"/>
              <a:gd fmla="val 0" name="adj2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</a:endParaRPr>
          </a:p>
        </p:txBody>
      </p:sp>
      <p:grpSp>
        <p:nvGrpSpPr>
          <p:cNvPr id="242" name="Google Shape;242;p21"/>
          <p:cNvGrpSpPr/>
          <p:nvPr/>
        </p:nvGrpSpPr>
        <p:grpSpPr>
          <a:xfrm>
            <a:off x="218200" y="2660455"/>
            <a:ext cx="2371856" cy="2361992"/>
            <a:chOff x="-1131625" y="-4036100"/>
            <a:chExt cx="2577824" cy="2567104"/>
          </a:xfrm>
        </p:grpSpPr>
        <p:sp>
          <p:nvSpPr>
            <p:cNvPr id="243" name="Google Shape;243;p21"/>
            <p:cNvSpPr/>
            <p:nvPr/>
          </p:nvSpPr>
          <p:spPr>
            <a:xfrm>
              <a:off x="-196651" y="-3025207"/>
              <a:ext cx="1127560" cy="831455"/>
            </a:xfrm>
            <a:custGeom>
              <a:rect b="b" l="l" r="r" t="t"/>
              <a:pathLst>
                <a:path extrusionOk="0" h="6273" w="8507">
                  <a:moveTo>
                    <a:pt x="1316" y="1"/>
                  </a:moveTo>
                  <a:cubicBezTo>
                    <a:pt x="1156" y="1"/>
                    <a:pt x="994" y="34"/>
                    <a:pt x="839" y="104"/>
                  </a:cubicBezTo>
                  <a:cubicBezTo>
                    <a:pt x="259" y="370"/>
                    <a:pt x="1" y="1052"/>
                    <a:pt x="267" y="1631"/>
                  </a:cubicBezTo>
                  <a:lnTo>
                    <a:pt x="2071" y="5598"/>
                  </a:lnTo>
                  <a:cubicBezTo>
                    <a:pt x="2214" y="5908"/>
                    <a:pt x="2483" y="6141"/>
                    <a:pt x="2811" y="6232"/>
                  </a:cubicBezTo>
                  <a:cubicBezTo>
                    <a:pt x="2914" y="6258"/>
                    <a:pt x="3019" y="6272"/>
                    <a:pt x="3121" y="6272"/>
                  </a:cubicBezTo>
                  <a:cubicBezTo>
                    <a:pt x="3351" y="6272"/>
                    <a:pt x="3581" y="6203"/>
                    <a:pt x="3774" y="6072"/>
                  </a:cubicBezTo>
                  <a:lnTo>
                    <a:pt x="7850" y="3272"/>
                  </a:lnTo>
                  <a:cubicBezTo>
                    <a:pt x="8375" y="2911"/>
                    <a:pt x="8506" y="2193"/>
                    <a:pt x="8145" y="1668"/>
                  </a:cubicBezTo>
                  <a:cubicBezTo>
                    <a:pt x="7921" y="1342"/>
                    <a:pt x="7560" y="1166"/>
                    <a:pt x="7192" y="1166"/>
                  </a:cubicBezTo>
                  <a:cubicBezTo>
                    <a:pt x="6967" y="1166"/>
                    <a:pt x="6740" y="1232"/>
                    <a:pt x="6541" y="1369"/>
                  </a:cubicBezTo>
                  <a:lnTo>
                    <a:pt x="3603" y="3389"/>
                  </a:lnTo>
                  <a:lnTo>
                    <a:pt x="2367" y="676"/>
                  </a:lnTo>
                  <a:cubicBezTo>
                    <a:pt x="2174" y="251"/>
                    <a:pt x="1754" y="1"/>
                    <a:pt x="1316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602595" y="-3164909"/>
              <a:ext cx="539193" cy="630914"/>
            </a:xfrm>
            <a:custGeom>
              <a:rect b="b" l="l" r="r" t="t"/>
              <a:pathLst>
                <a:path extrusionOk="0" h="4760" w="4068">
                  <a:moveTo>
                    <a:pt x="3311" y="0"/>
                  </a:moveTo>
                  <a:cubicBezTo>
                    <a:pt x="3214" y="0"/>
                    <a:pt x="3119" y="65"/>
                    <a:pt x="3041" y="210"/>
                  </a:cubicBezTo>
                  <a:cubicBezTo>
                    <a:pt x="2673" y="895"/>
                    <a:pt x="1382" y="1869"/>
                    <a:pt x="1382" y="1869"/>
                  </a:cubicBezTo>
                  <a:cubicBezTo>
                    <a:pt x="1642" y="1137"/>
                    <a:pt x="1411" y="470"/>
                    <a:pt x="1238" y="470"/>
                  </a:cubicBezTo>
                  <a:cubicBezTo>
                    <a:pt x="1200" y="470"/>
                    <a:pt x="1165" y="502"/>
                    <a:pt x="1138" y="574"/>
                  </a:cubicBezTo>
                  <a:cubicBezTo>
                    <a:pt x="992" y="972"/>
                    <a:pt x="1" y="2740"/>
                    <a:pt x="1" y="2740"/>
                  </a:cubicBezTo>
                  <a:lnTo>
                    <a:pt x="967" y="4760"/>
                  </a:lnTo>
                  <a:cubicBezTo>
                    <a:pt x="2899" y="4118"/>
                    <a:pt x="3249" y="3229"/>
                    <a:pt x="3708" y="1931"/>
                  </a:cubicBezTo>
                  <a:cubicBezTo>
                    <a:pt x="4068" y="904"/>
                    <a:pt x="3674" y="0"/>
                    <a:pt x="3311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824476" y="-2963175"/>
              <a:ext cx="136389" cy="225724"/>
            </a:xfrm>
            <a:custGeom>
              <a:rect b="b" l="l" r="r" t="t"/>
              <a:pathLst>
                <a:path extrusionOk="0" h="1703" w="1029">
                  <a:moveTo>
                    <a:pt x="139" y="0"/>
                  </a:moveTo>
                  <a:lnTo>
                    <a:pt x="0" y="117"/>
                  </a:lnTo>
                  <a:cubicBezTo>
                    <a:pt x="7" y="128"/>
                    <a:pt x="820" y="1123"/>
                    <a:pt x="846" y="1703"/>
                  </a:cubicBezTo>
                  <a:lnTo>
                    <a:pt x="1028" y="1696"/>
                  </a:lnTo>
                  <a:cubicBezTo>
                    <a:pt x="999" y="1054"/>
                    <a:pt x="175" y="44"/>
                    <a:pt x="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867950" y="-3141051"/>
              <a:ext cx="218567" cy="240304"/>
            </a:xfrm>
            <a:custGeom>
              <a:rect b="b" l="l" r="r" t="t"/>
              <a:pathLst>
                <a:path extrusionOk="0" h="1813" w="1649">
                  <a:moveTo>
                    <a:pt x="1488" y="1"/>
                  </a:moveTo>
                  <a:cubicBezTo>
                    <a:pt x="988" y="901"/>
                    <a:pt x="11" y="1660"/>
                    <a:pt x="0" y="1667"/>
                  </a:cubicBezTo>
                  <a:lnTo>
                    <a:pt x="110" y="1813"/>
                  </a:lnTo>
                  <a:cubicBezTo>
                    <a:pt x="153" y="1780"/>
                    <a:pt x="1127" y="1022"/>
                    <a:pt x="1648" y="88"/>
                  </a:cubicBezTo>
                  <a:lnTo>
                    <a:pt x="148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905593" y="-3058343"/>
              <a:ext cx="216181" cy="214590"/>
            </a:xfrm>
            <a:custGeom>
              <a:rect b="b" l="l" r="r" t="t"/>
              <a:pathLst>
                <a:path extrusionOk="0" h="1619" w="1631">
                  <a:moveTo>
                    <a:pt x="1466" y="0"/>
                  </a:moveTo>
                  <a:cubicBezTo>
                    <a:pt x="1295" y="339"/>
                    <a:pt x="788" y="857"/>
                    <a:pt x="41" y="1451"/>
                  </a:cubicBezTo>
                  <a:cubicBezTo>
                    <a:pt x="19" y="1466"/>
                    <a:pt x="4" y="1477"/>
                    <a:pt x="1" y="1480"/>
                  </a:cubicBezTo>
                  <a:lnTo>
                    <a:pt x="121" y="1619"/>
                  </a:lnTo>
                  <a:cubicBezTo>
                    <a:pt x="125" y="1615"/>
                    <a:pt x="135" y="1608"/>
                    <a:pt x="154" y="1593"/>
                  </a:cubicBezTo>
                  <a:cubicBezTo>
                    <a:pt x="598" y="1240"/>
                    <a:pt x="1382" y="573"/>
                    <a:pt x="1630" y="80"/>
                  </a:cubicBez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934621" y="-2941438"/>
              <a:ext cx="177478" cy="155740"/>
            </a:xfrm>
            <a:custGeom>
              <a:rect b="b" l="l" r="r" t="t"/>
              <a:pathLst>
                <a:path extrusionOk="0" h="1175" w="1339">
                  <a:moveTo>
                    <a:pt x="1185" y="0"/>
                  </a:moveTo>
                  <a:cubicBezTo>
                    <a:pt x="904" y="445"/>
                    <a:pt x="8" y="1018"/>
                    <a:pt x="0" y="1021"/>
                  </a:cubicBezTo>
                  <a:lnTo>
                    <a:pt x="95" y="1174"/>
                  </a:lnTo>
                  <a:cubicBezTo>
                    <a:pt x="135" y="1152"/>
                    <a:pt x="1036" y="576"/>
                    <a:pt x="1338" y="99"/>
                  </a:cubicBezTo>
                  <a:lnTo>
                    <a:pt x="11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765493" y="-2923545"/>
              <a:ext cx="92384" cy="191395"/>
            </a:xfrm>
            <a:custGeom>
              <a:rect b="b" l="l" r="r" t="t"/>
              <a:pathLst>
                <a:path extrusionOk="0" h="1444" w="697">
                  <a:moveTo>
                    <a:pt x="230" y="0"/>
                  </a:moveTo>
                  <a:lnTo>
                    <a:pt x="73" y="99"/>
                  </a:lnTo>
                  <a:cubicBezTo>
                    <a:pt x="91" y="124"/>
                    <a:pt x="471" y="755"/>
                    <a:pt x="0" y="1327"/>
                  </a:cubicBezTo>
                  <a:lnTo>
                    <a:pt x="139" y="1444"/>
                  </a:lnTo>
                  <a:cubicBezTo>
                    <a:pt x="697" y="770"/>
                    <a:pt x="234" y="8"/>
                    <a:pt x="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-173456" y="-3024676"/>
              <a:ext cx="414336" cy="472788"/>
            </a:xfrm>
            <a:custGeom>
              <a:rect b="b" l="l" r="r" t="t"/>
              <a:pathLst>
                <a:path extrusionOk="0" h="3567" w="3126">
                  <a:moveTo>
                    <a:pt x="1340" y="1"/>
                  </a:moveTo>
                  <a:cubicBezTo>
                    <a:pt x="1218" y="1"/>
                    <a:pt x="1093" y="20"/>
                    <a:pt x="970" y="60"/>
                  </a:cubicBezTo>
                  <a:cubicBezTo>
                    <a:pt x="343" y="264"/>
                    <a:pt x="1" y="935"/>
                    <a:pt x="201" y="1562"/>
                  </a:cubicBezTo>
                  <a:lnTo>
                    <a:pt x="854" y="3567"/>
                  </a:lnTo>
                  <a:lnTo>
                    <a:pt x="3125" y="2830"/>
                  </a:lnTo>
                  <a:lnTo>
                    <a:pt x="2472" y="825"/>
                  </a:lnTo>
                  <a:cubicBezTo>
                    <a:pt x="2311" y="321"/>
                    <a:pt x="1843" y="1"/>
                    <a:pt x="13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-703503" y="-3497862"/>
              <a:ext cx="439387" cy="360787"/>
            </a:xfrm>
            <a:custGeom>
              <a:rect b="b" l="l" r="r" t="t"/>
              <a:pathLst>
                <a:path extrusionOk="0" h="2722" w="3315">
                  <a:moveTo>
                    <a:pt x="2138" y="0"/>
                  </a:moveTo>
                  <a:cubicBezTo>
                    <a:pt x="1710" y="0"/>
                    <a:pt x="1280" y="150"/>
                    <a:pt x="952" y="411"/>
                  </a:cubicBezTo>
                  <a:cubicBezTo>
                    <a:pt x="292" y="932"/>
                    <a:pt x="0" y="1872"/>
                    <a:pt x="248" y="2675"/>
                  </a:cubicBezTo>
                  <a:cubicBezTo>
                    <a:pt x="810" y="2685"/>
                    <a:pt x="1047" y="2704"/>
                    <a:pt x="1608" y="2722"/>
                  </a:cubicBezTo>
                  <a:lnTo>
                    <a:pt x="3314" y="487"/>
                  </a:lnTo>
                  <a:cubicBezTo>
                    <a:pt x="2993" y="150"/>
                    <a:pt x="2567" y="0"/>
                    <a:pt x="2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-716625" y="-3509659"/>
              <a:ext cx="461124" cy="384778"/>
            </a:xfrm>
            <a:custGeom>
              <a:rect b="b" l="l" r="r" t="t"/>
              <a:pathLst>
                <a:path extrusionOk="0" h="2903" w="3479">
                  <a:moveTo>
                    <a:pt x="2239" y="0"/>
                  </a:moveTo>
                  <a:cubicBezTo>
                    <a:pt x="1791" y="0"/>
                    <a:pt x="1339" y="157"/>
                    <a:pt x="992" y="430"/>
                  </a:cubicBezTo>
                  <a:cubicBezTo>
                    <a:pt x="303" y="977"/>
                    <a:pt x="1" y="1947"/>
                    <a:pt x="260" y="2789"/>
                  </a:cubicBezTo>
                  <a:lnTo>
                    <a:pt x="282" y="2851"/>
                  </a:lnTo>
                  <a:lnTo>
                    <a:pt x="347" y="2855"/>
                  </a:lnTo>
                  <a:cubicBezTo>
                    <a:pt x="683" y="2862"/>
                    <a:pt x="898" y="2869"/>
                    <a:pt x="1149" y="2880"/>
                  </a:cubicBezTo>
                  <a:cubicBezTo>
                    <a:pt x="1310" y="2887"/>
                    <a:pt x="1481" y="2895"/>
                    <a:pt x="1703" y="2902"/>
                  </a:cubicBezTo>
                  <a:lnTo>
                    <a:pt x="1711" y="2720"/>
                  </a:lnTo>
                  <a:cubicBezTo>
                    <a:pt x="1488" y="2712"/>
                    <a:pt x="1317" y="2705"/>
                    <a:pt x="1156" y="2698"/>
                  </a:cubicBezTo>
                  <a:cubicBezTo>
                    <a:pt x="923" y="2691"/>
                    <a:pt x="719" y="2680"/>
                    <a:pt x="416" y="2672"/>
                  </a:cubicBezTo>
                  <a:cubicBezTo>
                    <a:pt x="216" y="1925"/>
                    <a:pt x="500" y="1054"/>
                    <a:pt x="1105" y="572"/>
                  </a:cubicBezTo>
                  <a:cubicBezTo>
                    <a:pt x="1410" y="331"/>
                    <a:pt x="1827" y="184"/>
                    <a:pt x="2243" y="184"/>
                  </a:cubicBezTo>
                  <a:cubicBezTo>
                    <a:pt x="2644" y="184"/>
                    <a:pt x="3045" y="320"/>
                    <a:pt x="3348" y="638"/>
                  </a:cubicBezTo>
                  <a:lnTo>
                    <a:pt x="3479" y="510"/>
                  </a:lnTo>
                  <a:cubicBezTo>
                    <a:pt x="3165" y="182"/>
                    <a:pt x="2724" y="0"/>
                    <a:pt x="2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-534376" y="-3449748"/>
              <a:ext cx="361053" cy="360522"/>
            </a:xfrm>
            <a:custGeom>
              <a:rect b="b" l="l" r="r" t="t"/>
              <a:pathLst>
                <a:path extrusionOk="0" h="2720" w="2724">
                  <a:moveTo>
                    <a:pt x="1364" y="0"/>
                  </a:moveTo>
                  <a:cubicBezTo>
                    <a:pt x="609" y="0"/>
                    <a:pt x="0" y="609"/>
                    <a:pt x="0" y="1360"/>
                  </a:cubicBezTo>
                  <a:cubicBezTo>
                    <a:pt x="0" y="2111"/>
                    <a:pt x="609" y="2720"/>
                    <a:pt x="1364" y="2720"/>
                  </a:cubicBezTo>
                  <a:cubicBezTo>
                    <a:pt x="2115" y="2720"/>
                    <a:pt x="2724" y="2111"/>
                    <a:pt x="2724" y="1360"/>
                  </a:cubicBezTo>
                  <a:cubicBezTo>
                    <a:pt x="2724" y="609"/>
                    <a:pt x="2115" y="0"/>
                    <a:pt x="1364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-713707" y="-3024675"/>
              <a:ext cx="719719" cy="668552"/>
            </a:xfrm>
            <a:custGeom>
              <a:rect b="b" l="l" r="r" t="t"/>
              <a:pathLst>
                <a:path extrusionOk="0" h="5032" w="5430">
                  <a:moveTo>
                    <a:pt x="1" y="0"/>
                  </a:moveTo>
                  <a:lnTo>
                    <a:pt x="1" y="4043"/>
                  </a:lnTo>
                  <a:cubicBezTo>
                    <a:pt x="1" y="4590"/>
                    <a:pt x="442" y="5031"/>
                    <a:pt x="989" y="5031"/>
                  </a:cubicBezTo>
                  <a:lnTo>
                    <a:pt x="4438" y="5031"/>
                  </a:lnTo>
                  <a:cubicBezTo>
                    <a:pt x="4984" y="5031"/>
                    <a:pt x="5429" y="4590"/>
                    <a:pt x="5429" y="4043"/>
                  </a:cubicBezTo>
                  <a:lnTo>
                    <a:pt x="5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-1131625" y="-3012179"/>
              <a:ext cx="563580" cy="1340996"/>
            </a:xfrm>
            <a:custGeom>
              <a:rect b="b" l="l" r="r" t="t"/>
              <a:pathLst>
                <a:path extrusionOk="0" h="10084" w="4238">
                  <a:moveTo>
                    <a:pt x="2927" y="1"/>
                  </a:moveTo>
                  <a:cubicBezTo>
                    <a:pt x="2454" y="1"/>
                    <a:pt x="2008" y="296"/>
                    <a:pt x="1842" y="769"/>
                  </a:cubicBezTo>
                  <a:lnTo>
                    <a:pt x="117" y="5588"/>
                  </a:lnTo>
                  <a:cubicBezTo>
                    <a:pt x="1" y="5909"/>
                    <a:pt x="33" y="6263"/>
                    <a:pt x="205" y="6558"/>
                  </a:cubicBezTo>
                  <a:lnTo>
                    <a:pt x="1918" y="9511"/>
                  </a:lnTo>
                  <a:cubicBezTo>
                    <a:pt x="2133" y="9879"/>
                    <a:pt x="2520" y="10084"/>
                    <a:pt x="2917" y="10084"/>
                  </a:cubicBezTo>
                  <a:cubicBezTo>
                    <a:pt x="3114" y="10084"/>
                    <a:pt x="3315" y="10036"/>
                    <a:pt x="3497" y="9930"/>
                  </a:cubicBezTo>
                  <a:cubicBezTo>
                    <a:pt x="4047" y="9610"/>
                    <a:pt x="4237" y="8902"/>
                    <a:pt x="3916" y="8352"/>
                  </a:cubicBezTo>
                  <a:lnTo>
                    <a:pt x="2472" y="5862"/>
                  </a:lnTo>
                  <a:lnTo>
                    <a:pt x="4015" y="1545"/>
                  </a:lnTo>
                  <a:cubicBezTo>
                    <a:pt x="4230" y="944"/>
                    <a:pt x="3916" y="284"/>
                    <a:pt x="3315" y="69"/>
                  </a:cubicBezTo>
                  <a:cubicBezTo>
                    <a:pt x="3187" y="23"/>
                    <a:pt x="3056" y="1"/>
                    <a:pt x="2927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-893440" y="-1970148"/>
              <a:ext cx="569944" cy="489091"/>
            </a:xfrm>
            <a:custGeom>
              <a:rect b="b" l="l" r="r" t="t"/>
              <a:pathLst>
                <a:path extrusionOk="0" h="3690" w="4300">
                  <a:moveTo>
                    <a:pt x="1834" y="0"/>
                  </a:moveTo>
                  <a:lnTo>
                    <a:pt x="0" y="1123"/>
                  </a:lnTo>
                  <a:cubicBezTo>
                    <a:pt x="245" y="1991"/>
                    <a:pt x="1473" y="3340"/>
                    <a:pt x="2137" y="3602"/>
                  </a:cubicBezTo>
                  <a:cubicBezTo>
                    <a:pt x="2293" y="3663"/>
                    <a:pt x="2500" y="3690"/>
                    <a:pt x="2721" y="3690"/>
                  </a:cubicBezTo>
                  <a:cubicBezTo>
                    <a:pt x="3439" y="3690"/>
                    <a:pt x="4299" y="3410"/>
                    <a:pt x="3993" y="3128"/>
                  </a:cubicBezTo>
                  <a:cubicBezTo>
                    <a:pt x="3592" y="2764"/>
                    <a:pt x="2928" y="1830"/>
                    <a:pt x="2928" y="1830"/>
                  </a:cubicBezTo>
                  <a:lnTo>
                    <a:pt x="2928" y="1830"/>
                  </a:lnTo>
                  <a:cubicBezTo>
                    <a:pt x="2928" y="1830"/>
                    <a:pt x="3792" y="2261"/>
                    <a:pt x="3989" y="2261"/>
                  </a:cubicBezTo>
                  <a:cubicBezTo>
                    <a:pt x="4073" y="2261"/>
                    <a:pt x="4037" y="2184"/>
                    <a:pt x="3763" y="1962"/>
                  </a:cubicBezTo>
                  <a:cubicBezTo>
                    <a:pt x="2844" y="1222"/>
                    <a:pt x="1834" y="0"/>
                    <a:pt x="1834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-591370" y="-1673910"/>
              <a:ext cx="191395" cy="182780"/>
            </a:xfrm>
            <a:custGeom>
              <a:rect b="b" l="l" r="r" t="t"/>
              <a:pathLst>
                <a:path extrusionOk="0" h="1379" w="1444">
                  <a:moveTo>
                    <a:pt x="150" y="0"/>
                  </a:moveTo>
                  <a:lnTo>
                    <a:pt x="0" y="102"/>
                  </a:lnTo>
                  <a:cubicBezTo>
                    <a:pt x="376" y="649"/>
                    <a:pt x="1294" y="1349"/>
                    <a:pt x="1334" y="1378"/>
                  </a:cubicBezTo>
                  <a:lnTo>
                    <a:pt x="1444" y="1232"/>
                  </a:lnTo>
                  <a:cubicBezTo>
                    <a:pt x="1436" y="1225"/>
                    <a:pt x="510" y="521"/>
                    <a:pt x="1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-681368" y="-1655089"/>
              <a:ext cx="214723" cy="181322"/>
            </a:xfrm>
            <a:custGeom>
              <a:rect b="b" l="l" r="r" t="t"/>
              <a:pathLst>
                <a:path extrusionOk="0" h="1368" w="1620">
                  <a:moveTo>
                    <a:pt x="154" y="0"/>
                  </a:moveTo>
                  <a:lnTo>
                    <a:pt x="1" y="102"/>
                  </a:lnTo>
                  <a:cubicBezTo>
                    <a:pt x="431" y="740"/>
                    <a:pt x="1477" y="1367"/>
                    <a:pt x="1598" y="1367"/>
                  </a:cubicBezTo>
                  <a:lnTo>
                    <a:pt x="1601" y="1367"/>
                  </a:lnTo>
                  <a:lnTo>
                    <a:pt x="1587" y="1269"/>
                  </a:lnTo>
                  <a:lnTo>
                    <a:pt x="1620" y="1192"/>
                  </a:lnTo>
                  <a:cubicBezTo>
                    <a:pt x="1507" y="1145"/>
                    <a:pt x="570" y="620"/>
                    <a:pt x="1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-735446" y="-1628580"/>
              <a:ext cx="197757" cy="159584"/>
            </a:xfrm>
            <a:custGeom>
              <a:rect b="b" l="l" r="r" t="t"/>
              <a:pathLst>
                <a:path extrusionOk="0" h="1204" w="1492">
                  <a:moveTo>
                    <a:pt x="154" y="1"/>
                  </a:moveTo>
                  <a:lnTo>
                    <a:pt x="1" y="96"/>
                  </a:lnTo>
                  <a:cubicBezTo>
                    <a:pt x="442" y="814"/>
                    <a:pt x="1386" y="1200"/>
                    <a:pt x="1477" y="1204"/>
                  </a:cubicBezTo>
                  <a:lnTo>
                    <a:pt x="1484" y="1022"/>
                  </a:lnTo>
                  <a:lnTo>
                    <a:pt x="1492" y="1022"/>
                  </a:lnTo>
                  <a:cubicBezTo>
                    <a:pt x="1375" y="1000"/>
                    <a:pt x="533" y="613"/>
                    <a:pt x="1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-988210" y="-3033027"/>
              <a:ext cx="433687" cy="477295"/>
            </a:xfrm>
            <a:custGeom>
              <a:rect b="b" l="l" r="r" t="t"/>
              <a:pathLst>
                <a:path extrusionOk="0" h="3601" w="3272">
                  <a:moveTo>
                    <a:pt x="1917" y="0"/>
                  </a:moveTo>
                  <a:cubicBezTo>
                    <a:pt x="1450" y="0"/>
                    <a:pt x="1006" y="277"/>
                    <a:pt x="814" y="735"/>
                  </a:cubicBezTo>
                  <a:lnTo>
                    <a:pt x="1" y="2678"/>
                  </a:lnTo>
                  <a:lnTo>
                    <a:pt x="2203" y="3601"/>
                  </a:lnTo>
                  <a:lnTo>
                    <a:pt x="3020" y="1658"/>
                  </a:lnTo>
                  <a:cubicBezTo>
                    <a:pt x="3271" y="1049"/>
                    <a:pt x="2987" y="349"/>
                    <a:pt x="2378" y="94"/>
                  </a:cubicBezTo>
                  <a:cubicBezTo>
                    <a:pt x="2227" y="30"/>
                    <a:pt x="2071" y="0"/>
                    <a:pt x="1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-594286" y="-3456906"/>
              <a:ext cx="332025" cy="218699"/>
            </a:xfrm>
            <a:custGeom>
              <a:rect b="b" l="l" r="r" t="t"/>
              <a:pathLst>
                <a:path extrusionOk="0" h="1650" w="2505">
                  <a:moveTo>
                    <a:pt x="1735" y="0"/>
                  </a:moveTo>
                  <a:cubicBezTo>
                    <a:pt x="1486" y="0"/>
                    <a:pt x="1209" y="77"/>
                    <a:pt x="897" y="280"/>
                  </a:cubicBezTo>
                  <a:cubicBezTo>
                    <a:pt x="897" y="280"/>
                    <a:pt x="565" y="455"/>
                    <a:pt x="150" y="546"/>
                  </a:cubicBezTo>
                  <a:lnTo>
                    <a:pt x="0" y="1636"/>
                  </a:lnTo>
                  <a:cubicBezTo>
                    <a:pt x="61" y="1646"/>
                    <a:pt x="123" y="1650"/>
                    <a:pt x="185" y="1650"/>
                  </a:cubicBezTo>
                  <a:cubicBezTo>
                    <a:pt x="1301" y="1650"/>
                    <a:pt x="2505" y="240"/>
                    <a:pt x="2505" y="240"/>
                  </a:cubicBezTo>
                  <a:cubicBezTo>
                    <a:pt x="2280" y="106"/>
                    <a:pt x="2027" y="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-707347" y="-2803194"/>
              <a:ext cx="124327" cy="251835"/>
            </a:xfrm>
            <a:custGeom>
              <a:rect b="b" l="l" r="r" t="t"/>
              <a:pathLst>
                <a:path extrusionOk="0" h="1900" w="938">
                  <a:moveTo>
                    <a:pt x="769" y="0"/>
                  </a:moveTo>
                  <a:lnTo>
                    <a:pt x="0" y="1830"/>
                  </a:lnTo>
                  <a:lnTo>
                    <a:pt x="168" y="1900"/>
                  </a:lnTo>
                  <a:lnTo>
                    <a:pt x="937" y="69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-17848" y="-2807170"/>
              <a:ext cx="117037" cy="240304"/>
            </a:xfrm>
            <a:custGeom>
              <a:rect b="b" l="l" r="r" t="t"/>
              <a:pathLst>
                <a:path extrusionOk="0" h="1813" w="883">
                  <a:moveTo>
                    <a:pt x="132" y="1"/>
                  </a:moveTo>
                  <a:lnTo>
                    <a:pt x="1" y="125"/>
                  </a:lnTo>
                  <a:cubicBezTo>
                    <a:pt x="653" y="832"/>
                    <a:pt x="124" y="1678"/>
                    <a:pt x="103" y="1714"/>
                  </a:cubicBezTo>
                  <a:lnTo>
                    <a:pt x="256" y="1813"/>
                  </a:lnTo>
                  <a:cubicBezTo>
                    <a:pt x="263" y="1802"/>
                    <a:pt x="883" y="814"/>
                    <a:pt x="1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-322304" y="-3195925"/>
              <a:ext cx="74093" cy="30353"/>
            </a:xfrm>
            <a:custGeom>
              <a:rect b="b" l="l" r="r" t="t"/>
              <a:pathLst>
                <a:path extrusionOk="0" h="229" w="559">
                  <a:moveTo>
                    <a:pt x="452" y="0"/>
                  </a:moveTo>
                  <a:cubicBezTo>
                    <a:pt x="437" y="0"/>
                    <a:pt x="423" y="3"/>
                    <a:pt x="409" y="10"/>
                  </a:cubicBezTo>
                  <a:cubicBezTo>
                    <a:pt x="407" y="13"/>
                    <a:pt x="344" y="46"/>
                    <a:pt x="268" y="46"/>
                  </a:cubicBezTo>
                  <a:cubicBezTo>
                    <a:pt x="231" y="46"/>
                    <a:pt x="191" y="38"/>
                    <a:pt x="154" y="14"/>
                  </a:cubicBezTo>
                  <a:cubicBezTo>
                    <a:pt x="138" y="5"/>
                    <a:pt x="121" y="0"/>
                    <a:pt x="105" y="0"/>
                  </a:cubicBezTo>
                  <a:cubicBezTo>
                    <a:pt x="75" y="0"/>
                    <a:pt x="46" y="15"/>
                    <a:pt x="30" y="43"/>
                  </a:cubicBezTo>
                  <a:cubicBezTo>
                    <a:pt x="1" y="87"/>
                    <a:pt x="15" y="141"/>
                    <a:pt x="55" y="167"/>
                  </a:cubicBezTo>
                  <a:cubicBezTo>
                    <a:pt x="128" y="214"/>
                    <a:pt x="201" y="229"/>
                    <a:pt x="267" y="229"/>
                  </a:cubicBezTo>
                  <a:cubicBezTo>
                    <a:pt x="391" y="229"/>
                    <a:pt x="489" y="174"/>
                    <a:pt x="497" y="170"/>
                  </a:cubicBezTo>
                  <a:cubicBezTo>
                    <a:pt x="540" y="145"/>
                    <a:pt x="559" y="90"/>
                    <a:pt x="533" y="47"/>
                  </a:cubicBezTo>
                  <a:cubicBezTo>
                    <a:pt x="515" y="16"/>
                    <a:pt x="484" y="0"/>
                    <a:pt x="4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-227136" y="-3300900"/>
              <a:ext cx="24388" cy="39631"/>
            </a:xfrm>
            <a:custGeom>
              <a:rect b="b" l="l" r="r" t="t"/>
              <a:pathLst>
                <a:path extrusionOk="0" h="299" w="184">
                  <a:moveTo>
                    <a:pt x="92" y="0"/>
                  </a:moveTo>
                  <a:cubicBezTo>
                    <a:pt x="45" y="0"/>
                    <a:pt x="1" y="40"/>
                    <a:pt x="1" y="91"/>
                  </a:cubicBezTo>
                  <a:lnTo>
                    <a:pt x="1" y="208"/>
                  </a:lnTo>
                  <a:cubicBezTo>
                    <a:pt x="1" y="259"/>
                    <a:pt x="45" y="299"/>
                    <a:pt x="92" y="299"/>
                  </a:cubicBezTo>
                  <a:cubicBezTo>
                    <a:pt x="143" y="299"/>
                    <a:pt x="183" y="259"/>
                    <a:pt x="183" y="208"/>
                  </a:cubicBezTo>
                  <a:lnTo>
                    <a:pt x="183" y="91"/>
                  </a:lnTo>
                  <a:cubicBezTo>
                    <a:pt x="183" y="40"/>
                    <a:pt x="143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-361404" y="-3300900"/>
              <a:ext cx="24256" cy="39631"/>
            </a:xfrm>
            <a:custGeom>
              <a:rect b="b" l="l" r="r" t="t"/>
              <a:pathLst>
                <a:path extrusionOk="0" h="299" w="183">
                  <a:moveTo>
                    <a:pt x="92" y="0"/>
                  </a:moveTo>
                  <a:cubicBezTo>
                    <a:pt x="41" y="0"/>
                    <a:pt x="0" y="40"/>
                    <a:pt x="0" y="91"/>
                  </a:cubicBezTo>
                  <a:lnTo>
                    <a:pt x="0" y="208"/>
                  </a:lnTo>
                  <a:cubicBezTo>
                    <a:pt x="0" y="259"/>
                    <a:pt x="41" y="299"/>
                    <a:pt x="92" y="299"/>
                  </a:cubicBezTo>
                  <a:cubicBezTo>
                    <a:pt x="143" y="299"/>
                    <a:pt x="183" y="259"/>
                    <a:pt x="183" y="208"/>
                  </a:cubicBezTo>
                  <a:lnTo>
                    <a:pt x="183" y="91"/>
                  </a:lnTo>
                  <a:cubicBezTo>
                    <a:pt x="183" y="40"/>
                    <a:pt x="143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-553727" y="-3297587"/>
              <a:ext cx="82708" cy="82310"/>
            </a:xfrm>
            <a:custGeom>
              <a:rect b="b" l="l" r="r" t="t"/>
              <a:pathLst>
                <a:path extrusionOk="0" h="621" w="624">
                  <a:moveTo>
                    <a:pt x="314" y="1"/>
                  </a:moveTo>
                  <a:cubicBezTo>
                    <a:pt x="139" y="1"/>
                    <a:pt x="0" y="139"/>
                    <a:pt x="0" y="310"/>
                  </a:cubicBezTo>
                  <a:cubicBezTo>
                    <a:pt x="0" y="482"/>
                    <a:pt x="139" y="620"/>
                    <a:pt x="314" y="620"/>
                  </a:cubicBezTo>
                  <a:cubicBezTo>
                    <a:pt x="485" y="620"/>
                    <a:pt x="624" y="482"/>
                    <a:pt x="624" y="310"/>
                  </a:cubicBezTo>
                  <a:cubicBezTo>
                    <a:pt x="624" y="139"/>
                    <a:pt x="485" y="1"/>
                    <a:pt x="314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-126315" y="-4036100"/>
              <a:ext cx="1572514" cy="853060"/>
            </a:xfrm>
            <a:custGeom>
              <a:rect b="b" l="l" r="r" t="t"/>
              <a:pathLst>
                <a:path extrusionOk="0" h="6436" w="11864">
                  <a:moveTo>
                    <a:pt x="9818" y="183"/>
                  </a:moveTo>
                  <a:cubicBezTo>
                    <a:pt x="10843" y="183"/>
                    <a:pt x="11681" y="1018"/>
                    <a:pt x="11681" y="2046"/>
                  </a:cubicBezTo>
                  <a:cubicBezTo>
                    <a:pt x="11681" y="3070"/>
                    <a:pt x="10843" y="3909"/>
                    <a:pt x="9818" y="3909"/>
                  </a:cubicBezTo>
                  <a:lnTo>
                    <a:pt x="4798" y="3909"/>
                  </a:lnTo>
                  <a:lnTo>
                    <a:pt x="2078" y="5899"/>
                  </a:lnTo>
                  <a:lnTo>
                    <a:pt x="2917" y="3909"/>
                  </a:lnTo>
                  <a:lnTo>
                    <a:pt x="2046" y="3909"/>
                  </a:lnTo>
                  <a:cubicBezTo>
                    <a:pt x="1017" y="3909"/>
                    <a:pt x="183" y="3070"/>
                    <a:pt x="183" y="2046"/>
                  </a:cubicBezTo>
                  <a:cubicBezTo>
                    <a:pt x="183" y="1018"/>
                    <a:pt x="1017" y="183"/>
                    <a:pt x="2046" y="183"/>
                  </a:cubicBezTo>
                  <a:close/>
                  <a:moveTo>
                    <a:pt x="2046" y="1"/>
                  </a:moveTo>
                  <a:cubicBezTo>
                    <a:pt x="915" y="1"/>
                    <a:pt x="0" y="916"/>
                    <a:pt x="0" y="2046"/>
                  </a:cubicBezTo>
                  <a:cubicBezTo>
                    <a:pt x="0" y="3172"/>
                    <a:pt x="915" y="4091"/>
                    <a:pt x="2046" y="4091"/>
                  </a:cubicBezTo>
                  <a:lnTo>
                    <a:pt x="2640" y="4091"/>
                  </a:lnTo>
                  <a:lnTo>
                    <a:pt x="1656" y="6435"/>
                  </a:lnTo>
                  <a:lnTo>
                    <a:pt x="1656" y="6435"/>
                  </a:lnTo>
                  <a:lnTo>
                    <a:pt x="4856" y="4091"/>
                  </a:lnTo>
                  <a:lnTo>
                    <a:pt x="9818" y="4091"/>
                  </a:lnTo>
                  <a:cubicBezTo>
                    <a:pt x="10945" y="4091"/>
                    <a:pt x="11864" y="3172"/>
                    <a:pt x="11864" y="2046"/>
                  </a:cubicBezTo>
                  <a:cubicBezTo>
                    <a:pt x="11864" y="916"/>
                    <a:pt x="10945" y="1"/>
                    <a:pt x="9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496117" y="-3782806"/>
              <a:ext cx="71044" cy="75418"/>
            </a:xfrm>
            <a:custGeom>
              <a:rect b="b" l="l" r="r" t="t"/>
              <a:pathLst>
                <a:path extrusionOk="0" h="569" w="536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09" y="569"/>
                    <a:pt x="266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30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619781" y="-3782806"/>
              <a:ext cx="71177" cy="75418"/>
            </a:xfrm>
            <a:custGeom>
              <a:rect b="b" l="l" r="r" t="t"/>
              <a:pathLst>
                <a:path extrusionOk="0" h="569" w="537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10" y="569"/>
                    <a:pt x="267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743446" y="-3782806"/>
              <a:ext cx="71177" cy="75418"/>
            </a:xfrm>
            <a:custGeom>
              <a:rect b="b" l="l" r="r" t="t"/>
              <a:pathLst>
                <a:path extrusionOk="0" h="569" w="537">
                  <a:moveTo>
                    <a:pt x="270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06" y="569"/>
                    <a:pt x="267" y="569"/>
                  </a:cubicBezTo>
                  <a:cubicBezTo>
                    <a:pt x="431" y="569"/>
                    <a:pt x="537" y="445"/>
                    <a:pt x="537" y="284"/>
                  </a:cubicBezTo>
                  <a:cubicBezTo>
                    <a:pt x="537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sp>
        <p:nvSpPr>
          <p:cNvPr id="272" name="Google Shape;272;p21"/>
          <p:cNvSpPr txBox="1"/>
          <p:nvPr>
            <p:ph idx="1" type="subTitle"/>
          </p:nvPr>
        </p:nvSpPr>
        <p:spPr>
          <a:xfrm>
            <a:off x="2888363" y="1177563"/>
            <a:ext cx="3910500" cy="26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 Medium"/>
              <a:buNone/>
              <a:defRPr sz="2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Font typeface="Montserrat"/>
              <a:buNone/>
              <a:defRPr sz="7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Font typeface="Montserrat"/>
              <a:buNone/>
              <a:defRPr sz="7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Font typeface="Montserrat"/>
              <a:buNone/>
              <a:defRPr sz="7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Font typeface="Montserrat"/>
              <a:buNone/>
              <a:defRPr sz="7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Font typeface="Montserrat"/>
              <a:buNone/>
              <a:defRPr sz="7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Font typeface="Montserrat"/>
              <a:buNone/>
              <a:defRPr sz="7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Font typeface="Montserrat"/>
              <a:buNone/>
              <a:defRPr sz="7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Font typeface="Montserrat"/>
              <a:buNone/>
              <a:defRPr sz="7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73" name="Google Shape;273;p21"/>
          <p:cNvSpPr/>
          <p:nvPr/>
        </p:nvSpPr>
        <p:spPr>
          <a:xfrm flipH="1">
            <a:off x="8305950" y="849825"/>
            <a:ext cx="457200" cy="34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263238"/>
              </a:solidFill>
            </a:endParaRPr>
          </a:p>
        </p:txBody>
      </p:sp>
      <p:grpSp>
        <p:nvGrpSpPr>
          <p:cNvPr id="274" name="Google Shape;274;p21"/>
          <p:cNvGrpSpPr/>
          <p:nvPr/>
        </p:nvGrpSpPr>
        <p:grpSpPr>
          <a:xfrm>
            <a:off x="8746619" y="4870261"/>
            <a:ext cx="214804" cy="89161"/>
            <a:chOff x="1207700" y="4333950"/>
            <a:chExt cx="334325" cy="138750"/>
          </a:xfrm>
        </p:grpSpPr>
        <p:sp>
          <p:nvSpPr>
            <p:cNvPr id="275" name="Google Shape;275;p2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21"/>
          <p:cNvSpPr/>
          <p:nvPr/>
        </p:nvSpPr>
        <p:spPr>
          <a:xfrm>
            <a:off x="7507350" y="595888"/>
            <a:ext cx="43250" cy="43325"/>
          </a:xfrm>
          <a:custGeom>
            <a:rect b="b" l="l" r="r" t="t"/>
            <a:pathLst>
              <a:path extrusionOk="0" h="644" w="643">
                <a:moveTo>
                  <a:pt x="321" y="1"/>
                </a:moveTo>
                <a:cubicBezTo>
                  <a:pt x="143" y="1"/>
                  <a:pt x="0" y="144"/>
                  <a:pt x="0" y="322"/>
                </a:cubicBezTo>
                <a:cubicBezTo>
                  <a:pt x="0" y="500"/>
                  <a:pt x="143" y="643"/>
                  <a:pt x="321" y="643"/>
                </a:cubicBezTo>
                <a:cubicBezTo>
                  <a:pt x="500" y="643"/>
                  <a:pt x="643" y="500"/>
                  <a:pt x="643" y="322"/>
                </a:cubicBezTo>
                <a:cubicBezTo>
                  <a:pt x="643" y="144"/>
                  <a:pt x="500" y="1"/>
                  <a:pt x="3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3950162" y="381762"/>
            <a:ext cx="43250" cy="43285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7213010" y="4050042"/>
            <a:ext cx="398868" cy="408119"/>
          </a:xfrm>
          <a:custGeom>
            <a:rect b="b" l="l" r="r" t="t"/>
            <a:pathLst>
              <a:path extrusionOk="0" h="3890" w="3802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80" name="Google Shape;280;p21"/>
          <p:cNvSpPr/>
          <p:nvPr/>
        </p:nvSpPr>
        <p:spPr>
          <a:xfrm>
            <a:off x="6955537" y="3799687"/>
            <a:ext cx="167202" cy="171082"/>
          </a:xfrm>
          <a:custGeom>
            <a:rect b="b" l="l" r="r" t="t"/>
            <a:pathLst>
              <a:path extrusionOk="0" h="3890" w="3802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81" name="Google Shape;281;p21"/>
          <p:cNvSpPr/>
          <p:nvPr/>
        </p:nvSpPr>
        <p:spPr>
          <a:xfrm>
            <a:off x="3456600" y="878696"/>
            <a:ext cx="43250" cy="43285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152237" y="3077147"/>
            <a:ext cx="43250" cy="43285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5860663" y="317950"/>
            <a:ext cx="167201" cy="170913"/>
          </a:xfrm>
          <a:custGeom>
            <a:rect b="b" l="l" r="r" t="t"/>
            <a:pathLst>
              <a:path extrusionOk="0" h="1187" w="1161">
                <a:moveTo>
                  <a:pt x="581" y="0"/>
                </a:moveTo>
                <a:cubicBezTo>
                  <a:pt x="581" y="0"/>
                  <a:pt x="572" y="598"/>
                  <a:pt x="1" y="598"/>
                </a:cubicBezTo>
                <a:cubicBezTo>
                  <a:pt x="572" y="598"/>
                  <a:pt x="581" y="1187"/>
                  <a:pt x="581" y="1187"/>
                </a:cubicBezTo>
                <a:cubicBezTo>
                  <a:pt x="581" y="1187"/>
                  <a:pt x="598" y="598"/>
                  <a:pt x="1160" y="598"/>
                </a:cubicBezTo>
                <a:cubicBezTo>
                  <a:pt x="598" y="598"/>
                  <a:pt x="581" y="0"/>
                  <a:pt x="5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1818601" y="4703337"/>
            <a:ext cx="43250" cy="43325"/>
          </a:xfrm>
          <a:custGeom>
            <a:rect b="b" l="l" r="r" t="t"/>
            <a:pathLst>
              <a:path extrusionOk="0" h="644" w="643">
                <a:moveTo>
                  <a:pt x="321" y="1"/>
                </a:moveTo>
                <a:cubicBezTo>
                  <a:pt x="143" y="1"/>
                  <a:pt x="0" y="144"/>
                  <a:pt x="0" y="322"/>
                </a:cubicBezTo>
                <a:cubicBezTo>
                  <a:pt x="0" y="500"/>
                  <a:pt x="143" y="643"/>
                  <a:pt x="321" y="643"/>
                </a:cubicBezTo>
                <a:cubicBezTo>
                  <a:pt x="500" y="643"/>
                  <a:pt x="643" y="500"/>
                  <a:pt x="643" y="322"/>
                </a:cubicBezTo>
                <a:cubicBezTo>
                  <a:pt x="643" y="144"/>
                  <a:pt x="500" y="1"/>
                  <a:pt x="3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8665331" y="488861"/>
            <a:ext cx="43262" cy="43262"/>
          </a:xfrm>
          <a:custGeom>
            <a:rect b="b" l="l" r="r" t="t"/>
            <a:pathLst>
              <a:path extrusionOk="0" h="902" w="902">
                <a:moveTo>
                  <a:pt x="456" y="0"/>
                </a:moveTo>
                <a:cubicBezTo>
                  <a:pt x="206" y="0"/>
                  <a:pt x="1" y="206"/>
                  <a:pt x="1" y="455"/>
                </a:cubicBezTo>
                <a:cubicBezTo>
                  <a:pt x="1" y="705"/>
                  <a:pt x="206" y="901"/>
                  <a:pt x="456" y="901"/>
                </a:cubicBezTo>
                <a:cubicBezTo>
                  <a:pt x="705" y="901"/>
                  <a:pt x="902" y="705"/>
                  <a:pt x="902" y="455"/>
                </a:cubicBezTo>
                <a:cubicBezTo>
                  <a:pt x="902" y="206"/>
                  <a:pt x="705" y="0"/>
                  <a:pt x="4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5766562" y="4748076"/>
            <a:ext cx="35762" cy="35787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3499850" y="4502649"/>
            <a:ext cx="142231" cy="145402"/>
          </a:xfrm>
          <a:custGeom>
            <a:rect b="b" l="l" r="r" t="t"/>
            <a:pathLst>
              <a:path extrusionOk="0" h="1187" w="1161">
                <a:moveTo>
                  <a:pt x="581" y="0"/>
                </a:moveTo>
                <a:cubicBezTo>
                  <a:pt x="581" y="0"/>
                  <a:pt x="572" y="598"/>
                  <a:pt x="1" y="598"/>
                </a:cubicBezTo>
                <a:cubicBezTo>
                  <a:pt x="572" y="598"/>
                  <a:pt x="581" y="1187"/>
                  <a:pt x="581" y="1187"/>
                </a:cubicBezTo>
                <a:cubicBezTo>
                  <a:pt x="581" y="1187"/>
                  <a:pt x="598" y="598"/>
                  <a:pt x="1160" y="598"/>
                </a:cubicBezTo>
                <a:cubicBezTo>
                  <a:pt x="598" y="598"/>
                  <a:pt x="581" y="0"/>
                  <a:pt x="5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1566137" y="639213"/>
            <a:ext cx="35762" cy="35787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152238" y="283249"/>
            <a:ext cx="142231" cy="145402"/>
          </a:xfrm>
          <a:custGeom>
            <a:rect b="b" l="l" r="r" t="t"/>
            <a:pathLst>
              <a:path extrusionOk="0" h="1187" w="1161">
                <a:moveTo>
                  <a:pt x="581" y="0"/>
                </a:moveTo>
                <a:cubicBezTo>
                  <a:pt x="581" y="0"/>
                  <a:pt x="572" y="598"/>
                  <a:pt x="1" y="598"/>
                </a:cubicBezTo>
                <a:cubicBezTo>
                  <a:pt x="572" y="598"/>
                  <a:pt x="581" y="1187"/>
                  <a:pt x="581" y="1187"/>
                </a:cubicBezTo>
                <a:cubicBezTo>
                  <a:pt x="581" y="1187"/>
                  <a:pt x="598" y="598"/>
                  <a:pt x="1160" y="598"/>
                </a:cubicBezTo>
                <a:cubicBezTo>
                  <a:pt x="598" y="598"/>
                  <a:pt x="581" y="0"/>
                  <a:pt x="5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744">
          <p15:clr>
            <a:srgbClr val="FA7B17"/>
          </p15:clr>
        </p15:guide>
        <p15:guide id="2" pos="371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22"/>
          <p:cNvGrpSpPr/>
          <p:nvPr/>
        </p:nvGrpSpPr>
        <p:grpSpPr>
          <a:xfrm>
            <a:off x="8746619" y="4870261"/>
            <a:ext cx="214804" cy="89161"/>
            <a:chOff x="1207700" y="4333950"/>
            <a:chExt cx="334325" cy="138750"/>
          </a:xfrm>
        </p:grpSpPr>
        <p:sp>
          <p:nvSpPr>
            <p:cNvPr id="292" name="Google Shape;292;p22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22"/>
          <p:cNvSpPr/>
          <p:nvPr/>
        </p:nvSpPr>
        <p:spPr>
          <a:xfrm flipH="1" rot="10800000">
            <a:off x="0" y="1038138"/>
            <a:ext cx="66600" cy="410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8A6DF1"/>
              </a:solidFill>
            </a:endParaRPr>
          </a:p>
        </p:txBody>
      </p:sp>
      <p:sp>
        <p:nvSpPr>
          <p:cNvPr id="295" name="Google Shape;295;p22"/>
          <p:cNvSpPr txBox="1"/>
          <p:nvPr>
            <p:ph type="title"/>
          </p:nvPr>
        </p:nvSpPr>
        <p:spPr>
          <a:xfrm>
            <a:off x="456975" y="1243538"/>
            <a:ext cx="828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0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1" type="body"/>
          </p:nvPr>
        </p:nvSpPr>
        <p:spPr>
          <a:xfrm>
            <a:off x="457988" y="2218400"/>
            <a:ext cx="3893400" cy="15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0" spcFirstLastPara="1" rIns="45725" wrap="square" tIns="457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97" name="Google Shape;297;p22"/>
          <p:cNvSpPr txBox="1"/>
          <p:nvPr>
            <p:ph idx="2" type="body"/>
          </p:nvPr>
        </p:nvSpPr>
        <p:spPr>
          <a:xfrm>
            <a:off x="4793713" y="2218400"/>
            <a:ext cx="3893400" cy="15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0" spcFirstLastPara="1" rIns="45725" wrap="square" tIns="457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26">
          <p15:clr>
            <a:srgbClr val="FA7B17"/>
          </p15:clr>
        </p15:guide>
        <p15:guide id="2" orient="horz" pos="1278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igo">
  <p:cSld name="CUSTOM_2_2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23"/>
          <p:cNvGrpSpPr/>
          <p:nvPr/>
        </p:nvGrpSpPr>
        <p:grpSpPr>
          <a:xfrm>
            <a:off x="8746619" y="4870261"/>
            <a:ext cx="214804" cy="89161"/>
            <a:chOff x="1207700" y="4333950"/>
            <a:chExt cx="334325" cy="138750"/>
          </a:xfrm>
        </p:grpSpPr>
        <p:sp>
          <p:nvSpPr>
            <p:cNvPr id="300" name="Google Shape;300;p2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23"/>
          <p:cNvSpPr/>
          <p:nvPr/>
        </p:nvSpPr>
        <p:spPr>
          <a:xfrm flipH="1" rot="10800000">
            <a:off x="0" y="1038138"/>
            <a:ext cx="66600" cy="410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8A6DF1"/>
              </a:solidFill>
            </a:endParaRPr>
          </a:p>
        </p:txBody>
      </p:sp>
      <p:sp>
        <p:nvSpPr>
          <p:cNvPr id="303" name="Google Shape;303;p23"/>
          <p:cNvSpPr txBox="1"/>
          <p:nvPr>
            <p:ph type="title"/>
          </p:nvPr>
        </p:nvSpPr>
        <p:spPr>
          <a:xfrm>
            <a:off x="456975" y="1243538"/>
            <a:ext cx="828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0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04" name="Google Shape;304;p23"/>
          <p:cNvSpPr txBox="1"/>
          <p:nvPr>
            <p:ph idx="1" type="body"/>
          </p:nvPr>
        </p:nvSpPr>
        <p:spPr>
          <a:xfrm>
            <a:off x="457988" y="2218400"/>
            <a:ext cx="3893400" cy="15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0" spcFirstLastPara="1" rIns="45725" wrap="square" tIns="457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05" name="Google Shape;305;p23"/>
          <p:cNvSpPr txBox="1"/>
          <p:nvPr>
            <p:ph idx="2" type="body"/>
          </p:nvPr>
        </p:nvSpPr>
        <p:spPr>
          <a:xfrm>
            <a:off x="4793713" y="2218400"/>
            <a:ext cx="3893400" cy="15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0" spcFirstLastPara="1" rIns="45725" wrap="square" tIns="457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306" name="Google Shape;306;p23"/>
          <p:cNvGrpSpPr/>
          <p:nvPr/>
        </p:nvGrpSpPr>
        <p:grpSpPr>
          <a:xfrm>
            <a:off x="7755476" y="9338"/>
            <a:ext cx="1398539" cy="1216088"/>
            <a:chOff x="15510953" y="18676"/>
            <a:chExt cx="2797078" cy="2432177"/>
          </a:xfrm>
        </p:grpSpPr>
        <p:grpSp>
          <p:nvGrpSpPr>
            <p:cNvPr id="307" name="Google Shape;307;p23"/>
            <p:cNvGrpSpPr/>
            <p:nvPr/>
          </p:nvGrpSpPr>
          <p:grpSpPr>
            <a:xfrm>
              <a:off x="16286971" y="18676"/>
              <a:ext cx="2004489" cy="848125"/>
              <a:chOff x="14401335" y="-10"/>
              <a:chExt cx="2311450" cy="978004"/>
            </a:xfrm>
          </p:grpSpPr>
          <p:cxnSp>
            <p:nvCxnSpPr>
              <p:cNvPr id="308" name="Google Shape;308;p23"/>
              <p:cNvCxnSpPr>
                <a:stCxn id="309" idx="5"/>
              </p:cNvCxnSpPr>
              <p:nvPr/>
            </p:nvCxnSpPr>
            <p:spPr>
              <a:xfrm>
                <a:off x="14614382" y="625494"/>
                <a:ext cx="285900" cy="352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0" name="Google Shape;310;p23"/>
              <p:cNvCxnSpPr>
                <a:endCxn id="311" idx="3"/>
              </p:cNvCxnSpPr>
              <p:nvPr/>
            </p:nvCxnSpPr>
            <p:spPr>
              <a:xfrm flipH="1" rot="10800000">
                <a:off x="14898989" y="530997"/>
                <a:ext cx="531300" cy="438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2" name="Google Shape;312;p23"/>
              <p:cNvCxnSpPr>
                <a:stCxn id="311" idx="5"/>
              </p:cNvCxnSpPr>
              <p:nvPr/>
            </p:nvCxnSpPr>
            <p:spPr>
              <a:xfrm>
                <a:off x="15604450" y="502571"/>
                <a:ext cx="312600" cy="253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3" name="Google Shape;313;p23"/>
              <p:cNvCxnSpPr>
                <a:stCxn id="314" idx="7"/>
              </p:cNvCxnSpPr>
              <p:nvPr/>
            </p:nvCxnSpPr>
            <p:spPr>
              <a:xfrm flipH="1" rot="10800000">
                <a:off x="16095857" y="247043"/>
                <a:ext cx="399000" cy="466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09" name="Google Shape;309;p23"/>
              <p:cNvSpPr/>
              <p:nvPr/>
            </p:nvSpPr>
            <p:spPr>
              <a:xfrm>
                <a:off x="14401335" y="412447"/>
                <a:ext cx="249600" cy="249600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rot="-556190">
                <a:off x="15378377" y="304925"/>
                <a:ext cx="249559" cy="249559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3"/>
              <p:cNvSpPr/>
              <p:nvPr/>
            </p:nvSpPr>
            <p:spPr>
              <a:xfrm>
                <a:off x="15882811" y="676990"/>
                <a:ext cx="249600" cy="249600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3"/>
              <p:cNvSpPr/>
              <p:nvPr/>
            </p:nvSpPr>
            <p:spPr>
              <a:xfrm rot="-556190">
                <a:off x="16444755" y="18460"/>
                <a:ext cx="249559" cy="249559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" name="Google Shape;316;p23"/>
            <p:cNvGrpSpPr/>
            <p:nvPr/>
          </p:nvGrpSpPr>
          <p:grpSpPr>
            <a:xfrm>
              <a:off x="15510953" y="888152"/>
              <a:ext cx="1398555" cy="1049416"/>
              <a:chOff x="6205825" y="562811"/>
              <a:chExt cx="1049100" cy="787200"/>
            </a:xfrm>
          </p:grpSpPr>
          <p:sp>
            <p:nvSpPr>
              <p:cNvPr id="317" name="Google Shape;317;p23"/>
              <p:cNvSpPr/>
              <p:nvPr/>
            </p:nvSpPr>
            <p:spPr>
              <a:xfrm>
                <a:off x="6205825" y="562811"/>
                <a:ext cx="1049100" cy="787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18" name="Google Shape;318;p2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283448" y="694295"/>
                <a:ext cx="893849" cy="5824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9" name="Google Shape;319;p23"/>
            <p:cNvSpPr/>
            <p:nvPr/>
          </p:nvSpPr>
          <p:spPr>
            <a:xfrm>
              <a:off x="16909431" y="1495394"/>
              <a:ext cx="1398600" cy="938400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16909432" y="1123459"/>
              <a:ext cx="319500" cy="359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3"/>
            <p:cNvSpPr txBox="1"/>
            <p:nvPr/>
          </p:nvSpPr>
          <p:spPr>
            <a:xfrm>
              <a:off x="17035212" y="1588953"/>
              <a:ext cx="11469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200">
                  <a:latin typeface="Archivo"/>
                  <a:ea typeface="Archivo"/>
                  <a:cs typeface="Archivo"/>
                  <a:sym typeface="Archivo"/>
                </a:rPr>
                <a:t>//</a:t>
              </a:r>
              <a:endParaRPr b="1" sz="2200"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1026">
          <p15:clr>
            <a:srgbClr val="FA7B17"/>
          </p15:clr>
        </p15:guide>
        <p15:guide id="2" orient="horz" pos="1278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+ iconos">
  <p:cSld name="CUSTOM_2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"/>
          <p:cNvSpPr/>
          <p:nvPr/>
        </p:nvSpPr>
        <p:spPr>
          <a:xfrm>
            <a:off x="-43137" y="1710800"/>
            <a:ext cx="9187200" cy="34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24"/>
          <p:cNvGrpSpPr/>
          <p:nvPr/>
        </p:nvGrpSpPr>
        <p:grpSpPr>
          <a:xfrm>
            <a:off x="8746619" y="4870261"/>
            <a:ext cx="214804" cy="89161"/>
            <a:chOff x="1207700" y="4333950"/>
            <a:chExt cx="334325" cy="138750"/>
          </a:xfrm>
        </p:grpSpPr>
        <p:sp>
          <p:nvSpPr>
            <p:cNvPr id="325" name="Google Shape;325;p24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24"/>
          <p:cNvSpPr txBox="1"/>
          <p:nvPr>
            <p:ph type="title"/>
          </p:nvPr>
        </p:nvSpPr>
        <p:spPr>
          <a:xfrm>
            <a:off x="456975" y="1243538"/>
            <a:ext cx="828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0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28" name="Google Shape;328;p24"/>
          <p:cNvSpPr txBox="1"/>
          <p:nvPr>
            <p:ph idx="1" type="body"/>
          </p:nvPr>
        </p:nvSpPr>
        <p:spPr>
          <a:xfrm>
            <a:off x="457988" y="2218400"/>
            <a:ext cx="3893400" cy="15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0" spcFirstLastPara="1" rIns="45725" wrap="square" tIns="457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29" name="Google Shape;329;p24"/>
          <p:cNvSpPr txBox="1"/>
          <p:nvPr>
            <p:ph idx="2" type="body"/>
          </p:nvPr>
        </p:nvSpPr>
        <p:spPr>
          <a:xfrm>
            <a:off x="4793713" y="2218400"/>
            <a:ext cx="3893400" cy="15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0" spcFirstLastPara="1" rIns="45725" wrap="square" tIns="457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26">
          <p15:clr>
            <a:srgbClr val="FA7B17"/>
          </p15:clr>
        </p15:guide>
        <p15:guide id="2" orient="horz" pos="1278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+ iconos 2">
  <p:cSld name="CUSTOM_2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/>
          <p:nvPr>
            <p:ph type="title"/>
          </p:nvPr>
        </p:nvSpPr>
        <p:spPr>
          <a:xfrm>
            <a:off x="456975" y="1243538"/>
            <a:ext cx="828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0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32" name="Google Shape;332;p25"/>
          <p:cNvSpPr txBox="1"/>
          <p:nvPr>
            <p:ph idx="1" type="body"/>
          </p:nvPr>
        </p:nvSpPr>
        <p:spPr>
          <a:xfrm>
            <a:off x="457988" y="2218400"/>
            <a:ext cx="3893400" cy="15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0" spcFirstLastPara="1" rIns="45725" wrap="square" tIns="457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33" name="Google Shape;333;p25"/>
          <p:cNvSpPr/>
          <p:nvPr/>
        </p:nvSpPr>
        <p:spPr>
          <a:xfrm flipH="1">
            <a:off x="8481797" y="1226700"/>
            <a:ext cx="1437600" cy="1505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cxnSp>
        <p:nvCxnSpPr>
          <p:cNvPr id="334" name="Google Shape;334;p25"/>
          <p:cNvCxnSpPr>
            <a:stCxn id="333" idx="2"/>
          </p:cNvCxnSpPr>
          <p:nvPr/>
        </p:nvCxnSpPr>
        <p:spPr>
          <a:xfrm>
            <a:off x="8481797" y="1979550"/>
            <a:ext cx="0" cy="3221100"/>
          </a:xfrm>
          <a:prstGeom prst="straightConnector1">
            <a:avLst/>
          </a:prstGeom>
          <a:noFill/>
          <a:ln cap="flat" cmpd="sng" w="285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25"/>
          <p:cNvSpPr/>
          <p:nvPr/>
        </p:nvSpPr>
        <p:spPr>
          <a:xfrm flipH="1" rot="10800000">
            <a:off x="0" y="1038138"/>
            <a:ext cx="66600" cy="410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8A6DF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26">
          <p15:clr>
            <a:srgbClr val="FA7B17"/>
          </p15:clr>
        </p15:guide>
        <p15:guide id="2" orient="horz" pos="1278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+ iconos 3">
  <p:cSld name="CUSTOM_2_1_1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/>
          <p:nvPr/>
        </p:nvSpPr>
        <p:spPr>
          <a:xfrm>
            <a:off x="0" y="0"/>
            <a:ext cx="43503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6"/>
          <p:cNvSpPr txBox="1"/>
          <p:nvPr>
            <p:ph type="title"/>
          </p:nvPr>
        </p:nvSpPr>
        <p:spPr>
          <a:xfrm>
            <a:off x="456975" y="1243538"/>
            <a:ext cx="32625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0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 Medium"/>
              <a:buNone/>
              <a:defRPr sz="2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 Medium"/>
              <a:buNone/>
              <a:defRPr sz="2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 Medium"/>
              <a:buNone/>
              <a:defRPr sz="2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 Medium"/>
              <a:buNone/>
              <a:defRPr sz="2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 Medium"/>
              <a:buNone/>
              <a:defRPr sz="2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 Medium"/>
              <a:buNone/>
              <a:defRPr sz="2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 Medium"/>
              <a:buNone/>
              <a:defRPr sz="2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 Medium"/>
              <a:buNone/>
              <a:defRPr sz="2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 Medium"/>
              <a:buNone/>
              <a:defRPr sz="2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39" name="Google Shape;339;p26"/>
          <p:cNvSpPr txBox="1"/>
          <p:nvPr>
            <p:ph idx="1" type="body"/>
          </p:nvPr>
        </p:nvSpPr>
        <p:spPr>
          <a:xfrm>
            <a:off x="457988" y="2218400"/>
            <a:ext cx="3567300" cy="23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0" spcFirstLastPara="1" rIns="45725" wrap="square" tIns="457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Char char="■"/>
              <a:defRPr sz="12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Char char="○"/>
              <a:defRPr sz="12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Char char="■"/>
              <a:defRPr sz="12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Char char="●"/>
              <a:defRPr sz="12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Char char="○"/>
              <a:defRPr sz="12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Char char="■"/>
              <a:defRPr sz="12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Char char="●"/>
              <a:defRPr sz="12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Char char="○"/>
              <a:defRPr sz="12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Char char="■"/>
              <a:defRPr sz="12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40" name="Google Shape;340;p26"/>
          <p:cNvSpPr/>
          <p:nvPr/>
        </p:nvSpPr>
        <p:spPr>
          <a:xfrm flipH="1">
            <a:off x="8481797" y="1226700"/>
            <a:ext cx="1437600" cy="1505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cxnSp>
        <p:nvCxnSpPr>
          <p:cNvPr id="341" name="Google Shape;341;p26"/>
          <p:cNvCxnSpPr>
            <a:stCxn id="340" idx="2"/>
          </p:cNvCxnSpPr>
          <p:nvPr/>
        </p:nvCxnSpPr>
        <p:spPr>
          <a:xfrm>
            <a:off x="8481797" y="1979550"/>
            <a:ext cx="0" cy="3221100"/>
          </a:xfrm>
          <a:prstGeom prst="straightConnector1">
            <a:avLst/>
          </a:prstGeom>
          <a:noFill/>
          <a:ln cap="flat" cmpd="sng" w="285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26"/>
          <p:cNvSpPr/>
          <p:nvPr/>
        </p:nvSpPr>
        <p:spPr>
          <a:xfrm flipH="1" rot="10800000">
            <a:off x="0" y="1038138"/>
            <a:ext cx="66600" cy="410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8A6DF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26">
          <p15:clr>
            <a:srgbClr val="FA7B17"/>
          </p15:clr>
        </p15:guide>
        <p15:guide id="2" orient="horz" pos="1278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bullets2">
  <p:cSld name="CUSTOM_2_1_1_1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"/>
          <p:cNvSpPr/>
          <p:nvPr/>
        </p:nvSpPr>
        <p:spPr>
          <a:xfrm>
            <a:off x="0" y="0"/>
            <a:ext cx="43503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 txBox="1"/>
          <p:nvPr>
            <p:ph type="title"/>
          </p:nvPr>
        </p:nvSpPr>
        <p:spPr>
          <a:xfrm>
            <a:off x="456975" y="2568050"/>
            <a:ext cx="3262500" cy="18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0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6" name="Google Shape;346;p27"/>
          <p:cNvSpPr/>
          <p:nvPr/>
        </p:nvSpPr>
        <p:spPr>
          <a:xfrm flipH="1" rot="10800000">
            <a:off x="0" y="1038138"/>
            <a:ext cx="66600" cy="410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8A6DF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26">
          <p15:clr>
            <a:srgbClr val="FA7B17"/>
          </p15:clr>
        </p15:guide>
        <p15:guide id="2" orient="horz" pos="1278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28"/>
          <p:cNvGrpSpPr/>
          <p:nvPr/>
        </p:nvGrpSpPr>
        <p:grpSpPr>
          <a:xfrm flipH="1">
            <a:off x="908182" y="1026588"/>
            <a:ext cx="8253004" cy="4112250"/>
            <a:chOff x="376006" y="684875"/>
            <a:chExt cx="16506008" cy="8224500"/>
          </a:xfrm>
        </p:grpSpPr>
        <p:sp>
          <p:nvSpPr>
            <p:cNvPr id="349" name="Google Shape;349;p28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</a:endParaRPr>
            </a:p>
          </p:txBody>
        </p:sp>
        <p:cxnSp>
          <p:nvCxnSpPr>
            <p:cNvPr id="350" name="Google Shape;350;p28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1" name="Google Shape;351;p28"/>
            <p:cNvCxnSpPr>
              <a:stCxn id="349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52" name="Google Shape;352;p28"/>
          <p:cNvSpPr txBox="1"/>
          <p:nvPr>
            <p:ph idx="1" type="body"/>
          </p:nvPr>
        </p:nvSpPr>
        <p:spPr>
          <a:xfrm>
            <a:off x="1828825" y="2953188"/>
            <a:ext cx="2521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0" spcFirstLastPara="1" rIns="45725" wrap="square" tIns="457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53" name="Google Shape;353;p28"/>
          <p:cNvSpPr txBox="1"/>
          <p:nvPr>
            <p:ph idx="2" type="body"/>
          </p:nvPr>
        </p:nvSpPr>
        <p:spPr>
          <a:xfrm>
            <a:off x="4793713" y="1879513"/>
            <a:ext cx="3893400" cy="28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0" spcFirstLastPara="1" rIns="45725" wrap="square" tIns="457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54" name="Google Shape;354;p28"/>
          <p:cNvSpPr txBox="1"/>
          <p:nvPr>
            <p:ph type="title"/>
          </p:nvPr>
        </p:nvSpPr>
        <p:spPr>
          <a:xfrm>
            <a:off x="1828825" y="1879513"/>
            <a:ext cx="25215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0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152">
          <p15:clr>
            <a:srgbClr val="FA7B17"/>
          </p15:clr>
        </p15:guide>
        <p15:guide id="2" orient="horz" pos="1184">
          <p15:clr>
            <a:srgbClr val="FA7B17"/>
          </p15:clr>
        </p15:guide>
        <p15:guide id="3" orient="horz" pos="1860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/>
          <p:nvPr/>
        </p:nvSpPr>
        <p:spPr>
          <a:xfrm flipH="1">
            <a:off x="175" y="-1625"/>
            <a:ext cx="35043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9"/>
          <p:cNvSpPr txBox="1"/>
          <p:nvPr>
            <p:ph type="title"/>
          </p:nvPr>
        </p:nvSpPr>
        <p:spPr>
          <a:xfrm>
            <a:off x="461538" y="1670300"/>
            <a:ext cx="2739000" cy="18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49">
          <p15:clr>
            <a:srgbClr val="FA7B17"/>
          </p15:clr>
        </p15:guide>
        <p15:guide id="2" orient="horz" pos="2239">
          <p15:clr>
            <a:srgbClr val="FA7B17"/>
          </p15:clr>
        </p15:guide>
        <p15:guide id="3" pos="2016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"/>
          <p:cNvSpPr/>
          <p:nvPr/>
        </p:nvSpPr>
        <p:spPr>
          <a:xfrm>
            <a:off x="-43137" y="2057400"/>
            <a:ext cx="9187200" cy="308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30"/>
          <p:cNvGrpSpPr/>
          <p:nvPr/>
        </p:nvGrpSpPr>
        <p:grpSpPr>
          <a:xfrm>
            <a:off x="8746619" y="4870261"/>
            <a:ext cx="214804" cy="89161"/>
            <a:chOff x="1207700" y="4333950"/>
            <a:chExt cx="334325" cy="138750"/>
          </a:xfrm>
        </p:grpSpPr>
        <p:sp>
          <p:nvSpPr>
            <p:cNvPr id="361" name="Google Shape;361;p30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30"/>
          <p:cNvSpPr txBox="1"/>
          <p:nvPr>
            <p:ph type="title"/>
          </p:nvPr>
        </p:nvSpPr>
        <p:spPr>
          <a:xfrm>
            <a:off x="461538" y="994350"/>
            <a:ext cx="389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64" name="Google Shape;364;p30"/>
          <p:cNvSpPr txBox="1"/>
          <p:nvPr>
            <p:ph idx="1" type="body"/>
          </p:nvPr>
        </p:nvSpPr>
        <p:spPr>
          <a:xfrm>
            <a:off x="4793713" y="994350"/>
            <a:ext cx="389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0" spcFirstLastPara="1" rIns="45725" wrap="square" tIns="457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850">
          <p15:clr>
            <a:srgbClr val="FA7B17"/>
          </p15:clr>
        </p15:guide>
        <p15:guide id="2" orient="horz" pos="648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ódigo 1">
  <p:cSld name="CUSTOM_8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/>
          <p:nvPr/>
        </p:nvSpPr>
        <p:spPr>
          <a:xfrm>
            <a:off x="2201238" y="134878"/>
            <a:ext cx="7476600" cy="509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1"/>
          <p:cNvSpPr/>
          <p:nvPr/>
        </p:nvSpPr>
        <p:spPr>
          <a:xfrm>
            <a:off x="2315538" y="-72212"/>
            <a:ext cx="7476600" cy="5493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grpSp>
        <p:nvGrpSpPr>
          <p:cNvPr id="368" name="Google Shape;368;p31"/>
          <p:cNvGrpSpPr/>
          <p:nvPr/>
        </p:nvGrpSpPr>
        <p:grpSpPr>
          <a:xfrm>
            <a:off x="8746619" y="4870261"/>
            <a:ext cx="214804" cy="89161"/>
            <a:chOff x="1207700" y="4333950"/>
            <a:chExt cx="334325" cy="138750"/>
          </a:xfrm>
        </p:grpSpPr>
        <p:sp>
          <p:nvSpPr>
            <p:cNvPr id="369" name="Google Shape;369;p3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31"/>
          <p:cNvGrpSpPr/>
          <p:nvPr/>
        </p:nvGrpSpPr>
        <p:grpSpPr>
          <a:xfrm>
            <a:off x="516247" y="3940600"/>
            <a:ext cx="1154023" cy="1203111"/>
            <a:chOff x="9828688" y="2900872"/>
            <a:chExt cx="1372856" cy="1431253"/>
          </a:xfrm>
        </p:grpSpPr>
        <p:sp>
          <p:nvSpPr>
            <p:cNvPr id="372" name="Google Shape;372;p31"/>
            <p:cNvSpPr/>
            <p:nvPr/>
          </p:nvSpPr>
          <p:spPr>
            <a:xfrm>
              <a:off x="9828688" y="3792902"/>
              <a:ext cx="1073859" cy="536976"/>
            </a:xfrm>
            <a:custGeom>
              <a:rect b="b" l="l" r="r" t="t"/>
              <a:pathLst>
                <a:path extrusionOk="0" h="5738" w="11475">
                  <a:moveTo>
                    <a:pt x="5737" y="0"/>
                  </a:moveTo>
                  <a:cubicBezTo>
                    <a:pt x="2566" y="0"/>
                    <a:pt x="0" y="2572"/>
                    <a:pt x="0" y="5737"/>
                  </a:cubicBezTo>
                  <a:lnTo>
                    <a:pt x="11474" y="5737"/>
                  </a:lnTo>
                  <a:cubicBezTo>
                    <a:pt x="11474" y="2572"/>
                    <a:pt x="8908" y="0"/>
                    <a:pt x="57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10056748" y="3144468"/>
              <a:ext cx="617645" cy="617083"/>
            </a:xfrm>
            <a:custGeom>
              <a:rect b="b" l="l" r="r" t="t"/>
              <a:pathLst>
                <a:path extrusionOk="0" h="6594" w="6600">
                  <a:moveTo>
                    <a:pt x="3300" y="1"/>
                  </a:moveTo>
                  <a:cubicBezTo>
                    <a:pt x="1479" y="1"/>
                    <a:pt x="1" y="1479"/>
                    <a:pt x="1" y="3300"/>
                  </a:cubicBezTo>
                  <a:cubicBezTo>
                    <a:pt x="1" y="5121"/>
                    <a:pt x="1479" y="6593"/>
                    <a:pt x="3300" y="6593"/>
                  </a:cubicBezTo>
                  <a:cubicBezTo>
                    <a:pt x="5121" y="6593"/>
                    <a:pt x="6599" y="5121"/>
                    <a:pt x="6599" y="3300"/>
                  </a:cubicBezTo>
                  <a:cubicBezTo>
                    <a:pt x="6599" y="1479"/>
                    <a:pt x="5121" y="1"/>
                    <a:pt x="33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10365571" y="3424093"/>
              <a:ext cx="57834" cy="122406"/>
            </a:xfrm>
            <a:custGeom>
              <a:rect b="b" l="l" r="r" t="t"/>
              <a:pathLst>
                <a:path extrusionOk="0" h="1308" w="618">
                  <a:moveTo>
                    <a:pt x="464" y="0"/>
                  </a:moveTo>
                  <a:lnTo>
                    <a:pt x="464" y="1155"/>
                  </a:lnTo>
                  <a:lnTo>
                    <a:pt x="0" y="1155"/>
                  </a:lnTo>
                  <a:lnTo>
                    <a:pt x="0" y="1308"/>
                  </a:lnTo>
                  <a:lnTo>
                    <a:pt x="617" y="1308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9904115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1601" y="0"/>
                  </a:moveTo>
                  <a:cubicBezTo>
                    <a:pt x="715" y="0"/>
                    <a:pt x="1" y="721"/>
                    <a:pt x="1" y="1607"/>
                  </a:cubicBezTo>
                  <a:cubicBezTo>
                    <a:pt x="1" y="2493"/>
                    <a:pt x="715" y="3208"/>
                    <a:pt x="1601" y="3208"/>
                  </a:cubicBezTo>
                  <a:lnTo>
                    <a:pt x="1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10675423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0" y="0"/>
                  </a:moveTo>
                  <a:lnTo>
                    <a:pt x="0" y="3208"/>
                  </a:lnTo>
                  <a:cubicBezTo>
                    <a:pt x="886" y="3208"/>
                    <a:pt x="1601" y="2493"/>
                    <a:pt x="1601" y="1607"/>
                  </a:cubicBezTo>
                  <a:cubicBezTo>
                    <a:pt x="1601" y="721"/>
                    <a:pt x="886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10042524" y="2900872"/>
              <a:ext cx="645532" cy="702243"/>
            </a:xfrm>
            <a:custGeom>
              <a:rect b="b" l="l" r="r" t="t"/>
              <a:pathLst>
                <a:path extrusionOk="0" h="7504" w="6898">
                  <a:moveTo>
                    <a:pt x="3452" y="1"/>
                  </a:moveTo>
                  <a:cubicBezTo>
                    <a:pt x="1552" y="1"/>
                    <a:pt x="0" y="1547"/>
                    <a:pt x="0" y="3447"/>
                  </a:cubicBezTo>
                  <a:lnTo>
                    <a:pt x="0" y="7504"/>
                  </a:lnTo>
                  <a:lnTo>
                    <a:pt x="153" y="7504"/>
                  </a:lnTo>
                  <a:lnTo>
                    <a:pt x="153" y="3447"/>
                  </a:lnTo>
                  <a:cubicBezTo>
                    <a:pt x="153" y="1632"/>
                    <a:pt x="1631" y="154"/>
                    <a:pt x="3452" y="154"/>
                  </a:cubicBezTo>
                  <a:cubicBezTo>
                    <a:pt x="5267" y="154"/>
                    <a:pt x="6745" y="1632"/>
                    <a:pt x="6745" y="3447"/>
                  </a:cubicBezTo>
                  <a:lnTo>
                    <a:pt x="6745" y="7504"/>
                  </a:lnTo>
                  <a:lnTo>
                    <a:pt x="6898" y="7504"/>
                  </a:lnTo>
                  <a:lnTo>
                    <a:pt x="6898" y="3447"/>
                  </a:lnTo>
                  <a:cubicBezTo>
                    <a:pt x="6898" y="1547"/>
                    <a:pt x="5352" y="1"/>
                    <a:pt x="3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10365571" y="3642515"/>
              <a:ext cx="828486" cy="575813"/>
            </a:xfrm>
            <a:custGeom>
              <a:rect b="b" l="l" r="r" t="t"/>
              <a:pathLst>
                <a:path extrusionOk="0" h="6153" w="8853">
                  <a:moveTo>
                    <a:pt x="513" y="0"/>
                  </a:moveTo>
                  <a:cubicBezTo>
                    <a:pt x="226" y="0"/>
                    <a:pt x="0" y="232"/>
                    <a:pt x="0" y="513"/>
                  </a:cubicBezTo>
                  <a:lnTo>
                    <a:pt x="0" y="5646"/>
                  </a:lnTo>
                  <a:cubicBezTo>
                    <a:pt x="0" y="5927"/>
                    <a:pt x="226" y="6153"/>
                    <a:pt x="513" y="6153"/>
                  </a:cubicBezTo>
                  <a:lnTo>
                    <a:pt x="8340" y="6153"/>
                  </a:lnTo>
                  <a:cubicBezTo>
                    <a:pt x="8627" y="6153"/>
                    <a:pt x="8853" y="5927"/>
                    <a:pt x="8853" y="5646"/>
                  </a:cubicBezTo>
                  <a:lnTo>
                    <a:pt x="8853" y="513"/>
                  </a:lnTo>
                  <a:cubicBezTo>
                    <a:pt x="8853" y="232"/>
                    <a:pt x="8627" y="0"/>
                    <a:pt x="8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10358084" y="3635590"/>
              <a:ext cx="843459" cy="590225"/>
            </a:xfrm>
            <a:custGeom>
              <a:rect b="b" l="l" r="r" t="t"/>
              <a:pathLst>
                <a:path extrusionOk="0" h="6307" w="9013">
                  <a:moveTo>
                    <a:pt x="8420" y="154"/>
                  </a:moveTo>
                  <a:cubicBezTo>
                    <a:pt x="8664" y="154"/>
                    <a:pt x="8860" y="349"/>
                    <a:pt x="8860" y="587"/>
                  </a:cubicBezTo>
                  <a:lnTo>
                    <a:pt x="8860" y="5720"/>
                  </a:lnTo>
                  <a:cubicBezTo>
                    <a:pt x="8860" y="5958"/>
                    <a:pt x="8664" y="6153"/>
                    <a:pt x="8420" y="6153"/>
                  </a:cubicBezTo>
                  <a:lnTo>
                    <a:pt x="593" y="6153"/>
                  </a:lnTo>
                  <a:cubicBezTo>
                    <a:pt x="349" y="6153"/>
                    <a:pt x="153" y="5958"/>
                    <a:pt x="153" y="5720"/>
                  </a:cubicBezTo>
                  <a:lnTo>
                    <a:pt x="153" y="587"/>
                  </a:lnTo>
                  <a:cubicBezTo>
                    <a:pt x="153" y="349"/>
                    <a:pt x="349" y="154"/>
                    <a:pt x="593" y="154"/>
                  </a:cubicBezTo>
                  <a:close/>
                  <a:moveTo>
                    <a:pt x="593" y="1"/>
                  </a:moveTo>
                  <a:cubicBezTo>
                    <a:pt x="269" y="1"/>
                    <a:pt x="1" y="264"/>
                    <a:pt x="1" y="587"/>
                  </a:cubicBezTo>
                  <a:lnTo>
                    <a:pt x="1" y="5720"/>
                  </a:lnTo>
                  <a:cubicBezTo>
                    <a:pt x="1" y="6043"/>
                    <a:pt x="269" y="6306"/>
                    <a:pt x="593" y="6306"/>
                  </a:cubicBezTo>
                  <a:lnTo>
                    <a:pt x="8420" y="6306"/>
                  </a:lnTo>
                  <a:cubicBezTo>
                    <a:pt x="8744" y="6306"/>
                    <a:pt x="9012" y="6043"/>
                    <a:pt x="9012" y="5720"/>
                  </a:cubicBezTo>
                  <a:lnTo>
                    <a:pt x="9012" y="587"/>
                  </a:lnTo>
                  <a:cubicBezTo>
                    <a:pt x="9012" y="264"/>
                    <a:pt x="8744" y="1"/>
                    <a:pt x="84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10370063" y="4258850"/>
              <a:ext cx="822871" cy="73275"/>
            </a:xfrm>
            <a:custGeom>
              <a:rect b="b" l="l" r="r" t="t"/>
              <a:pathLst>
                <a:path extrusionOk="0" h="783" w="8793">
                  <a:moveTo>
                    <a:pt x="1" y="0"/>
                  </a:moveTo>
                  <a:lnTo>
                    <a:pt x="1" y="630"/>
                  </a:lnTo>
                  <a:cubicBezTo>
                    <a:pt x="1" y="715"/>
                    <a:pt x="68" y="783"/>
                    <a:pt x="154" y="783"/>
                  </a:cubicBezTo>
                  <a:lnTo>
                    <a:pt x="8640" y="783"/>
                  </a:lnTo>
                  <a:cubicBezTo>
                    <a:pt x="8726" y="783"/>
                    <a:pt x="8793" y="715"/>
                    <a:pt x="8793" y="630"/>
                  </a:cubicBezTo>
                  <a:lnTo>
                    <a:pt x="8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10729140" y="3878062"/>
              <a:ext cx="104719" cy="104719"/>
            </a:xfrm>
            <a:custGeom>
              <a:rect b="b" l="l" r="r" t="t"/>
              <a:pathLst>
                <a:path extrusionOk="0" h="1119" w="1119">
                  <a:moveTo>
                    <a:pt x="563" y="0"/>
                  </a:moveTo>
                  <a:cubicBezTo>
                    <a:pt x="251" y="0"/>
                    <a:pt x="1" y="251"/>
                    <a:pt x="1" y="563"/>
                  </a:cubicBezTo>
                  <a:cubicBezTo>
                    <a:pt x="1" y="868"/>
                    <a:pt x="251" y="1118"/>
                    <a:pt x="563" y="1118"/>
                  </a:cubicBezTo>
                  <a:cubicBezTo>
                    <a:pt x="868" y="1118"/>
                    <a:pt x="1119" y="868"/>
                    <a:pt x="1119" y="563"/>
                  </a:cubicBezTo>
                  <a:cubicBezTo>
                    <a:pt x="1119" y="251"/>
                    <a:pt x="868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grpSp>
        <p:nvGrpSpPr>
          <p:cNvPr id="382" name="Google Shape;382;p31"/>
          <p:cNvGrpSpPr/>
          <p:nvPr/>
        </p:nvGrpSpPr>
        <p:grpSpPr>
          <a:xfrm>
            <a:off x="1514497" y="4015927"/>
            <a:ext cx="534307" cy="400921"/>
            <a:chOff x="6205825" y="562811"/>
            <a:chExt cx="1049100" cy="787200"/>
          </a:xfrm>
        </p:grpSpPr>
        <p:sp>
          <p:nvSpPr>
            <p:cNvPr id="383" name="Google Shape;383;p31"/>
            <p:cNvSpPr/>
            <p:nvPr/>
          </p:nvSpPr>
          <p:spPr>
            <a:xfrm>
              <a:off x="6205825" y="562811"/>
              <a:ext cx="1049100" cy="78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84" name="Google Shape;384;p3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283448" y="694295"/>
              <a:ext cx="893849" cy="5824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5" name="Google Shape;385;p31"/>
          <p:cNvGrpSpPr/>
          <p:nvPr/>
        </p:nvGrpSpPr>
        <p:grpSpPr>
          <a:xfrm>
            <a:off x="8746619" y="4870261"/>
            <a:ext cx="214804" cy="89161"/>
            <a:chOff x="1207700" y="4333950"/>
            <a:chExt cx="334325" cy="138750"/>
          </a:xfrm>
        </p:grpSpPr>
        <p:sp>
          <p:nvSpPr>
            <p:cNvPr id="386" name="Google Shape;386;p3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" name="Google Shape;388;p31"/>
          <p:cNvSpPr txBox="1"/>
          <p:nvPr>
            <p:ph idx="1" type="body"/>
          </p:nvPr>
        </p:nvSpPr>
        <p:spPr>
          <a:xfrm>
            <a:off x="477688" y="688763"/>
            <a:ext cx="1570800" cy="27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●"/>
              <a:defRPr sz="1100">
                <a:latin typeface="Archivo"/>
                <a:ea typeface="Archivo"/>
                <a:cs typeface="Archivo"/>
                <a:sym typeface="Archivo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○"/>
              <a:defRPr sz="1100">
                <a:latin typeface="Archivo"/>
                <a:ea typeface="Archivo"/>
                <a:cs typeface="Archivo"/>
                <a:sym typeface="Archivo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■"/>
              <a:defRPr sz="1100">
                <a:latin typeface="Archivo"/>
                <a:ea typeface="Archivo"/>
                <a:cs typeface="Archivo"/>
                <a:sym typeface="Archivo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●"/>
              <a:defRPr sz="1100">
                <a:latin typeface="Archivo"/>
                <a:ea typeface="Archivo"/>
                <a:cs typeface="Archivo"/>
                <a:sym typeface="Archivo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○"/>
              <a:defRPr sz="1100">
                <a:latin typeface="Archivo"/>
                <a:ea typeface="Archivo"/>
                <a:cs typeface="Archivo"/>
                <a:sym typeface="Archivo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■"/>
              <a:defRPr sz="1100">
                <a:latin typeface="Archivo"/>
                <a:ea typeface="Archivo"/>
                <a:cs typeface="Archivo"/>
                <a:sym typeface="Archivo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●"/>
              <a:defRPr sz="1100">
                <a:latin typeface="Archivo"/>
                <a:ea typeface="Archivo"/>
                <a:cs typeface="Archivo"/>
                <a:sym typeface="Archivo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○"/>
              <a:defRPr sz="1100">
                <a:latin typeface="Archivo"/>
                <a:ea typeface="Archivo"/>
                <a:cs typeface="Archivo"/>
                <a:sym typeface="Archivo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■"/>
              <a:defRPr sz="11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89" name="Google Shape;389;p31"/>
          <p:cNvSpPr txBox="1"/>
          <p:nvPr>
            <p:ph idx="2" type="body"/>
          </p:nvPr>
        </p:nvSpPr>
        <p:spPr>
          <a:xfrm>
            <a:off x="2564625" y="466575"/>
            <a:ext cx="6689400" cy="42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●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○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■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●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○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■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●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○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■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850">
          <p15:clr>
            <a:srgbClr val="FA7B17"/>
          </p15:clr>
        </p15:guide>
        <p15:guide id="2" orient="horz" pos="64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ódigo 2">
  <p:cSld name="CUSTOM_8_1_1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2"/>
          <p:cNvGrpSpPr/>
          <p:nvPr/>
        </p:nvGrpSpPr>
        <p:grpSpPr>
          <a:xfrm>
            <a:off x="2859671" y="675000"/>
            <a:ext cx="5827347" cy="4060794"/>
            <a:chOff x="5719343" y="1350000"/>
            <a:chExt cx="11654693" cy="8121588"/>
          </a:xfrm>
        </p:grpSpPr>
        <p:sp>
          <p:nvSpPr>
            <p:cNvPr id="392" name="Google Shape;392;p32"/>
            <p:cNvSpPr/>
            <p:nvPr/>
          </p:nvSpPr>
          <p:spPr>
            <a:xfrm>
              <a:off x="5719343" y="1642488"/>
              <a:ext cx="11479200" cy="782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3" name="Google Shape;393;p32"/>
            <p:cNvGrpSpPr/>
            <p:nvPr/>
          </p:nvGrpSpPr>
          <p:grpSpPr>
            <a:xfrm>
              <a:off x="6413844" y="1608837"/>
              <a:ext cx="1068485" cy="170890"/>
              <a:chOff x="5176825" y="1888550"/>
              <a:chExt cx="1391800" cy="222600"/>
            </a:xfrm>
          </p:grpSpPr>
          <p:sp>
            <p:nvSpPr>
              <p:cNvPr id="394" name="Google Shape;394;p32"/>
              <p:cNvSpPr/>
              <p:nvPr/>
            </p:nvSpPr>
            <p:spPr>
              <a:xfrm>
                <a:off x="5176825" y="1888550"/>
                <a:ext cx="222600" cy="222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5761425" y="1888550"/>
                <a:ext cx="222600" cy="222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346025" y="1888550"/>
                <a:ext cx="222600" cy="222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97" name="Google Shape;397;p32"/>
            <p:cNvCxnSpPr/>
            <p:nvPr/>
          </p:nvCxnSpPr>
          <p:spPr>
            <a:xfrm>
              <a:off x="5887524" y="2045235"/>
              <a:ext cx="111273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8" name="Google Shape;398;p32"/>
            <p:cNvSpPr/>
            <p:nvPr/>
          </p:nvSpPr>
          <p:spPr>
            <a:xfrm>
              <a:off x="5894836" y="1350000"/>
              <a:ext cx="11479200" cy="7829100"/>
            </a:xfrm>
            <a:prstGeom prst="rect">
              <a:avLst/>
            </a:prstGeom>
            <a:solidFill>
              <a:srgbClr val="000000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9" name="Google Shape;399;p32"/>
          <p:cNvCxnSpPr/>
          <p:nvPr/>
        </p:nvCxnSpPr>
        <p:spPr>
          <a:xfrm>
            <a:off x="2955013" y="1033138"/>
            <a:ext cx="57435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0" name="Google Shape;400;p32"/>
          <p:cNvGrpSpPr/>
          <p:nvPr/>
        </p:nvGrpSpPr>
        <p:grpSpPr>
          <a:xfrm>
            <a:off x="8746619" y="4870261"/>
            <a:ext cx="214804" cy="89161"/>
            <a:chOff x="1207700" y="4333950"/>
            <a:chExt cx="334325" cy="138750"/>
          </a:xfrm>
        </p:grpSpPr>
        <p:sp>
          <p:nvSpPr>
            <p:cNvPr id="401" name="Google Shape;401;p32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32"/>
          <p:cNvGrpSpPr/>
          <p:nvPr/>
        </p:nvGrpSpPr>
        <p:grpSpPr>
          <a:xfrm>
            <a:off x="516247" y="3940600"/>
            <a:ext cx="1154023" cy="1203111"/>
            <a:chOff x="9828688" y="2900872"/>
            <a:chExt cx="1372856" cy="1431253"/>
          </a:xfrm>
        </p:grpSpPr>
        <p:sp>
          <p:nvSpPr>
            <p:cNvPr id="404" name="Google Shape;404;p32"/>
            <p:cNvSpPr/>
            <p:nvPr/>
          </p:nvSpPr>
          <p:spPr>
            <a:xfrm>
              <a:off x="9828688" y="3792902"/>
              <a:ext cx="1073859" cy="536976"/>
            </a:xfrm>
            <a:custGeom>
              <a:rect b="b" l="l" r="r" t="t"/>
              <a:pathLst>
                <a:path extrusionOk="0" h="5738" w="11475">
                  <a:moveTo>
                    <a:pt x="5737" y="0"/>
                  </a:moveTo>
                  <a:cubicBezTo>
                    <a:pt x="2566" y="0"/>
                    <a:pt x="0" y="2572"/>
                    <a:pt x="0" y="5737"/>
                  </a:cubicBezTo>
                  <a:lnTo>
                    <a:pt x="11474" y="5737"/>
                  </a:lnTo>
                  <a:cubicBezTo>
                    <a:pt x="11474" y="2572"/>
                    <a:pt x="8908" y="0"/>
                    <a:pt x="57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10056748" y="3144468"/>
              <a:ext cx="617645" cy="617083"/>
            </a:xfrm>
            <a:custGeom>
              <a:rect b="b" l="l" r="r" t="t"/>
              <a:pathLst>
                <a:path extrusionOk="0" h="6594" w="6600">
                  <a:moveTo>
                    <a:pt x="3300" y="1"/>
                  </a:moveTo>
                  <a:cubicBezTo>
                    <a:pt x="1479" y="1"/>
                    <a:pt x="1" y="1479"/>
                    <a:pt x="1" y="3300"/>
                  </a:cubicBezTo>
                  <a:cubicBezTo>
                    <a:pt x="1" y="5121"/>
                    <a:pt x="1479" y="6593"/>
                    <a:pt x="3300" y="6593"/>
                  </a:cubicBezTo>
                  <a:cubicBezTo>
                    <a:pt x="5121" y="6593"/>
                    <a:pt x="6599" y="5121"/>
                    <a:pt x="6599" y="3300"/>
                  </a:cubicBezTo>
                  <a:cubicBezTo>
                    <a:pt x="6599" y="1479"/>
                    <a:pt x="5121" y="1"/>
                    <a:pt x="33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10365571" y="3424093"/>
              <a:ext cx="57834" cy="122406"/>
            </a:xfrm>
            <a:custGeom>
              <a:rect b="b" l="l" r="r" t="t"/>
              <a:pathLst>
                <a:path extrusionOk="0" h="1308" w="618">
                  <a:moveTo>
                    <a:pt x="464" y="0"/>
                  </a:moveTo>
                  <a:lnTo>
                    <a:pt x="464" y="1155"/>
                  </a:lnTo>
                  <a:lnTo>
                    <a:pt x="0" y="1155"/>
                  </a:lnTo>
                  <a:lnTo>
                    <a:pt x="0" y="1308"/>
                  </a:lnTo>
                  <a:lnTo>
                    <a:pt x="617" y="1308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9904115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1601" y="0"/>
                  </a:moveTo>
                  <a:cubicBezTo>
                    <a:pt x="715" y="0"/>
                    <a:pt x="1" y="721"/>
                    <a:pt x="1" y="1607"/>
                  </a:cubicBezTo>
                  <a:cubicBezTo>
                    <a:pt x="1" y="2493"/>
                    <a:pt x="715" y="3208"/>
                    <a:pt x="1601" y="3208"/>
                  </a:cubicBezTo>
                  <a:lnTo>
                    <a:pt x="1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10675423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0" y="0"/>
                  </a:moveTo>
                  <a:lnTo>
                    <a:pt x="0" y="3208"/>
                  </a:lnTo>
                  <a:cubicBezTo>
                    <a:pt x="886" y="3208"/>
                    <a:pt x="1601" y="2493"/>
                    <a:pt x="1601" y="1607"/>
                  </a:cubicBezTo>
                  <a:cubicBezTo>
                    <a:pt x="1601" y="721"/>
                    <a:pt x="886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10042524" y="2900872"/>
              <a:ext cx="645532" cy="702243"/>
            </a:xfrm>
            <a:custGeom>
              <a:rect b="b" l="l" r="r" t="t"/>
              <a:pathLst>
                <a:path extrusionOk="0" h="7504" w="6898">
                  <a:moveTo>
                    <a:pt x="3452" y="1"/>
                  </a:moveTo>
                  <a:cubicBezTo>
                    <a:pt x="1552" y="1"/>
                    <a:pt x="0" y="1547"/>
                    <a:pt x="0" y="3447"/>
                  </a:cubicBezTo>
                  <a:lnTo>
                    <a:pt x="0" y="7504"/>
                  </a:lnTo>
                  <a:lnTo>
                    <a:pt x="153" y="7504"/>
                  </a:lnTo>
                  <a:lnTo>
                    <a:pt x="153" y="3447"/>
                  </a:lnTo>
                  <a:cubicBezTo>
                    <a:pt x="153" y="1632"/>
                    <a:pt x="1631" y="154"/>
                    <a:pt x="3452" y="154"/>
                  </a:cubicBezTo>
                  <a:cubicBezTo>
                    <a:pt x="5267" y="154"/>
                    <a:pt x="6745" y="1632"/>
                    <a:pt x="6745" y="3447"/>
                  </a:cubicBezTo>
                  <a:lnTo>
                    <a:pt x="6745" y="7504"/>
                  </a:lnTo>
                  <a:lnTo>
                    <a:pt x="6898" y="7504"/>
                  </a:lnTo>
                  <a:lnTo>
                    <a:pt x="6898" y="3447"/>
                  </a:lnTo>
                  <a:cubicBezTo>
                    <a:pt x="6898" y="1547"/>
                    <a:pt x="5352" y="1"/>
                    <a:pt x="3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10365571" y="3642515"/>
              <a:ext cx="828486" cy="575813"/>
            </a:xfrm>
            <a:custGeom>
              <a:rect b="b" l="l" r="r" t="t"/>
              <a:pathLst>
                <a:path extrusionOk="0" h="6153" w="8853">
                  <a:moveTo>
                    <a:pt x="513" y="0"/>
                  </a:moveTo>
                  <a:cubicBezTo>
                    <a:pt x="226" y="0"/>
                    <a:pt x="0" y="232"/>
                    <a:pt x="0" y="513"/>
                  </a:cubicBezTo>
                  <a:lnTo>
                    <a:pt x="0" y="5646"/>
                  </a:lnTo>
                  <a:cubicBezTo>
                    <a:pt x="0" y="5927"/>
                    <a:pt x="226" y="6153"/>
                    <a:pt x="513" y="6153"/>
                  </a:cubicBezTo>
                  <a:lnTo>
                    <a:pt x="8340" y="6153"/>
                  </a:lnTo>
                  <a:cubicBezTo>
                    <a:pt x="8627" y="6153"/>
                    <a:pt x="8853" y="5927"/>
                    <a:pt x="8853" y="5646"/>
                  </a:cubicBezTo>
                  <a:lnTo>
                    <a:pt x="8853" y="513"/>
                  </a:lnTo>
                  <a:cubicBezTo>
                    <a:pt x="8853" y="232"/>
                    <a:pt x="8627" y="0"/>
                    <a:pt x="8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10358084" y="3635590"/>
              <a:ext cx="843459" cy="590225"/>
            </a:xfrm>
            <a:custGeom>
              <a:rect b="b" l="l" r="r" t="t"/>
              <a:pathLst>
                <a:path extrusionOk="0" h="6307" w="9013">
                  <a:moveTo>
                    <a:pt x="8420" y="154"/>
                  </a:moveTo>
                  <a:cubicBezTo>
                    <a:pt x="8664" y="154"/>
                    <a:pt x="8860" y="349"/>
                    <a:pt x="8860" y="587"/>
                  </a:cubicBezTo>
                  <a:lnTo>
                    <a:pt x="8860" y="5720"/>
                  </a:lnTo>
                  <a:cubicBezTo>
                    <a:pt x="8860" y="5958"/>
                    <a:pt x="8664" y="6153"/>
                    <a:pt x="8420" y="6153"/>
                  </a:cubicBezTo>
                  <a:lnTo>
                    <a:pt x="593" y="6153"/>
                  </a:lnTo>
                  <a:cubicBezTo>
                    <a:pt x="349" y="6153"/>
                    <a:pt x="153" y="5958"/>
                    <a:pt x="153" y="5720"/>
                  </a:cubicBezTo>
                  <a:lnTo>
                    <a:pt x="153" y="587"/>
                  </a:lnTo>
                  <a:cubicBezTo>
                    <a:pt x="153" y="349"/>
                    <a:pt x="349" y="154"/>
                    <a:pt x="593" y="154"/>
                  </a:cubicBezTo>
                  <a:close/>
                  <a:moveTo>
                    <a:pt x="593" y="1"/>
                  </a:moveTo>
                  <a:cubicBezTo>
                    <a:pt x="269" y="1"/>
                    <a:pt x="1" y="264"/>
                    <a:pt x="1" y="587"/>
                  </a:cubicBezTo>
                  <a:lnTo>
                    <a:pt x="1" y="5720"/>
                  </a:lnTo>
                  <a:cubicBezTo>
                    <a:pt x="1" y="6043"/>
                    <a:pt x="269" y="6306"/>
                    <a:pt x="593" y="6306"/>
                  </a:cubicBezTo>
                  <a:lnTo>
                    <a:pt x="8420" y="6306"/>
                  </a:lnTo>
                  <a:cubicBezTo>
                    <a:pt x="8744" y="6306"/>
                    <a:pt x="9012" y="6043"/>
                    <a:pt x="9012" y="5720"/>
                  </a:cubicBezTo>
                  <a:lnTo>
                    <a:pt x="9012" y="587"/>
                  </a:lnTo>
                  <a:cubicBezTo>
                    <a:pt x="9012" y="264"/>
                    <a:pt x="8744" y="1"/>
                    <a:pt x="84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10370063" y="4258850"/>
              <a:ext cx="822871" cy="73275"/>
            </a:xfrm>
            <a:custGeom>
              <a:rect b="b" l="l" r="r" t="t"/>
              <a:pathLst>
                <a:path extrusionOk="0" h="783" w="8793">
                  <a:moveTo>
                    <a:pt x="1" y="0"/>
                  </a:moveTo>
                  <a:lnTo>
                    <a:pt x="1" y="630"/>
                  </a:lnTo>
                  <a:cubicBezTo>
                    <a:pt x="1" y="715"/>
                    <a:pt x="68" y="783"/>
                    <a:pt x="154" y="783"/>
                  </a:cubicBezTo>
                  <a:lnTo>
                    <a:pt x="8640" y="783"/>
                  </a:lnTo>
                  <a:cubicBezTo>
                    <a:pt x="8726" y="783"/>
                    <a:pt x="8793" y="715"/>
                    <a:pt x="8793" y="630"/>
                  </a:cubicBezTo>
                  <a:lnTo>
                    <a:pt x="8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10729140" y="3878062"/>
              <a:ext cx="104719" cy="104719"/>
            </a:xfrm>
            <a:custGeom>
              <a:rect b="b" l="l" r="r" t="t"/>
              <a:pathLst>
                <a:path extrusionOk="0" h="1119" w="1119">
                  <a:moveTo>
                    <a:pt x="563" y="0"/>
                  </a:moveTo>
                  <a:cubicBezTo>
                    <a:pt x="251" y="0"/>
                    <a:pt x="1" y="251"/>
                    <a:pt x="1" y="563"/>
                  </a:cubicBezTo>
                  <a:cubicBezTo>
                    <a:pt x="1" y="868"/>
                    <a:pt x="251" y="1118"/>
                    <a:pt x="563" y="1118"/>
                  </a:cubicBezTo>
                  <a:cubicBezTo>
                    <a:pt x="868" y="1118"/>
                    <a:pt x="1119" y="868"/>
                    <a:pt x="1119" y="563"/>
                  </a:cubicBezTo>
                  <a:cubicBezTo>
                    <a:pt x="1119" y="251"/>
                    <a:pt x="868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grpSp>
        <p:nvGrpSpPr>
          <p:cNvPr id="414" name="Google Shape;414;p32"/>
          <p:cNvGrpSpPr/>
          <p:nvPr/>
        </p:nvGrpSpPr>
        <p:grpSpPr>
          <a:xfrm>
            <a:off x="1514497" y="4015927"/>
            <a:ext cx="534307" cy="400921"/>
            <a:chOff x="6205825" y="562811"/>
            <a:chExt cx="1049100" cy="787200"/>
          </a:xfrm>
        </p:grpSpPr>
        <p:sp>
          <p:nvSpPr>
            <p:cNvPr id="415" name="Google Shape;415;p32"/>
            <p:cNvSpPr/>
            <p:nvPr/>
          </p:nvSpPr>
          <p:spPr>
            <a:xfrm>
              <a:off x="6205825" y="562811"/>
              <a:ext cx="1049100" cy="78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16" name="Google Shape;416;p3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283448" y="694295"/>
              <a:ext cx="893849" cy="582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7" name="Google Shape;417;p32"/>
          <p:cNvSpPr txBox="1"/>
          <p:nvPr>
            <p:ph idx="1" type="body"/>
          </p:nvPr>
        </p:nvSpPr>
        <p:spPr>
          <a:xfrm>
            <a:off x="477688" y="1899650"/>
            <a:ext cx="2121900" cy="1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●"/>
              <a:defRPr sz="1100">
                <a:latin typeface="Archivo"/>
                <a:ea typeface="Archivo"/>
                <a:cs typeface="Archivo"/>
                <a:sym typeface="Archivo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○"/>
              <a:defRPr sz="1100">
                <a:latin typeface="Archivo"/>
                <a:ea typeface="Archivo"/>
                <a:cs typeface="Archivo"/>
                <a:sym typeface="Archivo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■"/>
              <a:defRPr sz="1100">
                <a:latin typeface="Archivo"/>
                <a:ea typeface="Archivo"/>
                <a:cs typeface="Archivo"/>
                <a:sym typeface="Archivo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●"/>
              <a:defRPr sz="1100">
                <a:latin typeface="Archivo"/>
                <a:ea typeface="Archivo"/>
                <a:cs typeface="Archivo"/>
                <a:sym typeface="Archivo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○"/>
              <a:defRPr sz="1100">
                <a:latin typeface="Archivo"/>
                <a:ea typeface="Archivo"/>
                <a:cs typeface="Archivo"/>
                <a:sym typeface="Archivo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■"/>
              <a:defRPr sz="1100">
                <a:latin typeface="Archivo"/>
                <a:ea typeface="Archivo"/>
                <a:cs typeface="Archivo"/>
                <a:sym typeface="Archivo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●"/>
              <a:defRPr sz="1100">
                <a:latin typeface="Archivo"/>
                <a:ea typeface="Archivo"/>
                <a:cs typeface="Archivo"/>
                <a:sym typeface="Archivo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○"/>
              <a:defRPr sz="1100">
                <a:latin typeface="Archivo"/>
                <a:ea typeface="Archivo"/>
                <a:cs typeface="Archivo"/>
                <a:sym typeface="Archivo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■"/>
              <a:defRPr sz="11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418" name="Google Shape;418;p32"/>
          <p:cNvSpPr txBox="1"/>
          <p:nvPr>
            <p:ph idx="2" type="body"/>
          </p:nvPr>
        </p:nvSpPr>
        <p:spPr>
          <a:xfrm>
            <a:off x="3200388" y="1216763"/>
            <a:ext cx="5286900" cy="3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●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○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■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●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○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■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●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○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■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grpSp>
        <p:nvGrpSpPr>
          <p:cNvPr id="419" name="Google Shape;419;p32"/>
          <p:cNvGrpSpPr/>
          <p:nvPr/>
        </p:nvGrpSpPr>
        <p:grpSpPr>
          <a:xfrm>
            <a:off x="3121650" y="794300"/>
            <a:ext cx="424800" cy="89100"/>
            <a:chOff x="6376600" y="433250"/>
            <a:chExt cx="849600" cy="178200"/>
          </a:xfrm>
        </p:grpSpPr>
        <p:sp>
          <p:nvSpPr>
            <p:cNvPr id="420" name="Google Shape;420;p32"/>
            <p:cNvSpPr/>
            <p:nvPr/>
          </p:nvSpPr>
          <p:spPr>
            <a:xfrm>
              <a:off x="6376600" y="433250"/>
              <a:ext cx="178200" cy="17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6712300" y="433250"/>
              <a:ext cx="178200" cy="17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048000" y="433250"/>
              <a:ext cx="178200" cy="17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Google Shape;423;p32"/>
          <p:cNvSpPr txBox="1"/>
          <p:nvPr>
            <p:ph type="title"/>
          </p:nvPr>
        </p:nvSpPr>
        <p:spPr>
          <a:xfrm>
            <a:off x="456975" y="1243538"/>
            <a:ext cx="212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0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None/>
              <a:defRPr sz="2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None/>
              <a:defRPr sz="20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None/>
              <a:defRPr sz="20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None/>
              <a:defRPr sz="20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None/>
              <a:defRPr sz="20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None/>
              <a:defRPr sz="20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None/>
              <a:defRPr sz="20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None/>
              <a:defRPr sz="20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None/>
              <a:defRPr sz="20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850">
          <p15:clr>
            <a:srgbClr val="FA7B17"/>
          </p15:clr>
        </p15:guide>
        <p15:guide id="2" orient="horz" pos="648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3"/>
          <p:cNvSpPr/>
          <p:nvPr/>
        </p:nvSpPr>
        <p:spPr>
          <a:xfrm flipH="1">
            <a:off x="175" y="-1625"/>
            <a:ext cx="3504300" cy="5143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3"/>
          <p:cNvSpPr txBox="1"/>
          <p:nvPr>
            <p:ph idx="1" type="body"/>
          </p:nvPr>
        </p:nvSpPr>
        <p:spPr>
          <a:xfrm>
            <a:off x="636425" y="3170488"/>
            <a:ext cx="35046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0" spcFirstLastPara="1" rIns="45725" wrap="square" tIns="457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■"/>
              <a:defRPr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○"/>
              <a:defRPr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■"/>
              <a:defRPr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●"/>
              <a:defRPr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○"/>
              <a:defRPr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■"/>
              <a:defRPr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●"/>
              <a:defRPr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○"/>
              <a:defRPr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■"/>
              <a:defRPr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27" name="Google Shape;427;p33"/>
          <p:cNvSpPr txBox="1"/>
          <p:nvPr>
            <p:ph idx="2" type="body"/>
          </p:nvPr>
        </p:nvSpPr>
        <p:spPr>
          <a:xfrm>
            <a:off x="1235338" y="3459513"/>
            <a:ext cx="1869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0" spcFirstLastPara="1" rIns="45725" wrap="square" tIns="457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Medium"/>
              <a:buChar char="■"/>
              <a:def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Medium"/>
              <a:buChar char="○"/>
              <a:def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Medium"/>
              <a:buChar char="■"/>
              <a:def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Medium"/>
              <a:buChar char="●"/>
              <a:def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Medium"/>
              <a:buChar char="○"/>
              <a:def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Medium"/>
              <a:buChar char="■"/>
              <a:def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Medium"/>
              <a:buChar char="●"/>
              <a:def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Medium"/>
              <a:buChar char="○"/>
              <a:def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Medium"/>
              <a:buChar char="■"/>
              <a:def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28" name="Google Shape;428;p33"/>
          <p:cNvSpPr/>
          <p:nvPr/>
        </p:nvSpPr>
        <p:spPr>
          <a:xfrm>
            <a:off x="456875" y="2445381"/>
            <a:ext cx="2739000" cy="391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29" name="Google Shape;429;p33"/>
          <p:cNvSpPr txBox="1"/>
          <p:nvPr>
            <p:ph type="title"/>
          </p:nvPr>
        </p:nvSpPr>
        <p:spPr>
          <a:xfrm>
            <a:off x="636425" y="2411875"/>
            <a:ext cx="2414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Font typeface="Montserrat"/>
              <a:buNone/>
              <a:defRPr sz="7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Font typeface="Montserrat"/>
              <a:buNone/>
              <a:defRPr sz="7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Font typeface="Montserrat"/>
              <a:buNone/>
              <a:defRPr sz="7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Font typeface="Montserrat"/>
              <a:buNone/>
              <a:defRPr sz="7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Font typeface="Montserrat"/>
              <a:buNone/>
              <a:defRPr sz="7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Font typeface="Montserrat"/>
              <a:buNone/>
              <a:defRPr sz="7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Font typeface="Montserrat"/>
              <a:buNone/>
              <a:defRPr sz="7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Font typeface="Montserrat"/>
              <a:buNone/>
              <a:defRPr sz="7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0" name="Google Shape;430;p33"/>
          <p:cNvSpPr txBox="1"/>
          <p:nvPr/>
        </p:nvSpPr>
        <p:spPr>
          <a:xfrm>
            <a:off x="574763" y="3449338"/>
            <a:ext cx="879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33"/>
          <p:cNvSpPr/>
          <p:nvPr/>
        </p:nvSpPr>
        <p:spPr>
          <a:xfrm flipH="1" rot="5400000">
            <a:off x="1951262" y="4356162"/>
            <a:ext cx="435600" cy="11391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38100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3"/>
          <p:cNvSpPr/>
          <p:nvPr/>
        </p:nvSpPr>
        <p:spPr>
          <a:xfrm flipH="1">
            <a:off x="-376" y="4707868"/>
            <a:ext cx="1164000" cy="4356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3"/>
          <p:cNvSpPr/>
          <p:nvPr/>
        </p:nvSpPr>
        <p:spPr>
          <a:xfrm flipH="1">
            <a:off x="101438" y="4779976"/>
            <a:ext cx="291300" cy="291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3"/>
          <p:cNvSpPr/>
          <p:nvPr/>
        </p:nvSpPr>
        <p:spPr>
          <a:xfrm flipH="1">
            <a:off x="1163671" y="4707867"/>
            <a:ext cx="435600" cy="435600"/>
          </a:xfrm>
          <a:prstGeom prst="ellipse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3"/>
          <p:cNvSpPr/>
          <p:nvPr/>
        </p:nvSpPr>
        <p:spPr>
          <a:xfrm>
            <a:off x="8472883" y="4"/>
            <a:ext cx="671100" cy="17553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38100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3"/>
          <p:cNvSpPr/>
          <p:nvPr/>
        </p:nvSpPr>
        <p:spPr>
          <a:xfrm rot="5400000">
            <a:off x="7911888" y="2987263"/>
            <a:ext cx="1793100" cy="6711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3"/>
          <p:cNvSpPr/>
          <p:nvPr/>
        </p:nvSpPr>
        <p:spPr>
          <a:xfrm rot="5400000">
            <a:off x="8583957" y="3613957"/>
            <a:ext cx="449100" cy="448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3"/>
          <p:cNvSpPr/>
          <p:nvPr/>
        </p:nvSpPr>
        <p:spPr>
          <a:xfrm rot="5400000">
            <a:off x="8472891" y="1755152"/>
            <a:ext cx="671100" cy="671100"/>
          </a:xfrm>
          <a:prstGeom prst="ellipse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3"/>
          <p:cNvSpPr txBox="1"/>
          <p:nvPr>
            <p:ph idx="3" type="body"/>
          </p:nvPr>
        </p:nvSpPr>
        <p:spPr>
          <a:xfrm>
            <a:off x="4069413" y="1526463"/>
            <a:ext cx="3684000" cy="22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0" spcFirstLastPara="1" rIns="45725" wrap="square" tIns="457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563">
          <p15:clr>
            <a:srgbClr val="FA7B17"/>
          </p15:clr>
        </p15:guide>
        <p15:guide id="2" orient="horz" pos="2173">
          <p15:clr>
            <a:srgbClr val="FA7B17"/>
          </p15:clr>
        </p15:guide>
        <p15:guide id="3" orient="horz" pos="2347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"/>
          <p:cNvSpPr/>
          <p:nvPr/>
        </p:nvSpPr>
        <p:spPr>
          <a:xfrm flipH="1"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4"/>
          <p:cNvSpPr/>
          <p:nvPr/>
        </p:nvSpPr>
        <p:spPr>
          <a:xfrm>
            <a:off x="1714925" y="838093"/>
            <a:ext cx="1248300" cy="36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43" name="Google Shape;443;p34"/>
          <p:cNvSpPr txBox="1"/>
          <p:nvPr/>
        </p:nvSpPr>
        <p:spPr>
          <a:xfrm>
            <a:off x="380675" y="904388"/>
            <a:ext cx="3893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4" name="Google Shape;444;p34"/>
          <p:cNvSpPr/>
          <p:nvPr/>
        </p:nvSpPr>
        <p:spPr>
          <a:xfrm>
            <a:off x="5937581" y="838088"/>
            <a:ext cx="1764900" cy="3636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45" name="Google Shape;445;p34"/>
          <p:cNvSpPr txBox="1"/>
          <p:nvPr/>
        </p:nvSpPr>
        <p:spPr>
          <a:xfrm>
            <a:off x="4869913" y="904388"/>
            <a:ext cx="3893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446" name="Google Shape;446;p34"/>
          <p:cNvGrpSpPr/>
          <p:nvPr/>
        </p:nvGrpSpPr>
        <p:grpSpPr>
          <a:xfrm>
            <a:off x="2182313" y="4352293"/>
            <a:ext cx="466229" cy="466229"/>
            <a:chOff x="3964000" y="1705108"/>
            <a:chExt cx="1047000" cy="1047000"/>
          </a:xfrm>
        </p:grpSpPr>
        <p:sp>
          <p:nvSpPr>
            <p:cNvPr id="447" name="Google Shape;447;p34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8" name="Google Shape;448;p34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449" name="Google Shape;449;p34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0" name="Google Shape;450;p34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51" name="Google Shape;451;p34"/>
          <p:cNvGrpSpPr/>
          <p:nvPr/>
        </p:nvGrpSpPr>
        <p:grpSpPr>
          <a:xfrm>
            <a:off x="6511395" y="4352298"/>
            <a:ext cx="466229" cy="466229"/>
            <a:chOff x="13185763" y="1833383"/>
            <a:chExt cx="1047000" cy="1047000"/>
          </a:xfrm>
        </p:grpSpPr>
        <p:grpSp>
          <p:nvGrpSpPr>
            <p:cNvPr id="452" name="Google Shape;452;p34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453" name="Google Shape;453;p34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4" name="Google Shape;454;p34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55" name="Google Shape;455;p34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34"/>
          <p:cNvGrpSpPr/>
          <p:nvPr/>
        </p:nvGrpSpPr>
        <p:grpSpPr>
          <a:xfrm>
            <a:off x="8746619" y="4870261"/>
            <a:ext cx="214804" cy="89161"/>
            <a:chOff x="1207700" y="4333950"/>
            <a:chExt cx="334325" cy="138750"/>
          </a:xfrm>
        </p:grpSpPr>
        <p:sp>
          <p:nvSpPr>
            <p:cNvPr id="457" name="Google Shape;457;p34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34"/>
          <p:cNvSpPr txBox="1"/>
          <p:nvPr>
            <p:ph type="title"/>
          </p:nvPr>
        </p:nvSpPr>
        <p:spPr>
          <a:xfrm>
            <a:off x="380675" y="1311450"/>
            <a:ext cx="38934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0" name="Google Shape;460;p34"/>
          <p:cNvSpPr txBox="1"/>
          <p:nvPr>
            <p:ph idx="2" type="title"/>
          </p:nvPr>
        </p:nvSpPr>
        <p:spPr>
          <a:xfrm>
            <a:off x="4869913" y="1311450"/>
            <a:ext cx="38934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1" name="Google Shape;461;p34"/>
          <p:cNvSpPr txBox="1"/>
          <p:nvPr>
            <p:ph idx="1" type="body"/>
          </p:nvPr>
        </p:nvSpPr>
        <p:spPr>
          <a:xfrm>
            <a:off x="701600" y="2152650"/>
            <a:ext cx="3251400" cy="15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0" spcFirstLastPara="1" rIns="45725" wrap="square" tIns="457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462" name="Google Shape;462;p34"/>
          <p:cNvSpPr txBox="1"/>
          <p:nvPr>
            <p:ph idx="3" type="body"/>
          </p:nvPr>
        </p:nvSpPr>
        <p:spPr>
          <a:xfrm>
            <a:off x="5194325" y="2152650"/>
            <a:ext cx="3251400" cy="15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0" spcFirstLastPara="1" rIns="45725" wrap="square" tIns="457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49">
          <p15:clr>
            <a:srgbClr val="FA7B17"/>
          </p15:clr>
        </p15:guide>
        <p15:guide id="2" orient="horz" pos="1446">
          <p15:clr>
            <a:srgbClr val="FA7B17"/>
          </p15:clr>
        </p15:guide>
        <p15:guide id="3" pos="490">
          <p15:clr>
            <a:srgbClr val="FA7B17"/>
          </p15:clr>
        </p15:guide>
        <p15:guide id="4" pos="2538">
          <p15:clr>
            <a:srgbClr val="FA7B17"/>
          </p15:clr>
        </p15:guide>
        <p15:guide id="5" pos="3222">
          <p15:clr>
            <a:srgbClr val="FA7B17"/>
          </p15:clr>
        </p15:guide>
        <p15:guide id="6" pos="5270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 1">
  <p:cSld name="TITLE_1_1_2_3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5533">
          <p15:clr>
            <a:srgbClr val="F9AD4C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 1">
  <p:cSld name="CUSTOM_8_2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7"/>
          <p:cNvSpPr/>
          <p:nvPr/>
        </p:nvSpPr>
        <p:spPr>
          <a:xfrm>
            <a:off x="-43137" y="2057400"/>
            <a:ext cx="9187200" cy="308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7" name="Google Shape;467;p37"/>
          <p:cNvGrpSpPr/>
          <p:nvPr/>
        </p:nvGrpSpPr>
        <p:grpSpPr>
          <a:xfrm>
            <a:off x="8746618" y="4870256"/>
            <a:ext cx="214804" cy="89161"/>
            <a:chOff x="1207700" y="4333950"/>
            <a:chExt cx="334325" cy="138750"/>
          </a:xfrm>
        </p:grpSpPr>
        <p:sp>
          <p:nvSpPr>
            <p:cNvPr id="468" name="Google Shape;468;p37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0" name="Google Shape;470;p37"/>
          <p:cNvSpPr txBox="1"/>
          <p:nvPr/>
        </p:nvSpPr>
        <p:spPr>
          <a:xfrm>
            <a:off x="456950" y="464625"/>
            <a:ext cx="1218300" cy="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" sz="8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b="0" i="0" sz="8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71" name="Google Shape;471;p37"/>
          <p:cNvSpPr txBox="1"/>
          <p:nvPr>
            <p:ph type="title"/>
          </p:nvPr>
        </p:nvSpPr>
        <p:spPr>
          <a:xfrm>
            <a:off x="461538" y="994350"/>
            <a:ext cx="389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SemiBold"/>
              <a:buNone/>
              <a:defRPr b="0" i="0" sz="2500" u="none" cap="none" strike="noStrik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2" name="Google Shape;472;p37"/>
          <p:cNvSpPr txBox="1"/>
          <p:nvPr>
            <p:ph idx="1" type="body"/>
          </p:nvPr>
        </p:nvSpPr>
        <p:spPr>
          <a:xfrm>
            <a:off x="4793713" y="994350"/>
            <a:ext cx="389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0" spcFirstLastPara="1" rIns="45725" wrap="square" tIns="457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chivo"/>
              <a:buChar char="■"/>
              <a:defRPr b="0" i="0" sz="12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chivo"/>
              <a:buChar char="○"/>
              <a:defRPr b="0" i="0" sz="12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chivo"/>
              <a:buChar char="■"/>
              <a:defRPr b="0" i="0" sz="12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chivo"/>
              <a:buChar char="●"/>
              <a:defRPr b="0" i="0" sz="12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chivo"/>
              <a:buChar char="○"/>
              <a:defRPr b="0" i="0" sz="12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chivo"/>
              <a:buChar char="■"/>
              <a:defRPr b="0" i="0" sz="12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chivo"/>
              <a:buChar char="●"/>
              <a:defRPr b="0" i="0" sz="12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chivo"/>
              <a:buChar char="○"/>
              <a:defRPr b="0" i="0" sz="12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chivo"/>
              <a:buChar char="■"/>
              <a:defRPr b="0" i="0" sz="12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851">
          <p15:clr>
            <a:srgbClr val="FA7B17"/>
          </p15:clr>
        </p15:guide>
        <p15:guide id="2" orient="horz" pos="64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8746619" y="4870261"/>
            <a:ext cx="214804" cy="89161"/>
            <a:chOff x="1207700" y="4333950"/>
            <a:chExt cx="334325" cy="138750"/>
          </a:xfrm>
        </p:grpSpPr>
        <p:sp>
          <p:nvSpPr>
            <p:cNvPr id="52" name="Google Shape;52;p1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74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425">
          <p15:clr>
            <a:srgbClr val="EA4335"/>
          </p15:clr>
        </p15:guide>
        <p15:guide id="6" orient="horz" pos="2976">
          <p15:clr>
            <a:srgbClr val="EA4335"/>
          </p15:clr>
        </p15:guide>
        <p15:guide id="7" pos="3020">
          <p15:clr>
            <a:srgbClr val="EA4335"/>
          </p15:clr>
        </p15:guide>
        <p15:guide id="8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8"/>
          <p:cNvSpPr txBox="1"/>
          <p:nvPr>
            <p:ph type="title"/>
          </p:nvPr>
        </p:nvSpPr>
        <p:spPr>
          <a:xfrm>
            <a:off x="248075" y="1646825"/>
            <a:ext cx="4946100" cy="13494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Bitácora de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&lt;NOMBRE&gt;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9"/>
          <p:cNvSpPr txBox="1"/>
          <p:nvPr>
            <p:ph type="title"/>
          </p:nvPr>
        </p:nvSpPr>
        <p:spPr>
          <a:xfrm>
            <a:off x="456950" y="770450"/>
            <a:ext cx="407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>
                <a:solidFill>
                  <a:srgbClr val="3F3F3F"/>
                </a:solidFill>
              </a:rPr>
              <a:t>&lt;Tema&gt;</a:t>
            </a:r>
            <a:r>
              <a:rPr lang="es">
                <a:solidFill>
                  <a:srgbClr val="3F3F3F"/>
                </a:solidFill>
              </a:rPr>
              <a:t>  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483" name="Google Shape;483;p39"/>
          <p:cNvSpPr/>
          <p:nvPr/>
        </p:nvSpPr>
        <p:spPr>
          <a:xfrm flipH="1" rot="10800000">
            <a:off x="0" y="770450"/>
            <a:ext cx="133200" cy="438030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484" name="Google Shape;484;p39"/>
          <p:cNvSpPr/>
          <p:nvPr/>
        </p:nvSpPr>
        <p:spPr>
          <a:xfrm>
            <a:off x="456875" y="290100"/>
            <a:ext cx="1660200" cy="282900"/>
          </a:xfrm>
          <a:prstGeom prst="roundRect">
            <a:avLst>
              <a:gd fmla="val 50000" name="adj"/>
            </a:avLst>
          </a:prstGeom>
          <a:solidFill>
            <a:srgbClr val="1F1F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85" name="Google Shape;485;p39"/>
          <p:cNvSpPr txBox="1"/>
          <p:nvPr/>
        </p:nvSpPr>
        <p:spPr>
          <a:xfrm>
            <a:off x="549122" y="262200"/>
            <a:ext cx="147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DD/MM/YYYY</a:t>
            </a:r>
            <a:endParaRPr sz="1000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86" name="Google Shape;486;p39"/>
          <p:cNvSpPr/>
          <p:nvPr/>
        </p:nvSpPr>
        <p:spPr>
          <a:xfrm>
            <a:off x="5428625" y="399000"/>
            <a:ext cx="2862000" cy="1229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ABB4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grpSp>
        <p:nvGrpSpPr>
          <p:cNvPr id="487" name="Google Shape;487;p39"/>
          <p:cNvGrpSpPr/>
          <p:nvPr/>
        </p:nvGrpSpPr>
        <p:grpSpPr>
          <a:xfrm>
            <a:off x="5276974" y="290108"/>
            <a:ext cx="541137" cy="366223"/>
            <a:chOff x="5099725" y="5420763"/>
            <a:chExt cx="2417948" cy="1748079"/>
          </a:xfrm>
        </p:grpSpPr>
        <p:sp>
          <p:nvSpPr>
            <p:cNvPr id="488" name="Google Shape;488;p39"/>
            <p:cNvSpPr/>
            <p:nvPr/>
          </p:nvSpPr>
          <p:spPr>
            <a:xfrm>
              <a:off x="5099725" y="5643457"/>
              <a:ext cx="731899" cy="1525385"/>
            </a:xfrm>
            <a:custGeom>
              <a:rect b="b" l="l" r="r" t="t"/>
              <a:pathLst>
                <a:path extrusionOk="0" h="3418" w="1640">
                  <a:moveTo>
                    <a:pt x="1" y="0"/>
                  </a:moveTo>
                  <a:lnTo>
                    <a:pt x="1" y="3089"/>
                  </a:lnTo>
                  <a:lnTo>
                    <a:pt x="1640" y="3417"/>
                  </a:lnTo>
                  <a:lnTo>
                    <a:pt x="1640" y="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6529609" y="5537242"/>
              <a:ext cx="731453" cy="1525385"/>
            </a:xfrm>
            <a:custGeom>
              <a:rect b="b" l="l" r="r" t="t"/>
              <a:pathLst>
                <a:path extrusionOk="0" h="3418" w="1639">
                  <a:moveTo>
                    <a:pt x="0" y="0"/>
                  </a:moveTo>
                  <a:lnTo>
                    <a:pt x="0" y="3089"/>
                  </a:lnTo>
                  <a:lnTo>
                    <a:pt x="1639" y="3417"/>
                  </a:lnTo>
                  <a:lnTo>
                    <a:pt x="1639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5831179" y="5538581"/>
              <a:ext cx="701552" cy="1630261"/>
            </a:xfrm>
            <a:custGeom>
              <a:rect b="b" l="l" r="r" t="t"/>
              <a:pathLst>
                <a:path extrusionOk="0" h="3653" w="1572">
                  <a:moveTo>
                    <a:pt x="1572" y="1"/>
                  </a:moveTo>
                  <a:lnTo>
                    <a:pt x="1" y="569"/>
                  </a:lnTo>
                  <a:lnTo>
                    <a:pt x="1" y="3652"/>
                  </a:lnTo>
                  <a:lnTo>
                    <a:pt x="1565" y="3086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5158634" y="6007176"/>
              <a:ext cx="572577" cy="859089"/>
            </a:xfrm>
            <a:custGeom>
              <a:rect b="b" l="l" r="r" t="t"/>
              <a:pathLst>
                <a:path extrusionOk="0" h="1925" w="1283">
                  <a:moveTo>
                    <a:pt x="760" y="0"/>
                  </a:moveTo>
                  <a:cubicBezTo>
                    <a:pt x="726" y="0"/>
                    <a:pt x="685" y="15"/>
                    <a:pt x="666" y="44"/>
                  </a:cubicBezTo>
                  <a:lnTo>
                    <a:pt x="651" y="63"/>
                  </a:lnTo>
                  <a:cubicBezTo>
                    <a:pt x="646" y="68"/>
                    <a:pt x="641" y="68"/>
                    <a:pt x="637" y="68"/>
                  </a:cubicBezTo>
                  <a:lnTo>
                    <a:pt x="152" y="5"/>
                  </a:lnTo>
                  <a:cubicBezTo>
                    <a:pt x="150" y="5"/>
                    <a:pt x="147" y="4"/>
                    <a:pt x="145" y="4"/>
                  </a:cubicBezTo>
                  <a:cubicBezTo>
                    <a:pt x="109" y="4"/>
                    <a:pt x="80" y="37"/>
                    <a:pt x="89" y="73"/>
                  </a:cubicBezTo>
                  <a:lnTo>
                    <a:pt x="94" y="113"/>
                  </a:lnTo>
                  <a:cubicBezTo>
                    <a:pt x="99" y="123"/>
                    <a:pt x="89" y="133"/>
                    <a:pt x="79" y="133"/>
                  </a:cubicBezTo>
                  <a:lnTo>
                    <a:pt x="15" y="133"/>
                  </a:lnTo>
                  <a:cubicBezTo>
                    <a:pt x="10" y="133"/>
                    <a:pt x="0" y="138"/>
                    <a:pt x="0" y="147"/>
                  </a:cubicBezTo>
                  <a:lnTo>
                    <a:pt x="0" y="220"/>
                  </a:lnTo>
                  <a:cubicBezTo>
                    <a:pt x="0" y="225"/>
                    <a:pt x="5" y="230"/>
                    <a:pt x="5" y="230"/>
                  </a:cubicBezTo>
                  <a:lnTo>
                    <a:pt x="44" y="254"/>
                  </a:lnTo>
                  <a:cubicBezTo>
                    <a:pt x="49" y="259"/>
                    <a:pt x="49" y="259"/>
                    <a:pt x="54" y="259"/>
                  </a:cubicBezTo>
                  <a:lnTo>
                    <a:pt x="84" y="259"/>
                  </a:lnTo>
                  <a:cubicBezTo>
                    <a:pt x="118" y="259"/>
                    <a:pt x="143" y="240"/>
                    <a:pt x="157" y="201"/>
                  </a:cubicBezTo>
                  <a:cubicBezTo>
                    <a:pt x="162" y="191"/>
                    <a:pt x="167" y="186"/>
                    <a:pt x="177" y="186"/>
                  </a:cubicBezTo>
                  <a:lnTo>
                    <a:pt x="309" y="196"/>
                  </a:lnTo>
                  <a:cubicBezTo>
                    <a:pt x="314" y="201"/>
                    <a:pt x="319" y="201"/>
                    <a:pt x="324" y="206"/>
                  </a:cubicBezTo>
                  <a:lnTo>
                    <a:pt x="368" y="274"/>
                  </a:lnTo>
                  <a:cubicBezTo>
                    <a:pt x="373" y="279"/>
                    <a:pt x="373" y="279"/>
                    <a:pt x="373" y="283"/>
                  </a:cubicBezTo>
                  <a:lnTo>
                    <a:pt x="368" y="324"/>
                  </a:lnTo>
                  <a:cubicBezTo>
                    <a:pt x="368" y="353"/>
                    <a:pt x="343" y="377"/>
                    <a:pt x="314" y="382"/>
                  </a:cubicBezTo>
                  <a:cubicBezTo>
                    <a:pt x="305" y="382"/>
                    <a:pt x="300" y="387"/>
                    <a:pt x="300" y="397"/>
                  </a:cubicBezTo>
                  <a:lnTo>
                    <a:pt x="279" y="612"/>
                  </a:lnTo>
                  <a:cubicBezTo>
                    <a:pt x="279" y="617"/>
                    <a:pt x="279" y="622"/>
                    <a:pt x="285" y="627"/>
                  </a:cubicBezTo>
                  <a:lnTo>
                    <a:pt x="377" y="714"/>
                  </a:lnTo>
                  <a:cubicBezTo>
                    <a:pt x="382" y="719"/>
                    <a:pt x="387" y="729"/>
                    <a:pt x="382" y="734"/>
                  </a:cubicBezTo>
                  <a:cubicBezTo>
                    <a:pt x="368" y="769"/>
                    <a:pt x="387" y="808"/>
                    <a:pt x="421" y="818"/>
                  </a:cubicBezTo>
                  <a:lnTo>
                    <a:pt x="535" y="845"/>
                  </a:lnTo>
                  <a:cubicBezTo>
                    <a:pt x="536" y="847"/>
                    <a:pt x="539" y="847"/>
                    <a:pt x="543" y="847"/>
                  </a:cubicBezTo>
                  <a:cubicBezTo>
                    <a:pt x="549" y="849"/>
                    <a:pt x="554" y="853"/>
                    <a:pt x="554" y="862"/>
                  </a:cubicBezTo>
                  <a:cubicBezTo>
                    <a:pt x="554" y="866"/>
                    <a:pt x="559" y="876"/>
                    <a:pt x="564" y="876"/>
                  </a:cubicBezTo>
                  <a:lnTo>
                    <a:pt x="593" y="887"/>
                  </a:lnTo>
                  <a:cubicBezTo>
                    <a:pt x="609" y="892"/>
                    <a:pt x="625" y="904"/>
                    <a:pt x="637" y="917"/>
                  </a:cubicBezTo>
                  <a:cubicBezTo>
                    <a:pt x="654" y="930"/>
                    <a:pt x="674" y="941"/>
                    <a:pt x="695" y="946"/>
                  </a:cubicBezTo>
                  <a:cubicBezTo>
                    <a:pt x="696" y="947"/>
                    <a:pt x="698" y="947"/>
                    <a:pt x="700" y="949"/>
                  </a:cubicBezTo>
                  <a:lnTo>
                    <a:pt x="716" y="964"/>
                  </a:lnTo>
                  <a:cubicBezTo>
                    <a:pt x="721" y="968"/>
                    <a:pt x="721" y="980"/>
                    <a:pt x="721" y="985"/>
                  </a:cubicBezTo>
                  <a:cubicBezTo>
                    <a:pt x="713" y="1004"/>
                    <a:pt x="706" y="1038"/>
                    <a:pt x="701" y="1072"/>
                  </a:cubicBezTo>
                  <a:cubicBezTo>
                    <a:pt x="695" y="1130"/>
                    <a:pt x="714" y="1190"/>
                    <a:pt x="755" y="1234"/>
                  </a:cubicBezTo>
                  <a:cubicBezTo>
                    <a:pt x="760" y="1239"/>
                    <a:pt x="760" y="1249"/>
                    <a:pt x="760" y="1253"/>
                  </a:cubicBezTo>
                  <a:lnTo>
                    <a:pt x="755" y="1263"/>
                  </a:lnTo>
                  <a:cubicBezTo>
                    <a:pt x="740" y="1307"/>
                    <a:pt x="760" y="1355"/>
                    <a:pt x="798" y="1380"/>
                  </a:cubicBezTo>
                  <a:lnTo>
                    <a:pt x="832" y="1399"/>
                  </a:lnTo>
                  <a:cubicBezTo>
                    <a:pt x="837" y="1406"/>
                    <a:pt x="842" y="1411"/>
                    <a:pt x="842" y="1415"/>
                  </a:cubicBezTo>
                  <a:lnTo>
                    <a:pt x="842" y="1699"/>
                  </a:lnTo>
                  <a:cubicBezTo>
                    <a:pt x="842" y="1712"/>
                    <a:pt x="849" y="1731"/>
                    <a:pt x="857" y="1751"/>
                  </a:cubicBezTo>
                  <a:cubicBezTo>
                    <a:pt x="873" y="1788"/>
                    <a:pt x="888" y="1827"/>
                    <a:pt x="899" y="1866"/>
                  </a:cubicBezTo>
                  <a:cubicBezTo>
                    <a:pt x="904" y="1888"/>
                    <a:pt x="918" y="1906"/>
                    <a:pt x="941" y="1919"/>
                  </a:cubicBezTo>
                  <a:cubicBezTo>
                    <a:pt x="946" y="1922"/>
                    <a:pt x="951" y="1924"/>
                    <a:pt x="956" y="1924"/>
                  </a:cubicBezTo>
                  <a:cubicBezTo>
                    <a:pt x="966" y="1924"/>
                    <a:pt x="976" y="1919"/>
                    <a:pt x="981" y="1909"/>
                  </a:cubicBezTo>
                  <a:cubicBezTo>
                    <a:pt x="996" y="1880"/>
                    <a:pt x="990" y="1830"/>
                    <a:pt x="990" y="1825"/>
                  </a:cubicBezTo>
                  <a:lnTo>
                    <a:pt x="990" y="1733"/>
                  </a:lnTo>
                  <a:cubicBezTo>
                    <a:pt x="990" y="1679"/>
                    <a:pt x="1014" y="1631"/>
                    <a:pt x="1053" y="1595"/>
                  </a:cubicBezTo>
                  <a:lnTo>
                    <a:pt x="1147" y="1513"/>
                  </a:lnTo>
                  <a:cubicBezTo>
                    <a:pt x="1195" y="1469"/>
                    <a:pt x="1220" y="1406"/>
                    <a:pt x="1210" y="1336"/>
                  </a:cubicBezTo>
                  <a:lnTo>
                    <a:pt x="1205" y="1321"/>
                  </a:lnTo>
                  <a:cubicBezTo>
                    <a:pt x="1205" y="1317"/>
                    <a:pt x="1205" y="1312"/>
                    <a:pt x="1210" y="1307"/>
                  </a:cubicBezTo>
                  <a:lnTo>
                    <a:pt x="1249" y="1263"/>
                  </a:lnTo>
                  <a:cubicBezTo>
                    <a:pt x="1278" y="1234"/>
                    <a:pt x="1283" y="1190"/>
                    <a:pt x="1263" y="1155"/>
                  </a:cubicBezTo>
                  <a:lnTo>
                    <a:pt x="1205" y="1057"/>
                  </a:lnTo>
                  <a:cubicBezTo>
                    <a:pt x="1205" y="1053"/>
                    <a:pt x="1200" y="1048"/>
                    <a:pt x="1195" y="1048"/>
                  </a:cubicBezTo>
                  <a:lnTo>
                    <a:pt x="1087" y="1033"/>
                  </a:lnTo>
                  <a:cubicBezTo>
                    <a:pt x="1077" y="1033"/>
                    <a:pt x="1072" y="1028"/>
                    <a:pt x="1072" y="1019"/>
                  </a:cubicBezTo>
                  <a:lnTo>
                    <a:pt x="1072" y="985"/>
                  </a:lnTo>
                  <a:cubicBezTo>
                    <a:pt x="1072" y="980"/>
                    <a:pt x="1067" y="968"/>
                    <a:pt x="1058" y="968"/>
                  </a:cubicBezTo>
                  <a:lnTo>
                    <a:pt x="1004" y="968"/>
                  </a:lnTo>
                  <a:cubicBezTo>
                    <a:pt x="999" y="968"/>
                    <a:pt x="994" y="968"/>
                    <a:pt x="990" y="964"/>
                  </a:cubicBezTo>
                  <a:lnTo>
                    <a:pt x="936" y="905"/>
                  </a:lnTo>
                  <a:cubicBezTo>
                    <a:pt x="931" y="900"/>
                    <a:pt x="926" y="900"/>
                    <a:pt x="920" y="900"/>
                  </a:cubicBezTo>
                  <a:lnTo>
                    <a:pt x="690" y="900"/>
                  </a:lnTo>
                  <a:cubicBezTo>
                    <a:pt x="685" y="900"/>
                    <a:pt x="675" y="896"/>
                    <a:pt x="675" y="886"/>
                  </a:cubicBezTo>
                  <a:cubicBezTo>
                    <a:pt x="671" y="857"/>
                    <a:pt x="651" y="832"/>
                    <a:pt x="622" y="828"/>
                  </a:cubicBezTo>
                  <a:lnTo>
                    <a:pt x="604" y="824"/>
                  </a:lnTo>
                  <a:cubicBezTo>
                    <a:pt x="601" y="823"/>
                    <a:pt x="598" y="823"/>
                    <a:pt x="594" y="823"/>
                  </a:cubicBezTo>
                  <a:cubicBezTo>
                    <a:pt x="586" y="821"/>
                    <a:pt x="583" y="816"/>
                    <a:pt x="583" y="808"/>
                  </a:cubicBezTo>
                  <a:lnTo>
                    <a:pt x="583" y="769"/>
                  </a:lnTo>
                  <a:cubicBezTo>
                    <a:pt x="583" y="764"/>
                    <a:pt x="580" y="758"/>
                    <a:pt x="573" y="755"/>
                  </a:cubicBezTo>
                  <a:lnTo>
                    <a:pt x="530" y="738"/>
                  </a:lnTo>
                  <a:cubicBezTo>
                    <a:pt x="520" y="734"/>
                    <a:pt x="515" y="724"/>
                    <a:pt x="520" y="714"/>
                  </a:cubicBezTo>
                  <a:lnTo>
                    <a:pt x="533" y="690"/>
                  </a:lnTo>
                  <a:cubicBezTo>
                    <a:pt x="549" y="659"/>
                    <a:pt x="578" y="636"/>
                    <a:pt x="612" y="627"/>
                  </a:cubicBezTo>
                  <a:lnTo>
                    <a:pt x="637" y="619"/>
                  </a:lnTo>
                  <a:cubicBezTo>
                    <a:pt x="643" y="617"/>
                    <a:pt x="649" y="617"/>
                    <a:pt x="655" y="617"/>
                  </a:cubicBezTo>
                  <a:cubicBezTo>
                    <a:pt x="665" y="617"/>
                    <a:pt x="675" y="619"/>
                    <a:pt x="683" y="623"/>
                  </a:cubicBezTo>
                  <a:cubicBezTo>
                    <a:pt x="687" y="627"/>
                    <a:pt x="690" y="628"/>
                    <a:pt x="693" y="632"/>
                  </a:cubicBezTo>
                  <a:cubicBezTo>
                    <a:pt x="708" y="648"/>
                    <a:pt x="732" y="675"/>
                    <a:pt x="735" y="675"/>
                  </a:cubicBezTo>
                  <a:lnTo>
                    <a:pt x="740" y="675"/>
                  </a:lnTo>
                  <a:cubicBezTo>
                    <a:pt x="745" y="675"/>
                    <a:pt x="755" y="670"/>
                    <a:pt x="755" y="661"/>
                  </a:cubicBezTo>
                  <a:lnTo>
                    <a:pt x="755" y="612"/>
                  </a:lnTo>
                  <a:cubicBezTo>
                    <a:pt x="755" y="607"/>
                    <a:pt x="760" y="602"/>
                    <a:pt x="764" y="598"/>
                  </a:cubicBezTo>
                  <a:lnTo>
                    <a:pt x="891" y="513"/>
                  </a:lnTo>
                  <a:cubicBezTo>
                    <a:pt x="926" y="494"/>
                    <a:pt x="946" y="450"/>
                    <a:pt x="936" y="411"/>
                  </a:cubicBezTo>
                  <a:cubicBezTo>
                    <a:pt x="936" y="402"/>
                    <a:pt x="946" y="392"/>
                    <a:pt x="956" y="392"/>
                  </a:cubicBezTo>
                  <a:lnTo>
                    <a:pt x="1106" y="406"/>
                  </a:lnTo>
                  <a:cubicBezTo>
                    <a:pt x="1109" y="407"/>
                    <a:pt x="1112" y="407"/>
                    <a:pt x="1115" y="407"/>
                  </a:cubicBezTo>
                  <a:cubicBezTo>
                    <a:pt x="1151" y="407"/>
                    <a:pt x="1176" y="380"/>
                    <a:pt x="1176" y="348"/>
                  </a:cubicBezTo>
                  <a:lnTo>
                    <a:pt x="1176" y="298"/>
                  </a:lnTo>
                  <a:cubicBezTo>
                    <a:pt x="1176" y="279"/>
                    <a:pt x="1161" y="264"/>
                    <a:pt x="1142" y="264"/>
                  </a:cubicBezTo>
                  <a:cubicBezTo>
                    <a:pt x="1137" y="264"/>
                    <a:pt x="1130" y="259"/>
                    <a:pt x="1126" y="254"/>
                  </a:cubicBezTo>
                  <a:lnTo>
                    <a:pt x="1111" y="230"/>
                  </a:lnTo>
                  <a:cubicBezTo>
                    <a:pt x="1094" y="200"/>
                    <a:pt x="1066" y="185"/>
                    <a:pt x="1033" y="185"/>
                  </a:cubicBezTo>
                  <a:cubicBezTo>
                    <a:pt x="1028" y="185"/>
                    <a:pt x="1024" y="186"/>
                    <a:pt x="1019" y="186"/>
                  </a:cubicBezTo>
                  <a:lnTo>
                    <a:pt x="941" y="201"/>
                  </a:lnTo>
                  <a:cubicBezTo>
                    <a:pt x="936" y="201"/>
                    <a:pt x="936" y="201"/>
                    <a:pt x="931" y="206"/>
                  </a:cubicBezTo>
                  <a:cubicBezTo>
                    <a:pt x="924" y="219"/>
                    <a:pt x="910" y="225"/>
                    <a:pt x="897" y="225"/>
                  </a:cubicBezTo>
                  <a:cubicBezTo>
                    <a:pt x="890" y="225"/>
                    <a:pt x="883" y="223"/>
                    <a:pt x="876" y="220"/>
                  </a:cubicBezTo>
                  <a:cubicBezTo>
                    <a:pt x="852" y="211"/>
                    <a:pt x="852" y="181"/>
                    <a:pt x="871" y="167"/>
                  </a:cubicBezTo>
                  <a:lnTo>
                    <a:pt x="931" y="133"/>
                  </a:lnTo>
                  <a:cubicBezTo>
                    <a:pt x="936" y="133"/>
                    <a:pt x="941" y="128"/>
                    <a:pt x="941" y="123"/>
                  </a:cubicBezTo>
                  <a:lnTo>
                    <a:pt x="946" y="104"/>
                  </a:lnTo>
                  <a:cubicBezTo>
                    <a:pt x="960" y="58"/>
                    <a:pt x="926" y="15"/>
                    <a:pt x="881" y="10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5608485" y="5918812"/>
              <a:ext cx="238314" cy="206181"/>
            </a:xfrm>
            <a:custGeom>
              <a:rect b="b" l="l" r="r" t="t"/>
              <a:pathLst>
                <a:path extrusionOk="0" h="462" w="534">
                  <a:moveTo>
                    <a:pt x="308" y="0"/>
                  </a:moveTo>
                  <a:cubicBezTo>
                    <a:pt x="305" y="0"/>
                    <a:pt x="302" y="1"/>
                    <a:pt x="299" y="2"/>
                  </a:cubicBezTo>
                  <a:lnTo>
                    <a:pt x="30" y="80"/>
                  </a:lnTo>
                  <a:cubicBezTo>
                    <a:pt x="11" y="86"/>
                    <a:pt x="1" y="101"/>
                    <a:pt x="1" y="115"/>
                  </a:cubicBezTo>
                  <a:lnTo>
                    <a:pt x="1" y="135"/>
                  </a:lnTo>
                  <a:cubicBezTo>
                    <a:pt x="1" y="140"/>
                    <a:pt x="1" y="145"/>
                    <a:pt x="6" y="149"/>
                  </a:cubicBezTo>
                  <a:lnTo>
                    <a:pt x="45" y="227"/>
                  </a:lnTo>
                  <a:cubicBezTo>
                    <a:pt x="50" y="237"/>
                    <a:pt x="54" y="247"/>
                    <a:pt x="50" y="256"/>
                  </a:cubicBezTo>
                  <a:lnTo>
                    <a:pt x="45" y="276"/>
                  </a:lnTo>
                  <a:cubicBezTo>
                    <a:pt x="40" y="300"/>
                    <a:pt x="50" y="321"/>
                    <a:pt x="74" y="326"/>
                  </a:cubicBezTo>
                  <a:lnTo>
                    <a:pt x="134" y="336"/>
                  </a:lnTo>
                  <a:cubicBezTo>
                    <a:pt x="143" y="336"/>
                    <a:pt x="148" y="341"/>
                    <a:pt x="148" y="355"/>
                  </a:cubicBezTo>
                  <a:lnTo>
                    <a:pt x="216" y="438"/>
                  </a:lnTo>
                  <a:cubicBezTo>
                    <a:pt x="221" y="443"/>
                    <a:pt x="231" y="447"/>
                    <a:pt x="236" y="447"/>
                  </a:cubicBezTo>
                  <a:lnTo>
                    <a:pt x="260" y="457"/>
                  </a:lnTo>
                  <a:cubicBezTo>
                    <a:pt x="264" y="460"/>
                    <a:pt x="269" y="461"/>
                    <a:pt x="273" y="461"/>
                  </a:cubicBezTo>
                  <a:cubicBezTo>
                    <a:pt x="285" y="461"/>
                    <a:pt x="297" y="453"/>
                    <a:pt x="304" y="443"/>
                  </a:cubicBezTo>
                  <a:lnTo>
                    <a:pt x="373" y="331"/>
                  </a:lnTo>
                  <a:cubicBezTo>
                    <a:pt x="378" y="326"/>
                    <a:pt x="383" y="321"/>
                    <a:pt x="393" y="316"/>
                  </a:cubicBezTo>
                  <a:lnTo>
                    <a:pt x="505" y="271"/>
                  </a:lnTo>
                  <a:cubicBezTo>
                    <a:pt x="524" y="266"/>
                    <a:pt x="534" y="247"/>
                    <a:pt x="529" y="227"/>
                  </a:cubicBezTo>
                  <a:lnTo>
                    <a:pt x="509" y="140"/>
                  </a:lnTo>
                  <a:cubicBezTo>
                    <a:pt x="509" y="130"/>
                    <a:pt x="505" y="120"/>
                    <a:pt x="495" y="115"/>
                  </a:cubicBezTo>
                  <a:lnTo>
                    <a:pt x="328" y="7"/>
                  </a:lnTo>
                  <a:cubicBezTo>
                    <a:pt x="325" y="3"/>
                    <a:pt x="316" y="0"/>
                    <a:pt x="308" y="0"/>
                  </a:cubicBez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5960155" y="5970134"/>
              <a:ext cx="1149171" cy="898362"/>
            </a:xfrm>
            <a:custGeom>
              <a:rect b="b" l="l" r="r" t="t"/>
              <a:pathLst>
                <a:path extrusionOk="0" h="2013" w="2575">
                  <a:moveTo>
                    <a:pt x="1195" y="0"/>
                  </a:moveTo>
                  <a:cubicBezTo>
                    <a:pt x="1190" y="0"/>
                    <a:pt x="1185" y="0"/>
                    <a:pt x="1185" y="5"/>
                  </a:cubicBezTo>
                  <a:lnTo>
                    <a:pt x="1113" y="54"/>
                  </a:lnTo>
                  <a:cubicBezTo>
                    <a:pt x="1108" y="59"/>
                    <a:pt x="1103" y="64"/>
                    <a:pt x="1103" y="68"/>
                  </a:cubicBezTo>
                  <a:cubicBezTo>
                    <a:pt x="1103" y="93"/>
                    <a:pt x="1088" y="112"/>
                    <a:pt x="1062" y="122"/>
                  </a:cubicBezTo>
                  <a:lnTo>
                    <a:pt x="1014" y="136"/>
                  </a:lnTo>
                  <a:cubicBezTo>
                    <a:pt x="1010" y="138"/>
                    <a:pt x="1007" y="138"/>
                    <a:pt x="1003" y="138"/>
                  </a:cubicBezTo>
                  <a:cubicBezTo>
                    <a:pt x="991" y="138"/>
                    <a:pt x="979" y="132"/>
                    <a:pt x="975" y="117"/>
                  </a:cubicBezTo>
                  <a:cubicBezTo>
                    <a:pt x="970" y="112"/>
                    <a:pt x="965" y="107"/>
                    <a:pt x="955" y="107"/>
                  </a:cubicBezTo>
                  <a:lnTo>
                    <a:pt x="745" y="107"/>
                  </a:lnTo>
                  <a:lnTo>
                    <a:pt x="602" y="64"/>
                  </a:lnTo>
                  <a:cubicBezTo>
                    <a:pt x="587" y="59"/>
                    <a:pt x="572" y="57"/>
                    <a:pt x="557" y="57"/>
                  </a:cubicBezTo>
                  <a:cubicBezTo>
                    <a:pt x="538" y="57"/>
                    <a:pt x="519" y="60"/>
                    <a:pt x="500" y="68"/>
                  </a:cubicBezTo>
                  <a:lnTo>
                    <a:pt x="462" y="88"/>
                  </a:lnTo>
                  <a:cubicBezTo>
                    <a:pt x="426" y="102"/>
                    <a:pt x="402" y="127"/>
                    <a:pt x="392" y="161"/>
                  </a:cubicBezTo>
                  <a:lnTo>
                    <a:pt x="377" y="201"/>
                  </a:lnTo>
                  <a:cubicBezTo>
                    <a:pt x="368" y="230"/>
                    <a:pt x="368" y="260"/>
                    <a:pt x="382" y="284"/>
                  </a:cubicBezTo>
                  <a:lnTo>
                    <a:pt x="397" y="308"/>
                  </a:lnTo>
                  <a:cubicBezTo>
                    <a:pt x="402" y="313"/>
                    <a:pt x="406" y="318"/>
                    <a:pt x="416" y="318"/>
                  </a:cubicBezTo>
                  <a:lnTo>
                    <a:pt x="437" y="318"/>
                  </a:lnTo>
                  <a:cubicBezTo>
                    <a:pt x="466" y="318"/>
                    <a:pt x="496" y="298"/>
                    <a:pt x="505" y="269"/>
                  </a:cubicBezTo>
                  <a:cubicBezTo>
                    <a:pt x="505" y="264"/>
                    <a:pt x="510" y="260"/>
                    <a:pt x="520" y="255"/>
                  </a:cubicBezTo>
                  <a:lnTo>
                    <a:pt x="549" y="245"/>
                  </a:lnTo>
                  <a:cubicBezTo>
                    <a:pt x="552" y="244"/>
                    <a:pt x="554" y="244"/>
                    <a:pt x="556" y="244"/>
                  </a:cubicBezTo>
                  <a:cubicBezTo>
                    <a:pt x="567" y="244"/>
                    <a:pt x="574" y="252"/>
                    <a:pt x="578" y="264"/>
                  </a:cubicBezTo>
                  <a:lnTo>
                    <a:pt x="583" y="318"/>
                  </a:lnTo>
                  <a:cubicBezTo>
                    <a:pt x="588" y="352"/>
                    <a:pt x="564" y="386"/>
                    <a:pt x="534" y="396"/>
                  </a:cubicBezTo>
                  <a:lnTo>
                    <a:pt x="457" y="426"/>
                  </a:lnTo>
                  <a:cubicBezTo>
                    <a:pt x="455" y="427"/>
                    <a:pt x="453" y="428"/>
                    <a:pt x="451" y="428"/>
                  </a:cubicBezTo>
                  <a:cubicBezTo>
                    <a:pt x="442" y="428"/>
                    <a:pt x="431" y="420"/>
                    <a:pt x="431" y="412"/>
                  </a:cubicBezTo>
                  <a:lnTo>
                    <a:pt x="421" y="371"/>
                  </a:lnTo>
                  <a:cubicBezTo>
                    <a:pt x="421" y="362"/>
                    <a:pt x="411" y="357"/>
                    <a:pt x="406" y="357"/>
                  </a:cubicBezTo>
                  <a:lnTo>
                    <a:pt x="372" y="352"/>
                  </a:lnTo>
                  <a:cubicBezTo>
                    <a:pt x="358" y="352"/>
                    <a:pt x="348" y="357"/>
                    <a:pt x="348" y="371"/>
                  </a:cubicBezTo>
                  <a:lnTo>
                    <a:pt x="348" y="421"/>
                  </a:lnTo>
                  <a:cubicBezTo>
                    <a:pt x="348" y="431"/>
                    <a:pt x="343" y="436"/>
                    <a:pt x="334" y="441"/>
                  </a:cubicBezTo>
                  <a:lnTo>
                    <a:pt x="261" y="460"/>
                  </a:lnTo>
                  <a:cubicBezTo>
                    <a:pt x="256" y="460"/>
                    <a:pt x="251" y="465"/>
                    <a:pt x="251" y="470"/>
                  </a:cubicBezTo>
                  <a:lnTo>
                    <a:pt x="225" y="519"/>
                  </a:lnTo>
                  <a:cubicBezTo>
                    <a:pt x="220" y="523"/>
                    <a:pt x="220" y="533"/>
                    <a:pt x="225" y="538"/>
                  </a:cubicBezTo>
                  <a:lnTo>
                    <a:pt x="236" y="557"/>
                  </a:lnTo>
                  <a:cubicBezTo>
                    <a:pt x="241" y="572"/>
                    <a:pt x="232" y="587"/>
                    <a:pt x="215" y="587"/>
                  </a:cubicBezTo>
                  <a:cubicBezTo>
                    <a:pt x="181" y="587"/>
                    <a:pt x="162" y="616"/>
                    <a:pt x="167" y="647"/>
                  </a:cubicBezTo>
                  <a:lnTo>
                    <a:pt x="177" y="685"/>
                  </a:lnTo>
                  <a:cubicBezTo>
                    <a:pt x="177" y="695"/>
                    <a:pt x="186" y="700"/>
                    <a:pt x="196" y="700"/>
                  </a:cubicBezTo>
                  <a:lnTo>
                    <a:pt x="256" y="700"/>
                  </a:lnTo>
                  <a:cubicBezTo>
                    <a:pt x="266" y="700"/>
                    <a:pt x="270" y="695"/>
                    <a:pt x="275" y="685"/>
                  </a:cubicBezTo>
                  <a:lnTo>
                    <a:pt x="285" y="656"/>
                  </a:lnTo>
                  <a:cubicBezTo>
                    <a:pt x="285" y="647"/>
                    <a:pt x="295" y="642"/>
                    <a:pt x="304" y="642"/>
                  </a:cubicBezTo>
                  <a:lnTo>
                    <a:pt x="368" y="647"/>
                  </a:lnTo>
                  <a:cubicBezTo>
                    <a:pt x="372" y="647"/>
                    <a:pt x="377" y="647"/>
                    <a:pt x="377" y="642"/>
                  </a:cubicBezTo>
                  <a:lnTo>
                    <a:pt x="411" y="621"/>
                  </a:lnTo>
                  <a:cubicBezTo>
                    <a:pt x="415" y="619"/>
                    <a:pt x="419" y="617"/>
                    <a:pt x="423" y="617"/>
                  </a:cubicBezTo>
                  <a:cubicBezTo>
                    <a:pt x="429" y="617"/>
                    <a:pt x="435" y="620"/>
                    <a:pt x="440" y="626"/>
                  </a:cubicBezTo>
                  <a:lnTo>
                    <a:pt x="476" y="676"/>
                  </a:lnTo>
                  <a:cubicBezTo>
                    <a:pt x="481" y="681"/>
                    <a:pt x="481" y="685"/>
                    <a:pt x="481" y="695"/>
                  </a:cubicBezTo>
                  <a:lnTo>
                    <a:pt x="481" y="700"/>
                  </a:lnTo>
                  <a:cubicBezTo>
                    <a:pt x="477" y="712"/>
                    <a:pt x="489" y="727"/>
                    <a:pt x="502" y="727"/>
                  </a:cubicBezTo>
                  <a:cubicBezTo>
                    <a:pt x="505" y="727"/>
                    <a:pt x="507" y="726"/>
                    <a:pt x="510" y="724"/>
                  </a:cubicBezTo>
                  <a:lnTo>
                    <a:pt x="520" y="719"/>
                  </a:lnTo>
                  <a:cubicBezTo>
                    <a:pt x="530" y="715"/>
                    <a:pt x="534" y="705"/>
                    <a:pt x="530" y="695"/>
                  </a:cubicBezTo>
                  <a:lnTo>
                    <a:pt x="510" y="637"/>
                  </a:lnTo>
                  <a:cubicBezTo>
                    <a:pt x="505" y="626"/>
                    <a:pt x="510" y="616"/>
                    <a:pt x="520" y="611"/>
                  </a:cubicBezTo>
                  <a:lnTo>
                    <a:pt x="525" y="611"/>
                  </a:lnTo>
                  <a:cubicBezTo>
                    <a:pt x="528" y="610"/>
                    <a:pt x="530" y="609"/>
                    <a:pt x="533" y="609"/>
                  </a:cubicBezTo>
                  <a:cubicBezTo>
                    <a:pt x="540" y="609"/>
                    <a:pt x="546" y="612"/>
                    <a:pt x="549" y="616"/>
                  </a:cubicBezTo>
                  <a:lnTo>
                    <a:pt x="573" y="647"/>
                  </a:lnTo>
                  <a:cubicBezTo>
                    <a:pt x="591" y="672"/>
                    <a:pt x="622" y="686"/>
                    <a:pt x="654" y="686"/>
                  </a:cubicBezTo>
                  <a:cubicBezTo>
                    <a:pt x="665" y="686"/>
                    <a:pt x="676" y="684"/>
                    <a:pt x="687" y="681"/>
                  </a:cubicBezTo>
                  <a:lnTo>
                    <a:pt x="691" y="681"/>
                  </a:lnTo>
                  <a:cubicBezTo>
                    <a:pt x="694" y="679"/>
                    <a:pt x="697" y="679"/>
                    <a:pt x="699" y="679"/>
                  </a:cubicBezTo>
                  <a:cubicBezTo>
                    <a:pt x="704" y="679"/>
                    <a:pt x="707" y="682"/>
                    <a:pt x="711" y="685"/>
                  </a:cubicBezTo>
                  <a:lnTo>
                    <a:pt x="769" y="744"/>
                  </a:lnTo>
                  <a:cubicBezTo>
                    <a:pt x="774" y="749"/>
                    <a:pt x="774" y="753"/>
                    <a:pt x="774" y="763"/>
                  </a:cubicBezTo>
                  <a:lnTo>
                    <a:pt x="764" y="817"/>
                  </a:lnTo>
                  <a:cubicBezTo>
                    <a:pt x="764" y="826"/>
                    <a:pt x="755" y="831"/>
                    <a:pt x="750" y="831"/>
                  </a:cubicBezTo>
                  <a:lnTo>
                    <a:pt x="583" y="872"/>
                  </a:lnTo>
                  <a:lnTo>
                    <a:pt x="568" y="872"/>
                  </a:lnTo>
                  <a:lnTo>
                    <a:pt x="476" y="826"/>
                  </a:lnTo>
                  <a:cubicBezTo>
                    <a:pt x="471" y="826"/>
                    <a:pt x="466" y="821"/>
                    <a:pt x="466" y="817"/>
                  </a:cubicBezTo>
                  <a:cubicBezTo>
                    <a:pt x="447" y="778"/>
                    <a:pt x="406" y="749"/>
                    <a:pt x="358" y="749"/>
                  </a:cubicBezTo>
                  <a:lnTo>
                    <a:pt x="285" y="744"/>
                  </a:lnTo>
                  <a:cubicBezTo>
                    <a:pt x="280" y="744"/>
                    <a:pt x="275" y="744"/>
                    <a:pt x="270" y="749"/>
                  </a:cubicBezTo>
                  <a:lnTo>
                    <a:pt x="147" y="846"/>
                  </a:lnTo>
                  <a:cubicBezTo>
                    <a:pt x="84" y="896"/>
                    <a:pt x="45" y="969"/>
                    <a:pt x="36" y="1047"/>
                  </a:cubicBezTo>
                  <a:cubicBezTo>
                    <a:pt x="36" y="1051"/>
                    <a:pt x="31" y="1056"/>
                    <a:pt x="26" y="1061"/>
                  </a:cubicBezTo>
                  <a:lnTo>
                    <a:pt x="10" y="1072"/>
                  </a:lnTo>
                  <a:cubicBezTo>
                    <a:pt x="5" y="1077"/>
                    <a:pt x="0" y="1082"/>
                    <a:pt x="0" y="1092"/>
                  </a:cubicBezTo>
                  <a:cubicBezTo>
                    <a:pt x="0" y="1160"/>
                    <a:pt x="31" y="1228"/>
                    <a:pt x="84" y="1272"/>
                  </a:cubicBezTo>
                  <a:lnTo>
                    <a:pt x="128" y="1312"/>
                  </a:lnTo>
                  <a:cubicBezTo>
                    <a:pt x="133" y="1317"/>
                    <a:pt x="138" y="1317"/>
                    <a:pt x="143" y="1317"/>
                  </a:cubicBezTo>
                  <a:lnTo>
                    <a:pt x="334" y="1317"/>
                  </a:lnTo>
                  <a:cubicBezTo>
                    <a:pt x="338" y="1317"/>
                    <a:pt x="343" y="1317"/>
                    <a:pt x="343" y="1322"/>
                  </a:cubicBezTo>
                  <a:lnTo>
                    <a:pt x="397" y="1356"/>
                  </a:lnTo>
                  <a:cubicBezTo>
                    <a:pt x="402" y="1361"/>
                    <a:pt x="406" y="1366"/>
                    <a:pt x="406" y="1370"/>
                  </a:cubicBezTo>
                  <a:lnTo>
                    <a:pt x="411" y="1463"/>
                  </a:lnTo>
                  <a:cubicBezTo>
                    <a:pt x="411" y="1472"/>
                    <a:pt x="416" y="1477"/>
                    <a:pt x="421" y="1482"/>
                  </a:cubicBezTo>
                  <a:lnTo>
                    <a:pt x="486" y="1513"/>
                  </a:lnTo>
                  <a:cubicBezTo>
                    <a:pt x="496" y="1518"/>
                    <a:pt x="500" y="1523"/>
                    <a:pt x="496" y="1532"/>
                  </a:cubicBezTo>
                  <a:lnTo>
                    <a:pt x="476" y="1702"/>
                  </a:lnTo>
                  <a:cubicBezTo>
                    <a:pt x="471" y="1743"/>
                    <a:pt x="481" y="1777"/>
                    <a:pt x="500" y="1811"/>
                  </a:cubicBezTo>
                  <a:lnTo>
                    <a:pt x="525" y="1845"/>
                  </a:lnTo>
                  <a:cubicBezTo>
                    <a:pt x="525" y="1850"/>
                    <a:pt x="530" y="1850"/>
                    <a:pt x="530" y="1855"/>
                  </a:cubicBezTo>
                  <a:lnTo>
                    <a:pt x="534" y="1903"/>
                  </a:lnTo>
                  <a:cubicBezTo>
                    <a:pt x="539" y="1958"/>
                    <a:pt x="578" y="2002"/>
                    <a:pt x="632" y="2012"/>
                  </a:cubicBezTo>
                  <a:cubicBezTo>
                    <a:pt x="638" y="2012"/>
                    <a:pt x="645" y="2013"/>
                    <a:pt x="651" y="2013"/>
                  </a:cubicBezTo>
                  <a:cubicBezTo>
                    <a:pt x="684" y="2013"/>
                    <a:pt x="716" y="2002"/>
                    <a:pt x="740" y="1978"/>
                  </a:cubicBezTo>
                  <a:lnTo>
                    <a:pt x="769" y="1953"/>
                  </a:lnTo>
                  <a:cubicBezTo>
                    <a:pt x="818" y="1903"/>
                    <a:pt x="842" y="1840"/>
                    <a:pt x="842" y="1772"/>
                  </a:cubicBezTo>
                  <a:lnTo>
                    <a:pt x="842" y="1719"/>
                  </a:lnTo>
                  <a:cubicBezTo>
                    <a:pt x="842" y="1714"/>
                    <a:pt x="847" y="1702"/>
                    <a:pt x="852" y="1702"/>
                  </a:cubicBezTo>
                  <a:lnTo>
                    <a:pt x="897" y="1668"/>
                  </a:lnTo>
                  <a:cubicBezTo>
                    <a:pt x="936" y="1639"/>
                    <a:pt x="955" y="1596"/>
                    <a:pt x="955" y="1547"/>
                  </a:cubicBezTo>
                  <a:lnTo>
                    <a:pt x="955" y="1424"/>
                  </a:lnTo>
                  <a:cubicBezTo>
                    <a:pt x="955" y="1419"/>
                    <a:pt x="955" y="1414"/>
                    <a:pt x="960" y="1409"/>
                  </a:cubicBezTo>
                  <a:lnTo>
                    <a:pt x="1053" y="1307"/>
                  </a:lnTo>
                  <a:cubicBezTo>
                    <a:pt x="1057" y="1302"/>
                    <a:pt x="1057" y="1298"/>
                    <a:pt x="1057" y="1288"/>
                  </a:cubicBezTo>
                  <a:cubicBezTo>
                    <a:pt x="1048" y="1242"/>
                    <a:pt x="1014" y="1208"/>
                    <a:pt x="970" y="1194"/>
                  </a:cubicBezTo>
                  <a:lnTo>
                    <a:pt x="960" y="1189"/>
                  </a:lnTo>
                  <a:cubicBezTo>
                    <a:pt x="926" y="1179"/>
                    <a:pt x="902" y="1150"/>
                    <a:pt x="902" y="1116"/>
                  </a:cubicBezTo>
                  <a:cubicBezTo>
                    <a:pt x="902" y="1097"/>
                    <a:pt x="892" y="1077"/>
                    <a:pt x="876" y="1061"/>
                  </a:cubicBezTo>
                  <a:lnTo>
                    <a:pt x="842" y="1027"/>
                  </a:lnTo>
                  <a:cubicBezTo>
                    <a:pt x="837" y="1022"/>
                    <a:pt x="837" y="1017"/>
                    <a:pt x="837" y="1013"/>
                  </a:cubicBezTo>
                  <a:lnTo>
                    <a:pt x="842" y="949"/>
                  </a:lnTo>
                  <a:cubicBezTo>
                    <a:pt x="842" y="942"/>
                    <a:pt x="847" y="935"/>
                    <a:pt x="854" y="932"/>
                  </a:cubicBezTo>
                  <a:lnTo>
                    <a:pt x="854" y="932"/>
                  </a:lnTo>
                  <a:cubicBezTo>
                    <a:pt x="859" y="934"/>
                    <a:pt x="863" y="937"/>
                    <a:pt x="863" y="940"/>
                  </a:cubicBezTo>
                  <a:lnTo>
                    <a:pt x="946" y="1037"/>
                  </a:lnTo>
                  <a:cubicBezTo>
                    <a:pt x="951" y="1042"/>
                    <a:pt x="951" y="1048"/>
                    <a:pt x="951" y="1053"/>
                  </a:cubicBezTo>
                  <a:lnTo>
                    <a:pt x="951" y="1102"/>
                  </a:lnTo>
                  <a:cubicBezTo>
                    <a:pt x="951" y="1111"/>
                    <a:pt x="955" y="1121"/>
                    <a:pt x="965" y="1121"/>
                  </a:cubicBezTo>
                  <a:lnTo>
                    <a:pt x="994" y="1131"/>
                  </a:lnTo>
                  <a:lnTo>
                    <a:pt x="1009" y="1131"/>
                  </a:lnTo>
                  <a:lnTo>
                    <a:pt x="1103" y="1077"/>
                  </a:lnTo>
                  <a:cubicBezTo>
                    <a:pt x="1137" y="1058"/>
                    <a:pt x="1147" y="1013"/>
                    <a:pt x="1122" y="983"/>
                  </a:cubicBezTo>
                  <a:lnTo>
                    <a:pt x="1057" y="891"/>
                  </a:lnTo>
                  <a:cubicBezTo>
                    <a:pt x="1048" y="877"/>
                    <a:pt x="1057" y="862"/>
                    <a:pt x="1072" y="862"/>
                  </a:cubicBezTo>
                  <a:lnTo>
                    <a:pt x="1127" y="857"/>
                  </a:lnTo>
                  <a:cubicBezTo>
                    <a:pt x="1137" y="857"/>
                    <a:pt x="1142" y="862"/>
                    <a:pt x="1147" y="872"/>
                  </a:cubicBezTo>
                  <a:lnTo>
                    <a:pt x="1166" y="920"/>
                  </a:lnTo>
                  <a:cubicBezTo>
                    <a:pt x="1166" y="925"/>
                    <a:pt x="1171" y="925"/>
                    <a:pt x="1171" y="930"/>
                  </a:cubicBezTo>
                  <a:lnTo>
                    <a:pt x="1278" y="1008"/>
                  </a:lnTo>
                  <a:lnTo>
                    <a:pt x="1283" y="1008"/>
                  </a:lnTo>
                  <a:lnTo>
                    <a:pt x="1352" y="1037"/>
                  </a:lnTo>
                  <a:cubicBezTo>
                    <a:pt x="1362" y="1042"/>
                    <a:pt x="1367" y="1048"/>
                    <a:pt x="1367" y="1058"/>
                  </a:cubicBezTo>
                  <a:lnTo>
                    <a:pt x="1357" y="1087"/>
                  </a:lnTo>
                  <a:cubicBezTo>
                    <a:pt x="1352" y="1131"/>
                    <a:pt x="1367" y="1170"/>
                    <a:pt x="1396" y="1199"/>
                  </a:cubicBezTo>
                  <a:lnTo>
                    <a:pt x="1459" y="1257"/>
                  </a:lnTo>
                  <a:cubicBezTo>
                    <a:pt x="1468" y="1267"/>
                    <a:pt x="1481" y="1272"/>
                    <a:pt x="1493" y="1272"/>
                  </a:cubicBezTo>
                  <a:cubicBezTo>
                    <a:pt x="1514" y="1272"/>
                    <a:pt x="1534" y="1260"/>
                    <a:pt x="1543" y="1238"/>
                  </a:cubicBezTo>
                  <a:lnTo>
                    <a:pt x="1611" y="1051"/>
                  </a:lnTo>
                  <a:cubicBezTo>
                    <a:pt x="1616" y="1042"/>
                    <a:pt x="1626" y="1037"/>
                    <a:pt x="1636" y="1037"/>
                  </a:cubicBezTo>
                  <a:lnTo>
                    <a:pt x="1699" y="1047"/>
                  </a:lnTo>
                  <a:cubicBezTo>
                    <a:pt x="1704" y="1047"/>
                    <a:pt x="1713" y="1051"/>
                    <a:pt x="1713" y="1063"/>
                  </a:cubicBezTo>
                  <a:lnTo>
                    <a:pt x="1768" y="1213"/>
                  </a:lnTo>
                  <a:cubicBezTo>
                    <a:pt x="1768" y="1218"/>
                    <a:pt x="1773" y="1218"/>
                    <a:pt x="1773" y="1223"/>
                  </a:cubicBezTo>
                  <a:lnTo>
                    <a:pt x="1793" y="1242"/>
                  </a:lnTo>
                  <a:cubicBezTo>
                    <a:pt x="1798" y="1247"/>
                    <a:pt x="1803" y="1250"/>
                    <a:pt x="1808" y="1250"/>
                  </a:cubicBezTo>
                  <a:cubicBezTo>
                    <a:pt x="1818" y="1250"/>
                    <a:pt x="1827" y="1241"/>
                    <a:pt x="1827" y="1228"/>
                  </a:cubicBezTo>
                  <a:lnTo>
                    <a:pt x="1822" y="1194"/>
                  </a:lnTo>
                  <a:cubicBezTo>
                    <a:pt x="1822" y="1182"/>
                    <a:pt x="1828" y="1173"/>
                    <a:pt x="1836" y="1173"/>
                  </a:cubicBezTo>
                  <a:cubicBezTo>
                    <a:pt x="1838" y="1173"/>
                    <a:pt x="1840" y="1174"/>
                    <a:pt x="1841" y="1174"/>
                  </a:cubicBezTo>
                  <a:cubicBezTo>
                    <a:pt x="1846" y="1174"/>
                    <a:pt x="1851" y="1179"/>
                    <a:pt x="1856" y="1179"/>
                  </a:cubicBezTo>
                  <a:cubicBezTo>
                    <a:pt x="1868" y="1191"/>
                    <a:pt x="1881" y="1198"/>
                    <a:pt x="1895" y="1198"/>
                  </a:cubicBezTo>
                  <a:cubicBezTo>
                    <a:pt x="1905" y="1198"/>
                    <a:pt x="1914" y="1195"/>
                    <a:pt x="1924" y="1189"/>
                  </a:cubicBezTo>
                  <a:lnTo>
                    <a:pt x="1969" y="1160"/>
                  </a:lnTo>
                  <a:cubicBezTo>
                    <a:pt x="1974" y="1155"/>
                    <a:pt x="1979" y="1150"/>
                    <a:pt x="1979" y="1140"/>
                  </a:cubicBezTo>
                  <a:lnTo>
                    <a:pt x="1974" y="954"/>
                  </a:lnTo>
                  <a:cubicBezTo>
                    <a:pt x="1974" y="945"/>
                    <a:pt x="1979" y="935"/>
                    <a:pt x="1989" y="935"/>
                  </a:cubicBezTo>
                  <a:lnTo>
                    <a:pt x="2042" y="920"/>
                  </a:lnTo>
                  <a:cubicBezTo>
                    <a:pt x="2047" y="920"/>
                    <a:pt x="2057" y="915"/>
                    <a:pt x="2057" y="906"/>
                  </a:cubicBezTo>
                  <a:lnTo>
                    <a:pt x="2081" y="817"/>
                  </a:lnTo>
                  <a:cubicBezTo>
                    <a:pt x="2081" y="812"/>
                    <a:pt x="2081" y="802"/>
                    <a:pt x="2076" y="797"/>
                  </a:cubicBezTo>
                  <a:lnTo>
                    <a:pt x="2042" y="758"/>
                  </a:lnTo>
                  <a:cubicBezTo>
                    <a:pt x="2018" y="729"/>
                    <a:pt x="2013" y="690"/>
                    <a:pt x="2032" y="656"/>
                  </a:cubicBezTo>
                  <a:lnTo>
                    <a:pt x="2042" y="632"/>
                  </a:lnTo>
                  <a:cubicBezTo>
                    <a:pt x="2047" y="627"/>
                    <a:pt x="2052" y="622"/>
                    <a:pt x="2057" y="622"/>
                  </a:cubicBezTo>
                  <a:cubicBezTo>
                    <a:pt x="2076" y="622"/>
                    <a:pt x="2096" y="606"/>
                    <a:pt x="2105" y="587"/>
                  </a:cubicBezTo>
                  <a:lnTo>
                    <a:pt x="2228" y="328"/>
                  </a:lnTo>
                  <a:cubicBezTo>
                    <a:pt x="2232" y="320"/>
                    <a:pt x="2241" y="316"/>
                    <a:pt x="2249" y="316"/>
                  </a:cubicBezTo>
                  <a:cubicBezTo>
                    <a:pt x="2252" y="316"/>
                    <a:pt x="2255" y="317"/>
                    <a:pt x="2257" y="318"/>
                  </a:cubicBezTo>
                  <a:lnTo>
                    <a:pt x="2287" y="332"/>
                  </a:lnTo>
                  <a:cubicBezTo>
                    <a:pt x="2291" y="337"/>
                    <a:pt x="2296" y="342"/>
                    <a:pt x="2296" y="347"/>
                  </a:cubicBezTo>
                  <a:lnTo>
                    <a:pt x="2296" y="417"/>
                  </a:lnTo>
                  <a:cubicBezTo>
                    <a:pt x="2296" y="426"/>
                    <a:pt x="2301" y="431"/>
                    <a:pt x="2306" y="436"/>
                  </a:cubicBezTo>
                  <a:cubicBezTo>
                    <a:pt x="2313" y="440"/>
                    <a:pt x="2320" y="442"/>
                    <a:pt x="2327" y="442"/>
                  </a:cubicBezTo>
                  <a:cubicBezTo>
                    <a:pt x="2345" y="442"/>
                    <a:pt x="2364" y="429"/>
                    <a:pt x="2376" y="412"/>
                  </a:cubicBezTo>
                  <a:lnTo>
                    <a:pt x="2419" y="318"/>
                  </a:lnTo>
                  <a:cubicBezTo>
                    <a:pt x="2419" y="313"/>
                    <a:pt x="2424" y="313"/>
                    <a:pt x="2429" y="308"/>
                  </a:cubicBezTo>
                  <a:lnTo>
                    <a:pt x="2526" y="250"/>
                  </a:lnTo>
                  <a:cubicBezTo>
                    <a:pt x="2560" y="240"/>
                    <a:pt x="2575" y="201"/>
                    <a:pt x="2555" y="166"/>
                  </a:cubicBezTo>
                  <a:cubicBezTo>
                    <a:pt x="2551" y="156"/>
                    <a:pt x="2541" y="156"/>
                    <a:pt x="2536" y="156"/>
                  </a:cubicBezTo>
                  <a:lnTo>
                    <a:pt x="2330" y="187"/>
                  </a:lnTo>
                  <a:cubicBezTo>
                    <a:pt x="2325" y="187"/>
                    <a:pt x="2316" y="187"/>
                    <a:pt x="2311" y="180"/>
                  </a:cubicBezTo>
                  <a:lnTo>
                    <a:pt x="2253" y="112"/>
                  </a:lnTo>
                  <a:cubicBezTo>
                    <a:pt x="2248" y="107"/>
                    <a:pt x="2248" y="107"/>
                    <a:pt x="2243" y="107"/>
                  </a:cubicBezTo>
                  <a:lnTo>
                    <a:pt x="1969" y="59"/>
                  </a:lnTo>
                  <a:lnTo>
                    <a:pt x="1959" y="59"/>
                  </a:lnTo>
                  <a:lnTo>
                    <a:pt x="1812" y="88"/>
                  </a:lnTo>
                  <a:cubicBezTo>
                    <a:pt x="1799" y="91"/>
                    <a:pt x="1786" y="93"/>
                    <a:pt x="1772" y="93"/>
                  </a:cubicBezTo>
                  <a:cubicBezTo>
                    <a:pt x="1726" y="93"/>
                    <a:pt x="1679" y="74"/>
                    <a:pt x="1645" y="44"/>
                  </a:cubicBezTo>
                  <a:cubicBezTo>
                    <a:pt x="1616" y="15"/>
                    <a:pt x="1577" y="0"/>
                    <a:pt x="1534" y="0"/>
                  </a:cubicBez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6388584" y="6677490"/>
              <a:ext cx="55339" cy="99967"/>
            </a:xfrm>
            <a:custGeom>
              <a:rect b="b" l="l" r="r" t="t"/>
              <a:pathLst>
                <a:path extrusionOk="0" h="224" w="124">
                  <a:moveTo>
                    <a:pt x="73" y="1"/>
                  </a:moveTo>
                  <a:cubicBezTo>
                    <a:pt x="63" y="1"/>
                    <a:pt x="49" y="6"/>
                    <a:pt x="44" y="15"/>
                  </a:cubicBezTo>
                  <a:lnTo>
                    <a:pt x="5" y="69"/>
                  </a:lnTo>
                  <a:cubicBezTo>
                    <a:pt x="0" y="74"/>
                    <a:pt x="0" y="83"/>
                    <a:pt x="0" y="88"/>
                  </a:cubicBezTo>
                  <a:lnTo>
                    <a:pt x="0" y="172"/>
                  </a:lnTo>
                  <a:cubicBezTo>
                    <a:pt x="0" y="182"/>
                    <a:pt x="5" y="187"/>
                    <a:pt x="10" y="197"/>
                  </a:cubicBezTo>
                  <a:lnTo>
                    <a:pt x="25" y="211"/>
                  </a:lnTo>
                  <a:cubicBezTo>
                    <a:pt x="31" y="221"/>
                    <a:pt x="41" y="224"/>
                    <a:pt x="51" y="224"/>
                  </a:cubicBezTo>
                  <a:cubicBezTo>
                    <a:pt x="57" y="224"/>
                    <a:pt x="63" y="223"/>
                    <a:pt x="68" y="221"/>
                  </a:cubicBezTo>
                  <a:cubicBezTo>
                    <a:pt x="78" y="216"/>
                    <a:pt x="83" y="206"/>
                    <a:pt x="88" y="197"/>
                  </a:cubicBezTo>
                  <a:lnTo>
                    <a:pt x="119" y="49"/>
                  </a:lnTo>
                  <a:cubicBezTo>
                    <a:pt x="123" y="35"/>
                    <a:pt x="114" y="20"/>
                    <a:pt x="102" y="15"/>
                  </a:cubicBezTo>
                  <a:lnTo>
                    <a:pt x="97" y="11"/>
                  </a:lnTo>
                  <a:cubicBezTo>
                    <a:pt x="88" y="6"/>
                    <a:pt x="78" y="1"/>
                    <a:pt x="73" y="1"/>
                  </a:cubicBez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6023526" y="6098663"/>
              <a:ext cx="50876" cy="57570"/>
            </a:xfrm>
            <a:custGeom>
              <a:rect b="b" l="l" r="r" t="t"/>
              <a:pathLst>
                <a:path extrusionOk="0" h="129" w="114">
                  <a:moveTo>
                    <a:pt x="90" y="1"/>
                  </a:moveTo>
                  <a:cubicBezTo>
                    <a:pt x="80" y="1"/>
                    <a:pt x="65" y="10"/>
                    <a:pt x="65" y="20"/>
                  </a:cubicBezTo>
                  <a:lnTo>
                    <a:pt x="59" y="40"/>
                  </a:lnTo>
                  <a:cubicBezTo>
                    <a:pt x="59" y="49"/>
                    <a:pt x="49" y="59"/>
                    <a:pt x="39" y="59"/>
                  </a:cubicBezTo>
                  <a:lnTo>
                    <a:pt x="20" y="59"/>
                  </a:lnTo>
                  <a:cubicBezTo>
                    <a:pt x="5" y="59"/>
                    <a:pt x="1" y="74"/>
                    <a:pt x="1" y="83"/>
                  </a:cubicBezTo>
                  <a:lnTo>
                    <a:pt x="1" y="93"/>
                  </a:lnTo>
                  <a:cubicBezTo>
                    <a:pt x="1" y="108"/>
                    <a:pt x="10" y="119"/>
                    <a:pt x="20" y="119"/>
                  </a:cubicBezTo>
                  <a:lnTo>
                    <a:pt x="49" y="124"/>
                  </a:lnTo>
                  <a:cubicBezTo>
                    <a:pt x="49" y="129"/>
                    <a:pt x="54" y="129"/>
                    <a:pt x="59" y="129"/>
                  </a:cubicBezTo>
                  <a:lnTo>
                    <a:pt x="94" y="119"/>
                  </a:lnTo>
                  <a:cubicBezTo>
                    <a:pt x="104" y="114"/>
                    <a:pt x="114" y="103"/>
                    <a:pt x="114" y="93"/>
                  </a:cubicBezTo>
                  <a:lnTo>
                    <a:pt x="114" y="25"/>
                  </a:lnTo>
                  <a:cubicBezTo>
                    <a:pt x="114" y="10"/>
                    <a:pt x="104" y="1"/>
                    <a:pt x="90" y="1"/>
                  </a:cubicBez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764353" y="6635539"/>
              <a:ext cx="192793" cy="162446"/>
            </a:xfrm>
            <a:custGeom>
              <a:rect b="b" l="l" r="r" t="t"/>
              <a:pathLst>
                <a:path extrusionOk="0" h="364" w="432">
                  <a:moveTo>
                    <a:pt x="348" y="1"/>
                  </a:moveTo>
                  <a:cubicBezTo>
                    <a:pt x="335" y="1"/>
                    <a:pt x="323" y="10"/>
                    <a:pt x="323" y="22"/>
                  </a:cubicBezTo>
                  <a:cubicBezTo>
                    <a:pt x="323" y="37"/>
                    <a:pt x="308" y="46"/>
                    <a:pt x="294" y="46"/>
                  </a:cubicBezTo>
                  <a:lnTo>
                    <a:pt x="279" y="41"/>
                  </a:lnTo>
                  <a:cubicBezTo>
                    <a:pt x="275" y="45"/>
                    <a:pt x="272" y="47"/>
                    <a:pt x="269" y="47"/>
                  </a:cubicBezTo>
                  <a:cubicBezTo>
                    <a:pt x="266" y="47"/>
                    <a:pt x="264" y="44"/>
                    <a:pt x="264" y="41"/>
                  </a:cubicBezTo>
                  <a:lnTo>
                    <a:pt x="250" y="22"/>
                  </a:lnTo>
                  <a:cubicBezTo>
                    <a:pt x="245" y="17"/>
                    <a:pt x="235" y="12"/>
                    <a:pt x="230" y="12"/>
                  </a:cubicBezTo>
                  <a:lnTo>
                    <a:pt x="157" y="27"/>
                  </a:lnTo>
                  <a:cubicBezTo>
                    <a:pt x="153" y="27"/>
                    <a:pt x="148" y="32"/>
                    <a:pt x="143" y="37"/>
                  </a:cubicBezTo>
                  <a:lnTo>
                    <a:pt x="98" y="90"/>
                  </a:lnTo>
                  <a:cubicBezTo>
                    <a:pt x="98" y="90"/>
                    <a:pt x="93" y="95"/>
                    <a:pt x="88" y="95"/>
                  </a:cubicBezTo>
                  <a:lnTo>
                    <a:pt x="54" y="109"/>
                  </a:lnTo>
                  <a:cubicBezTo>
                    <a:pt x="20" y="129"/>
                    <a:pt x="0" y="163"/>
                    <a:pt x="0" y="202"/>
                  </a:cubicBezTo>
                  <a:lnTo>
                    <a:pt x="5" y="276"/>
                  </a:lnTo>
                  <a:cubicBezTo>
                    <a:pt x="5" y="286"/>
                    <a:pt x="15" y="296"/>
                    <a:pt x="25" y="296"/>
                  </a:cubicBezTo>
                  <a:lnTo>
                    <a:pt x="167" y="296"/>
                  </a:lnTo>
                  <a:cubicBezTo>
                    <a:pt x="172" y="296"/>
                    <a:pt x="177" y="296"/>
                    <a:pt x="182" y="300"/>
                  </a:cubicBezTo>
                  <a:lnTo>
                    <a:pt x="221" y="334"/>
                  </a:lnTo>
                  <a:cubicBezTo>
                    <a:pt x="225" y="334"/>
                    <a:pt x="225" y="339"/>
                    <a:pt x="230" y="339"/>
                  </a:cubicBezTo>
                  <a:lnTo>
                    <a:pt x="342" y="364"/>
                  </a:lnTo>
                  <a:cubicBezTo>
                    <a:pt x="353" y="364"/>
                    <a:pt x="363" y="364"/>
                    <a:pt x="368" y="354"/>
                  </a:cubicBezTo>
                  <a:lnTo>
                    <a:pt x="426" y="276"/>
                  </a:lnTo>
                  <a:cubicBezTo>
                    <a:pt x="431" y="271"/>
                    <a:pt x="431" y="266"/>
                    <a:pt x="431" y="262"/>
                  </a:cubicBezTo>
                  <a:lnTo>
                    <a:pt x="431" y="168"/>
                  </a:lnTo>
                  <a:lnTo>
                    <a:pt x="431" y="158"/>
                  </a:lnTo>
                  <a:lnTo>
                    <a:pt x="368" y="12"/>
                  </a:lnTo>
                  <a:cubicBezTo>
                    <a:pt x="368" y="7"/>
                    <a:pt x="363" y="3"/>
                    <a:pt x="358" y="3"/>
                  </a:cubicBezTo>
                  <a:cubicBezTo>
                    <a:pt x="355" y="1"/>
                    <a:pt x="352" y="1"/>
                    <a:pt x="348" y="1"/>
                  </a:cubicBez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6924121" y="6216928"/>
              <a:ext cx="67388" cy="137901"/>
            </a:xfrm>
            <a:custGeom>
              <a:rect b="b" l="l" r="r" t="t"/>
              <a:pathLst>
                <a:path extrusionOk="0" h="309" w="151">
                  <a:moveTo>
                    <a:pt x="70" y="1"/>
                  </a:moveTo>
                  <a:cubicBezTo>
                    <a:pt x="63" y="1"/>
                    <a:pt x="56" y="2"/>
                    <a:pt x="49" y="4"/>
                  </a:cubicBezTo>
                  <a:cubicBezTo>
                    <a:pt x="39" y="19"/>
                    <a:pt x="34" y="38"/>
                    <a:pt x="39" y="53"/>
                  </a:cubicBezTo>
                  <a:lnTo>
                    <a:pt x="54" y="84"/>
                  </a:lnTo>
                  <a:cubicBezTo>
                    <a:pt x="59" y="94"/>
                    <a:pt x="59" y="103"/>
                    <a:pt x="54" y="108"/>
                  </a:cubicBezTo>
                  <a:lnTo>
                    <a:pt x="5" y="234"/>
                  </a:lnTo>
                  <a:cubicBezTo>
                    <a:pt x="0" y="244"/>
                    <a:pt x="0" y="254"/>
                    <a:pt x="5" y="264"/>
                  </a:cubicBezTo>
                  <a:lnTo>
                    <a:pt x="20" y="290"/>
                  </a:lnTo>
                  <a:cubicBezTo>
                    <a:pt x="25" y="304"/>
                    <a:pt x="39" y="309"/>
                    <a:pt x="54" y="309"/>
                  </a:cubicBezTo>
                  <a:cubicBezTo>
                    <a:pt x="68" y="309"/>
                    <a:pt x="78" y="304"/>
                    <a:pt x="88" y="290"/>
                  </a:cubicBezTo>
                  <a:lnTo>
                    <a:pt x="146" y="186"/>
                  </a:lnTo>
                  <a:cubicBezTo>
                    <a:pt x="151" y="181"/>
                    <a:pt x="151" y="171"/>
                    <a:pt x="151" y="162"/>
                  </a:cubicBezTo>
                  <a:lnTo>
                    <a:pt x="127" y="43"/>
                  </a:lnTo>
                  <a:cubicBezTo>
                    <a:pt x="127" y="34"/>
                    <a:pt x="117" y="19"/>
                    <a:pt x="107" y="14"/>
                  </a:cubicBezTo>
                  <a:lnTo>
                    <a:pt x="88" y="4"/>
                  </a:lnTo>
                  <a:cubicBezTo>
                    <a:pt x="83" y="2"/>
                    <a:pt x="77" y="1"/>
                    <a:pt x="70" y="1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924121" y="6762729"/>
              <a:ext cx="91487" cy="100859"/>
            </a:xfrm>
            <a:custGeom>
              <a:rect b="b" l="l" r="r" t="t"/>
              <a:pathLst>
                <a:path extrusionOk="0" h="226" w="205">
                  <a:moveTo>
                    <a:pt x="168" y="0"/>
                  </a:moveTo>
                  <a:cubicBezTo>
                    <a:pt x="161" y="0"/>
                    <a:pt x="153" y="4"/>
                    <a:pt x="146" y="11"/>
                  </a:cubicBezTo>
                  <a:lnTo>
                    <a:pt x="136" y="25"/>
                  </a:lnTo>
                  <a:cubicBezTo>
                    <a:pt x="136" y="25"/>
                    <a:pt x="136" y="30"/>
                    <a:pt x="131" y="30"/>
                  </a:cubicBezTo>
                  <a:lnTo>
                    <a:pt x="102" y="83"/>
                  </a:lnTo>
                  <a:cubicBezTo>
                    <a:pt x="102" y="88"/>
                    <a:pt x="97" y="93"/>
                    <a:pt x="93" y="93"/>
                  </a:cubicBezTo>
                  <a:lnTo>
                    <a:pt x="15" y="158"/>
                  </a:lnTo>
                  <a:cubicBezTo>
                    <a:pt x="5" y="168"/>
                    <a:pt x="0" y="182"/>
                    <a:pt x="5" y="197"/>
                  </a:cubicBezTo>
                  <a:lnTo>
                    <a:pt x="10" y="207"/>
                  </a:lnTo>
                  <a:cubicBezTo>
                    <a:pt x="15" y="216"/>
                    <a:pt x="25" y="226"/>
                    <a:pt x="39" y="226"/>
                  </a:cubicBezTo>
                  <a:lnTo>
                    <a:pt x="78" y="226"/>
                  </a:lnTo>
                  <a:cubicBezTo>
                    <a:pt x="93" y="226"/>
                    <a:pt x="102" y="216"/>
                    <a:pt x="107" y="207"/>
                  </a:cubicBezTo>
                  <a:lnTo>
                    <a:pt x="136" y="113"/>
                  </a:lnTo>
                  <a:cubicBezTo>
                    <a:pt x="136" y="108"/>
                    <a:pt x="141" y="103"/>
                    <a:pt x="146" y="98"/>
                  </a:cubicBezTo>
                  <a:lnTo>
                    <a:pt x="190" y="64"/>
                  </a:lnTo>
                  <a:cubicBezTo>
                    <a:pt x="204" y="54"/>
                    <a:pt x="204" y="35"/>
                    <a:pt x="195" y="20"/>
                  </a:cubicBezTo>
                  <a:lnTo>
                    <a:pt x="190" y="15"/>
                  </a:lnTo>
                  <a:cubicBezTo>
                    <a:pt x="185" y="5"/>
                    <a:pt x="177" y="0"/>
                    <a:pt x="168" y="0"/>
                  </a:cubicBez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5456303" y="6145523"/>
              <a:ext cx="60248" cy="51768"/>
            </a:xfrm>
            <a:custGeom>
              <a:rect b="b" l="l" r="r" t="t"/>
              <a:pathLst>
                <a:path extrusionOk="0" h="116" w="135">
                  <a:moveTo>
                    <a:pt x="25" y="1"/>
                  </a:moveTo>
                  <a:lnTo>
                    <a:pt x="0" y="64"/>
                  </a:lnTo>
                  <a:cubicBezTo>
                    <a:pt x="0" y="64"/>
                    <a:pt x="44" y="82"/>
                    <a:pt x="97" y="116"/>
                  </a:cubicBezTo>
                  <a:lnTo>
                    <a:pt x="135" y="59"/>
                  </a:lnTo>
                  <a:cubicBezTo>
                    <a:pt x="75" y="20"/>
                    <a:pt x="28" y="1"/>
                    <a:pt x="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5566089" y="6246382"/>
              <a:ext cx="1258063" cy="496710"/>
            </a:xfrm>
            <a:custGeom>
              <a:rect b="b" l="l" r="r" t="t"/>
              <a:pathLst>
                <a:path extrusionOk="0" h="1113" w="2819">
                  <a:moveTo>
                    <a:pt x="57" y="0"/>
                  </a:moveTo>
                  <a:lnTo>
                    <a:pt x="0" y="36"/>
                  </a:lnTo>
                  <a:cubicBezTo>
                    <a:pt x="12" y="55"/>
                    <a:pt x="21" y="75"/>
                    <a:pt x="30" y="94"/>
                  </a:cubicBezTo>
                  <a:cubicBezTo>
                    <a:pt x="44" y="131"/>
                    <a:pt x="51" y="177"/>
                    <a:pt x="52" y="233"/>
                  </a:cubicBezTo>
                  <a:lnTo>
                    <a:pt x="119" y="232"/>
                  </a:lnTo>
                  <a:cubicBezTo>
                    <a:pt x="119" y="167"/>
                    <a:pt x="109" y="113"/>
                    <a:pt x="93" y="70"/>
                  </a:cubicBezTo>
                  <a:cubicBezTo>
                    <a:pt x="83" y="45"/>
                    <a:pt x="72" y="23"/>
                    <a:pt x="57" y="0"/>
                  </a:cubicBezTo>
                  <a:close/>
                  <a:moveTo>
                    <a:pt x="2753" y="102"/>
                  </a:moveTo>
                  <a:cubicBezTo>
                    <a:pt x="2736" y="181"/>
                    <a:pt x="2713" y="249"/>
                    <a:pt x="2682" y="304"/>
                  </a:cubicBezTo>
                  <a:lnTo>
                    <a:pt x="2742" y="337"/>
                  </a:lnTo>
                  <a:cubicBezTo>
                    <a:pt x="2774" y="275"/>
                    <a:pt x="2800" y="201"/>
                    <a:pt x="2818" y="117"/>
                  </a:cubicBezTo>
                  <a:lnTo>
                    <a:pt x="2753" y="102"/>
                  </a:lnTo>
                  <a:close/>
                  <a:moveTo>
                    <a:pt x="1494" y="278"/>
                  </a:moveTo>
                  <a:cubicBezTo>
                    <a:pt x="1487" y="278"/>
                    <a:pt x="1479" y="278"/>
                    <a:pt x="1471" y="279"/>
                  </a:cubicBezTo>
                  <a:lnTo>
                    <a:pt x="1472" y="347"/>
                  </a:lnTo>
                  <a:cubicBezTo>
                    <a:pt x="1481" y="346"/>
                    <a:pt x="1490" y="346"/>
                    <a:pt x="1499" y="346"/>
                  </a:cubicBezTo>
                  <a:cubicBezTo>
                    <a:pt x="1562" y="346"/>
                    <a:pt x="1624" y="352"/>
                    <a:pt x="1689" y="364"/>
                  </a:cubicBezTo>
                  <a:lnTo>
                    <a:pt x="1701" y="296"/>
                  </a:lnTo>
                  <a:cubicBezTo>
                    <a:pt x="1629" y="285"/>
                    <a:pt x="1563" y="278"/>
                    <a:pt x="1494" y="278"/>
                  </a:cubicBezTo>
                  <a:close/>
                  <a:moveTo>
                    <a:pt x="1239" y="308"/>
                  </a:moveTo>
                  <a:cubicBezTo>
                    <a:pt x="1166" y="326"/>
                    <a:pt x="1098" y="358"/>
                    <a:pt x="1029" y="408"/>
                  </a:cubicBezTo>
                  <a:lnTo>
                    <a:pt x="1068" y="463"/>
                  </a:lnTo>
                  <a:cubicBezTo>
                    <a:pt x="1131" y="418"/>
                    <a:pt x="1191" y="389"/>
                    <a:pt x="1257" y="374"/>
                  </a:cubicBezTo>
                  <a:lnTo>
                    <a:pt x="1249" y="340"/>
                  </a:lnTo>
                  <a:lnTo>
                    <a:pt x="1239" y="308"/>
                  </a:lnTo>
                  <a:close/>
                  <a:moveTo>
                    <a:pt x="1923" y="353"/>
                  </a:moveTo>
                  <a:lnTo>
                    <a:pt x="1903" y="416"/>
                  </a:lnTo>
                  <a:cubicBezTo>
                    <a:pt x="1958" y="434"/>
                    <a:pt x="2010" y="453"/>
                    <a:pt x="2060" y="471"/>
                  </a:cubicBezTo>
                  <a:cubicBezTo>
                    <a:pt x="2080" y="478"/>
                    <a:pt x="2098" y="484"/>
                    <a:pt x="2114" y="489"/>
                  </a:cubicBezTo>
                  <a:lnTo>
                    <a:pt x="2136" y="426"/>
                  </a:lnTo>
                  <a:cubicBezTo>
                    <a:pt x="2119" y="419"/>
                    <a:pt x="2101" y="413"/>
                    <a:pt x="2083" y="406"/>
                  </a:cubicBezTo>
                  <a:cubicBezTo>
                    <a:pt x="2033" y="389"/>
                    <a:pt x="1979" y="371"/>
                    <a:pt x="1923" y="353"/>
                  </a:cubicBezTo>
                  <a:close/>
                  <a:moveTo>
                    <a:pt x="2543" y="452"/>
                  </a:moveTo>
                  <a:cubicBezTo>
                    <a:pt x="2507" y="471"/>
                    <a:pt x="2465" y="483"/>
                    <a:pt x="2421" y="486"/>
                  </a:cubicBezTo>
                  <a:cubicBezTo>
                    <a:pt x="2412" y="487"/>
                    <a:pt x="2403" y="488"/>
                    <a:pt x="2394" y="488"/>
                  </a:cubicBezTo>
                  <a:cubicBezTo>
                    <a:pt x="2378" y="488"/>
                    <a:pt x="2363" y="486"/>
                    <a:pt x="2347" y="484"/>
                  </a:cubicBezTo>
                  <a:lnTo>
                    <a:pt x="2337" y="551"/>
                  </a:lnTo>
                  <a:cubicBezTo>
                    <a:pt x="2358" y="554"/>
                    <a:pt x="2378" y="555"/>
                    <a:pt x="2397" y="555"/>
                  </a:cubicBezTo>
                  <a:cubicBezTo>
                    <a:pt x="2407" y="555"/>
                    <a:pt x="2417" y="554"/>
                    <a:pt x="2426" y="554"/>
                  </a:cubicBezTo>
                  <a:cubicBezTo>
                    <a:pt x="2480" y="549"/>
                    <a:pt x="2530" y="534"/>
                    <a:pt x="2575" y="510"/>
                  </a:cubicBezTo>
                  <a:lnTo>
                    <a:pt x="2543" y="452"/>
                  </a:lnTo>
                  <a:close/>
                  <a:moveTo>
                    <a:pt x="34" y="452"/>
                  </a:moveTo>
                  <a:lnTo>
                    <a:pt x="28" y="496"/>
                  </a:lnTo>
                  <a:cubicBezTo>
                    <a:pt x="21" y="557"/>
                    <a:pt x="12" y="619"/>
                    <a:pt x="9" y="677"/>
                  </a:cubicBezTo>
                  <a:lnTo>
                    <a:pt x="75" y="682"/>
                  </a:lnTo>
                  <a:cubicBezTo>
                    <a:pt x="80" y="625"/>
                    <a:pt x="88" y="564"/>
                    <a:pt x="96" y="505"/>
                  </a:cubicBezTo>
                  <a:lnTo>
                    <a:pt x="101" y="460"/>
                  </a:lnTo>
                  <a:lnTo>
                    <a:pt x="34" y="452"/>
                  </a:lnTo>
                  <a:close/>
                  <a:moveTo>
                    <a:pt x="859" y="567"/>
                  </a:moveTo>
                  <a:cubicBezTo>
                    <a:pt x="809" y="623"/>
                    <a:pt x="763" y="682"/>
                    <a:pt x="716" y="743"/>
                  </a:cubicBezTo>
                  <a:lnTo>
                    <a:pt x="770" y="784"/>
                  </a:lnTo>
                  <a:cubicBezTo>
                    <a:pt x="815" y="724"/>
                    <a:pt x="860" y="667"/>
                    <a:pt x="911" y="612"/>
                  </a:cubicBezTo>
                  <a:lnTo>
                    <a:pt x="859" y="567"/>
                  </a:lnTo>
                  <a:close/>
                  <a:moveTo>
                    <a:pt x="94" y="887"/>
                  </a:moveTo>
                  <a:lnTo>
                    <a:pt x="33" y="913"/>
                  </a:lnTo>
                  <a:cubicBezTo>
                    <a:pt x="43" y="936"/>
                    <a:pt x="56" y="957"/>
                    <a:pt x="70" y="973"/>
                  </a:cubicBezTo>
                  <a:cubicBezTo>
                    <a:pt x="115" y="1025"/>
                    <a:pt x="158" y="1062"/>
                    <a:pt x="200" y="1088"/>
                  </a:cubicBezTo>
                  <a:lnTo>
                    <a:pt x="237" y="1032"/>
                  </a:lnTo>
                  <a:cubicBezTo>
                    <a:pt x="200" y="1009"/>
                    <a:pt x="161" y="973"/>
                    <a:pt x="122" y="930"/>
                  </a:cubicBezTo>
                  <a:cubicBezTo>
                    <a:pt x="111" y="917"/>
                    <a:pt x="102" y="904"/>
                    <a:pt x="94" y="887"/>
                  </a:cubicBezTo>
                  <a:close/>
                  <a:moveTo>
                    <a:pt x="579" y="917"/>
                  </a:moveTo>
                  <a:cubicBezTo>
                    <a:pt x="517" y="986"/>
                    <a:pt x="465" y="1030"/>
                    <a:pt x="418" y="1051"/>
                  </a:cubicBezTo>
                  <a:lnTo>
                    <a:pt x="446" y="1113"/>
                  </a:lnTo>
                  <a:cubicBezTo>
                    <a:pt x="502" y="1087"/>
                    <a:pt x="561" y="1040"/>
                    <a:pt x="629" y="962"/>
                  </a:cubicBezTo>
                  <a:lnTo>
                    <a:pt x="579" y="9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6805411" y="6141506"/>
              <a:ext cx="32132" cy="54000"/>
            </a:xfrm>
            <a:custGeom>
              <a:rect b="b" l="l" r="r" t="t"/>
              <a:pathLst>
                <a:path extrusionOk="0" h="121" w="72">
                  <a:moveTo>
                    <a:pt x="69" y="0"/>
                  </a:moveTo>
                  <a:lnTo>
                    <a:pt x="1" y="5"/>
                  </a:lnTo>
                  <a:cubicBezTo>
                    <a:pt x="1" y="5"/>
                    <a:pt x="4" y="50"/>
                    <a:pt x="1" y="118"/>
                  </a:cubicBezTo>
                  <a:lnTo>
                    <a:pt x="69" y="120"/>
                  </a:lnTo>
                  <a:cubicBezTo>
                    <a:pt x="72" y="49"/>
                    <a:pt x="69" y="2"/>
                    <a:pt x="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5223345" y="5988878"/>
              <a:ext cx="220462" cy="220016"/>
            </a:xfrm>
            <a:custGeom>
              <a:rect b="b" l="l" r="r" t="t"/>
              <a:pathLst>
                <a:path extrusionOk="0" h="493" w="494">
                  <a:moveTo>
                    <a:pt x="247" y="1"/>
                  </a:moveTo>
                  <a:cubicBezTo>
                    <a:pt x="111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5276452" y="6042432"/>
              <a:ext cx="110231" cy="111570"/>
            </a:xfrm>
            <a:custGeom>
              <a:rect b="b" l="l" r="r" t="t"/>
              <a:pathLst>
                <a:path extrusionOk="0" h="250" w="247">
                  <a:moveTo>
                    <a:pt x="47" y="0"/>
                  </a:moveTo>
                  <a:lnTo>
                    <a:pt x="0" y="49"/>
                  </a:lnTo>
                  <a:lnTo>
                    <a:pt x="198" y="250"/>
                  </a:lnTo>
                  <a:lnTo>
                    <a:pt x="246" y="20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5275560" y="6042878"/>
              <a:ext cx="111570" cy="110677"/>
            </a:xfrm>
            <a:custGeom>
              <a:rect b="b" l="l" r="r" t="t"/>
              <a:pathLst>
                <a:path extrusionOk="0" h="248" w="250">
                  <a:moveTo>
                    <a:pt x="203" y="1"/>
                  </a:moveTo>
                  <a:lnTo>
                    <a:pt x="0" y="200"/>
                  </a:lnTo>
                  <a:lnTo>
                    <a:pt x="47" y="247"/>
                  </a:lnTo>
                  <a:lnTo>
                    <a:pt x="250" y="50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675543" y="5954961"/>
              <a:ext cx="274016" cy="274462"/>
            </a:xfrm>
            <a:custGeom>
              <a:rect b="b" l="l" r="r" t="t"/>
              <a:pathLst>
                <a:path extrusionOk="0" h="615" w="614">
                  <a:moveTo>
                    <a:pt x="308" y="0"/>
                  </a:moveTo>
                  <a:cubicBezTo>
                    <a:pt x="138" y="0"/>
                    <a:pt x="0" y="138"/>
                    <a:pt x="0" y="308"/>
                  </a:cubicBezTo>
                  <a:cubicBezTo>
                    <a:pt x="0" y="477"/>
                    <a:pt x="138" y="614"/>
                    <a:pt x="308" y="614"/>
                  </a:cubicBezTo>
                  <a:cubicBezTo>
                    <a:pt x="476" y="614"/>
                    <a:pt x="614" y="477"/>
                    <a:pt x="614" y="308"/>
                  </a:cubicBezTo>
                  <a:cubicBezTo>
                    <a:pt x="614" y="138"/>
                    <a:pt x="476" y="0"/>
                    <a:pt x="3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744270" y="6025027"/>
              <a:ext cx="131653" cy="133438"/>
            </a:xfrm>
            <a:custGeom>
              <a:rect b="b" l="l" r="r" t="t"/>
              <a:pathLst>
                <a:path extrusionOk="0" h="299" w="295">
                  <a:moveTo>
                    <a:pt x="47" y="0"/>
                  </a:moveTo>
                  <a:lnTo>
                    <a:pt x="0" y="47"/>
                  </a:lnTo>
                  <a:lnTo>
                    <a:pt x="248" y="298"/>
                  </a:lnTo>
                  <a:lnTo>
                    <a:pt x="295" y="25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6743378" y="6025919"/>
              <a:ext cx="133438" cy="131653"/>
            </a:xfrm>
            <a:custGeom>
              <a:rect b="b" l="l" r="r" t="t"/>
              <a:pathLst>
                <a:path extrusionOk="0" h="295" w="299">
                  <a:moveTo>
                    <a:pt x="251" y="0"/>
                  </a:moveTo>
                  <a:lnTo>
                    <a:pt x="0" y="246"/>
                  </a:lnTo>
                  <a:lnTo>
                    <a:pt x="47" y="295"/>
                  </a:lnTo>
                  <a:lnTo>
                    <a:pt x="298" y="4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6520237" y="5420763"/>
              <a:ext cx="997436" cy="997882"/>
            </a:xfrm>
            <a:custGeom>
              <a:rect b="b" l="l" r="r" t="t"/>
              <a:pathLst>
                <a:path extrusionOk="0" h="2236" w="2235">
                  <a:moveTo>
                    <a:pt x="1117" y="1"/>
                  </a:moveTo>
                  <a:cubicBezTo>
                    <a:pt x="500" y="1"/>
                    <a:pt x="0" y="501"/>
                    <a:pt x="0" y="1118"/>
                  </a:cubicBezTo>
                  <a:cubicBezTo>
                    <a:pt x="0" y="1735"/>
                    <a:pt x="500" y="2235"/>
                    <a:pt x="1117" y="2235"/>
                  </a:cubicBezTo>
                  <a:cubicBezTo>
                    <a:pt x="1734" y="2235"/>
                    <a:pt x="2235" y="1735"/>
                    <a:pt x="2235" y="1118"/>
                  </a:cubicBezTo>
                  <a:cubicBezTo>
                    <a:pt x="2235" y="501"/>
                    <a:pt x="1734" y="1"/>
                    <a:pt x="11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6596551" y="5497969"/>
              <a:ext cx="843915" cy="843915"/>
            </a:xfrm>
            <a:custGeom>
              <a:rect b="b" l="l" r="r" t="t"/>
              <a:pathLst>
                <a:path extrusionOk="0" h="1891" w="1891">
                  <a:moveTo>
                    <a:pt x="946" y="1"/>
                  </a:moveTo>
                  <a:cubicBezTo>
                    <a:pt x="423" y="1"/>
                    <a:pt x="1" y="424"/>
                    <a:pt x="1" y="945"/>
                  </a:cubicBezTo>
                  <a:cubicBezTo>
                    <a:pt x="1" y="1467"/>
                    <a:pt x="423" y="1891"/>
                    <a:pt x="946" y="1891"/>
                  </a:cubicBezTo>
                  <a:cubicBezTo>
                    <a:pt x="1468" y="1891"/>
                    <a:pt x="1891" y="1467"/>
                    <a:pt x="1891" y="945"/>
                  </a:cubicBezTo>
                  <a:cubicBezTo>
                    <a:pt x="1891" y="424"/>
                    <a:pt x="1468" y="1"/>
                    <a:pt x="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7003559" y="5497969"/>
              <a:ext cx="29901" cy="127636"/>
            </a:xfrm>
            <a:custGeom>
              <a:rect b="b" l="l" r="r" t="t"/>
              <a:pathLst>
                <a:path extrusionOk="0" h="286" w="67">
                  <a:moveTo>
                    <a:pt x="0" y="1"/>
                  </a:moveTo>
                  <a:lnTo>
                    <a:pt x="0" y="286"/>
                  </a:lnTo>
                  <a:lnTo>
                    <a:pt x="67" y="286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7003559" y="6212911"/>
              <a:ext cx="29901" cy="127636"/>
            </a:xfrm>
            <a:custGeom>
              <a:rect b="b" l="l" r="r" t="t"/>
              <a:pathLst>
                <a:path extrusionOk="0" h="286" w="67">
                  <a:moveTo>
                    <a:pt x="0" y="1"/>
                  </a:moveTo>
                  <a:lnTo>
                    <a:pt x="0" y="286"/>
                  </a:lnTo>
                  <a:lnTo>
                    <a:pt x="67" y="286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7312832" y="5904531"/>
              <a:ext cx="126744" cy="29901"/>
            </a:xfrm>
            <a:custGeom>
              <a:rect b="b" l="l" r="r" t="t"/>
              <a:pathLst>
                <a:path extrusionOk="0" h="67" w="284">
                  <a:moveTo>
                    <a:pt x="1" y="0"/>
                  </a:moveTo>
                  <a:lnTo>
                    <a:pt x="1" y="66"/>
                  </a:lnTo>
                  <a:lnTo>
                    <a:pt x="284" y="66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6597444" y="5904531"/>
              <a:ext cx="127636" cy="29901"/>
            </a:xfrm>
            <a:custGeom>
              <a:rect b="b" l="l" r="r" t="t"/>
              <a:pathLst>
                <a:path extrusionOk="0" h="67" w="286">
                  <a:moveTo>
                    <a:pt x="0" y="0"/>
                  </a:moveTo>
                  <a:lnTo>
                    <a:pt x="0" y="66"/>
                  </a:lnTo>
                  <a:lnTo>
                    <a:pt x="285" y="6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6833973" y="5732267"/>
              <a:ext cx="369966" cy="373090"/>
            </a:xfrm>
            <a:custGeom>
              <a:rect b="b" l="l" r="r" t="t"/>
              <a:pathLst>
                <a:path extrusionOk="0" h="836" w="829">
                  <a:moveTo>
                    <a:pt x="799" y="1"/>
                  </a:moveTo>
                  <a:cubicBezTo>
                    <a:pt x="796" y="1"/>
                    <a:pt x="792" y="2"/>
                    <a:pt x="789" y="4"/>
                  </a:cubicBezTo>
                  <a:lnTo>
                    <a:pt x="301" y="292"/>
                  </a:lnTo>
                  <a:lnTo>
                    <a:pt x="10" y="802"/>
                  </a:lnTo>
                  <a:cubicBezTo>
                    <a:pt x="1" y="818"/>
                    <a:pt x="13" y="835"/>
                    <a:pt x="28" y="835"/>
                  </a:cubicBezTo>
                  <a:cubicBezTo>
                    <a:pt x="32" y="835"/>
                    <a:pt x="36" y="834"/>
                    <a:pt x="40" y="831"/>
                  </a:cubicBezTo>
                  <a:lnTo>
                    <a:pt x="528" y="545"/>
                  </a:lnTo>
                  <a:lnTo>
                    <a:pt x="528" y="543"/>
                  </a:lnTo>
                  <a:lnTo>
                    <a:pt x="819" y="35"/>
                  </a:lnTo>
                  <a:cubicBezTo>
                    <a:pt x="829" y="19"/>
                    <a:pt x="815" y="1"/>
                    <a:pt x="799" y="1"/>
                  </a:cubicBez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6968303" y="5732267"/>
              <a:ext cx="235636" cy="243223"/>
            </a:xfrm>
            <a:custGeom>
              <a:rect b="b" l="l" r="r" t="t"/>
              <a:pathLst>
                <a:path extrusionOk="0" h="545" w="528">
                  <a:moveTo>
                    <a:pt x="498" y="1"/>
                  </a:moveTo>
                  <a:cubicBezTo>
                    <a:pt x="495" y="1"/>
                    <a:pt x="491" y="2"/>
                    <a:pt x="488" y="4"/>
                  </a:cubicBezTo>
                  <a:lnTo>
                    <a:pt x="0" y="292"/>
                  </a:lnTo>
                  <a:lnTo>
                    <a:pt x="227" y="545"/>
                  </a:lnTo>
                  <a:lnTo>
                    <a:pt x="518" y="35"/>
                  </a:lnTo>
                  <a:cubicBezTo>
                    <a:pt x="528" y="19"/>
                    <a:pt x="514" y="1"/>
                    <a:pt x="498" y="1"/>
                  </a:cubicBez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</p:txBody>
        </p:sp>
      </p:grpSp>
      <p:sp>
        <p:nvSpPr>
          <p:cNvPr id="516" name="Google Shape;516;p39"/>
          <p:cNvSpPr txBox="1"/>
          <p:nvPr/>
        </p:nvSpPr>
        <p:spPr>
          <a:xfrm>
            <a:off x="5865559" y="451177"/>
            <a:ext cx="2365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s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Consigna</a:t>
            </a:r>
            <a:endParaRPr sz="1200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17" name="Google Shape;517;p39"/>
          <p:cNvSpPr txBox="1"/>
          <p:nvPr/>
        </p:nvSpPr>
        <p:spPr>
          <a:xfrm>
            <a:off x="5573535" y="849464"/>
            <a:ext cx="2717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s" sz="10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&lt;consigna&gt;</a:t>
            </a:r>
            <a:endParaRPr sz="800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1F1F99"/>
      </a:accent1>
      <a:accent2>
        <a:srgbClr val="2929CC"/>
      </a:accent2>
      <a:accent3>
        <a:srgbClr val="3333FF"/>
      </a:accent3>
      <a:accent4>
        <a:srgbClr val="5C5CFF"/>
      </a:accent4>
      <a:accent5>
        <a:srgbClr val="8585FF"/>
      </a:accent5>
      <a:accent6>
        <a:srgbClr val="666666"/>
      </a:accent6>
      <a:hlink>
        <a:srgbClr val="423A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