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0287000" cx="18288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Archiv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Archivo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italic.fntdata"/><Relationship Id="rId25" Type="http://schemas.openxmlformats.org/officeDocument/2006/relationships/font" Target="fonts/Archivo-bold.fntdata"/><Relationship Id="rId27" Type="http://schemas.openxmlformats.org/officeDocument/2006/relationships/font" Target="fonts/Ar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ea7ea0364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ea7ea0364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0977682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0977682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1c9ff30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1c9ff3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ea7ea036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ea7ea036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1eee4f61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1eee4f61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1eee4f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1eee4f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07407ea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07407ea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55" name="Google Shape;255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1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0" name="Google Shape;260;p11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61" name="Google Shape;261;p11"/>
          <p:cNvGrpSpPr/>
          <p:nvPr/>
        </p:nvGrpSpPr>
        <p:grpSpPr>
          <a:xfrm>
            <a:off x="15510953" y="18676"/>
            <a:ext cx="2797078" cy="2432177"/>
            <a:chOff x="15510953" y="18676"/>
            <a:chExt cx="2797078" cy="2432177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263" name="Google Shape;263;p11"/>
              <p:cNvCxnSpPr>
                <a:stCxn id="264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1"/>
              <p:cNvCxnSpPr>
                <a:endCxn id="266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>
                <a:stCxn id="266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>
                <a:stCxn id="269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1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" name="Google Shape;274;p11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4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44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-86275" y="3421600"/>
            <a:ext cx="18374400" cy="68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80" name="Google Shape;28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2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89" name="Google Shape;289;p13"/>
          <p:cNvCxnSpPr>
            <a:stCxn id="288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913950" y="2487075"/>
            <a:ext cx="65247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915975" y="4436800"/>
            <a:ext cx="7134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96" name="Google Shape;296;p14"/>
          <p:cNvCxnSpPr>
            <a:stCxn id="295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913950" y="5136100"/>
            <a:ext cx="6524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1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304" name="Google Shape;304;p1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6"/>
            <p:cNvCxnSpPr>
              <a:stCxn id="30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16" name="Google Shape;316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4402475" y="269757"/>
            <a:ext cx="14952900" cy="1019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631075" y="-144425"/>
            <a:ext cx="14952900" cy="10986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4" name="Google Shape;324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27" name="Google Shape;327;p19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38" name="Google Shape;338;p19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41" name="Google Shape;341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955375" y="1377525"/>
            <a:ext cx="31416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9250" y="933150"/>
            <a:ext cx="13378500" cy="8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5719343" y="1350000"/>
            <a:ext cx="11654693" cy="8121588"/>
            <a:chOff x="5719343" y="1350000"/>
            <a:chExt cx="11654693" cy="8121588"/>
          </a:xfrm>
        </p:grpSpPr>
        <p:sp>
          <p:nvSpPr>
            <p:cNvPr id="347" name="Google Shape;347;p20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2" name="Google Shape;352;p20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20"/>
          <p:cNvCxnSpPr/>
          <p:nvPr/>
        </p:nvCxnSpPr>
        <p:spPr>
          <a:xfrm>
            <a:off x="5910025" y="2066275"/>
            <a:ext cx="1148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2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6" name="Google Shape;356;p2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59" name="Google Shape;359;p20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70" name="Google Shape;370;p20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2" type="body"/>
          </p:nvPr>
        </p:nvSpPr>
        <p:spPr>
          <a:xfrm>
            <a:off x="6400775" y="2433525"/>
            <a:ext cx="10573800" cy="6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>
            <a:off x="6243300" y="1588600"/>
            <a:ext cx="849600" cy="178200"/>
            <a:chOff x="6376600" y="433250"/>
            <a:chExt cx="849600" cy="178200"/>
          </a:xfrm>
        </p:grpSpPr>
        <p:sp>
          <p:nvSpPr>
            <p:cNvPr id="375" name="Google Shape;375;p20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0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" name="Google Shape;32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12391634" y="4224721"/>
            <a:ext cx="2082581" cy="1031586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274262" y="4802697"/>
            <a:ext cx="1340462" cy="1837924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605948" y="6259377"/>
            <a:ext cx="1058184" cy="589477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052370" y="6478634"/>
            <a:ext cx="249210" cy="276288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714259" y="6548605"/>
            <a:ext cx="399695" cy="184511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0806035" y="6625524"/>
            <a:ext cx="363751" cy="192419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962510" y="6689983"/>
            <a:ext cx="271016" cy="172530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26653" y="6432387"/>
            <a:ext cx="254482" cy="109509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016860" y="4783527"/>
            <a:ext cx="575100" cy="655854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634179" y="5832126"/>
            <a:ext cx="2083060" cy="4210211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2592679" y="4205551"/>
            <a:ext cx="499858" cy="499858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43709" y="4796946"/>
            <a:ext cx="997798" cy="925432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871887" y="5822541"/>
            <a:ext cx="1773704" cy="1666352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165622" y="4802697"/>
            <a:ext cx="1391023" cy="1608123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131356" y="6001780"/>
            <a:ext cx="878465" cy="623025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3247814" y="6367688"/>
            <a:ext cx="311273" cy="185470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3326411" y="6426156"/>
            <a:ext cx="345300" cy="171571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3419146" y="6482229"/>
            <a:ext cx="315586" cy="147849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3155319" y="4778974"/>
            <a:ext cx="681493" cy="639320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2715846" y="4200999"/>
            <a:ext cx="381962" cy="238427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1650953" y="9248939"/>
            <a:ext cx="731335" cy="366147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1634179" y="9233124"/>
            <a:ext cx="763924" cy="397777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014659" y="9248939"/>
            <a:ext cx="700903" cy="366147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2997885" y="9233124"/>
            <a:ext cx="734211" cy="397777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2496589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2745560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013071" y="9614846"/>
            <a:ext cx="1330877" cy="721032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0995578" y="9599271"/>
            <a:ext cx="1364904" cy="752423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038142" y="9598312"/>
            <a:ext cx="1314104" cy="721751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3021608" y="9582497"/>
            <a:ext cx="1348130" cy="753381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3038142" y="4436071"/>
            <a:ext cx="118135" cy="118375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3044372" y="4519939"/>
            <a:ext cx="72606" cy="72846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711533" y="4576970"/>
            <a:ext cx="105914" cy="42893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837550" y="2534775"/>
            <a:ext cx="1032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  <p15:guide id="2" orient="horz" pos="205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3" name="Google Shape;383;p2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2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3902255" y="8712053"/>
            <a:ext cx="871301" cy="227863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>
            <a:off x="-770" y="9415737"/>
            <a:ext cx="2328018" cy="871301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02659" y="9559953"/>
            <a:ext cx="582817" cy="582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2327240" y="9415733"/>
            <a:ext cx="871301" cy="871301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6945766" y="8"/>
            <a:ext cx="1342234" cy="3510226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rot="5400000">
            <a:off x="15823711" y="5974557"/>
            <a:ext cx="3586296" cy="1342234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17167988" y="7227615"/>
            <a:ext cx="897825" cy="8978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16945749" y="3510304"/>
            <a:ext cx="1342234" cy="1342234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34298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8" name="Google Shape;398;p22"/>
          <p:cNvSpPr txBox="1"/>
          <p:nvPr/>
        </p:nvSpPr>
        <p:spPr>
          <a:xfrm>
            <a:off x="7613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118751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0" name="Google Shape;400;p22"/>
          <p:cNvSpPr txBox="1"/>
          <p:nvPr/>
        </p:nvSpPr>
        <p:spPr>
          <a:xfrm>
            <a:off x="97398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01" name="Google Shape;401;p22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402" name="Google Shape;402;p2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2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04" name="Google Shape;404;p2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6" name="Google Shape;406;p22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407" name="Google Shape;407;p2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08" name="Google Shape;408;p2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0" name="Google Shape;410;p2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12" name="Google Shape;412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 txBox="1"/>
          <p:nvPr>
            <p:ph type="title"/>
          </p:nvPr>
        </p:nvSpPr>
        <p:spPr>
          <a:xfrm>
            <a:off x="7613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2"/>
          <p:cNvSpPr txBox="1"/>
          <p:nvPr>
            <p:ph idx="2" type="title"/>
          </p:nvPr>
        </p:nvSpPr>
        <p:spPr>
          <a:xfrm>
            <a:off x="97398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14032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7" name="Google Shape;417;p22"/>
          <p:cNvSpPr txBox="1"/>
          <p:nvPr>
            <p:ph idx="3" type="body"/>
          </p:nvPr>
        </p:nvSpPr>
        <p:spPr>
          <a:xfrm>
            <a:off x="103886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4"/>
          <p:cNvCxnSpPr>
            <a:stCxn id="7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>
            <a:stCxn id="7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76" name="Google Shape;76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92402" y="9199824"/>
            <a:ext cx="813914" cy="337801"/>
            <a:chOff x="1207700" y="4333950"/>
            <a:chExt cx="334325" cy="138750"/>
          </a:xfrm>
        </p:grpSpPr>
        <p:sp>
          <p:nvSpPr>
            <p:cNvPr id="89" name="Google Shape;89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5"/>
          <p:cNvCxnSpPr>
            <a:stCxn id="9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>
            <a:stCxn id="9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98" name="Google Shape;98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6"/>
          <p:cNvCxnSpPr>
            <a:stCxn id="114" idx="2"/>
            <a:endCxn id="11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6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0042600" y="-66650"/>
            <a:ext cx="84102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3" name="Google Shape;123;p7"/>
          <p:cNvCxnSpPr>
            <a:stCxn id="122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7"/>
          <p:cNvCxnSpPr>
            <a:stCxn id="122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>
            <a:off x="13982921" y="3710774"/>
            <a:ext cx="548023" cy="507444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4229673" y="3921457"/>
            <a:ext cx="82388" cy="44883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4040510" y="3883953"/>
            <a:ext cx="74190" cy="26438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4090516" y="3995033"/>
            <a:ext cx="106366" cy="48367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439535" y="3949535"/>
            <a:ext cx="128705" cy="11599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12831549" y="4347948"/>
            <a:ext cx="979842" cy="1611073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159663" y="5385788"/>
            <a:ext cx="2004772" cy="3133814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13634722" y="4309213"/>
            <a:ext cx="1318411" cy="907906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3373214" y="5308114"/>
            <a:ext cx="1740393" cy="1248730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4750434" y="4339955"/>
            <a:ext cx="1179254" cy="1711086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2405062" y="8033061"/>
            <a:ext cx="1516183" cy="82142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2390101" y="8018920"/>
            <a:ext cx="1544466" cy="848882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3742318" y="8033061"/>
            <a:ext cx="1479703" cy="82142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3727562" y="8018920"/>
            <a:ext cx="1507985" cy="848882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367600" y="5691361"/>
            <a:ext cx="820805" cy="424851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366165" y="5723537"/>
            <a:ext cx="505394" cy="166415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4420885" y="5881140"/>
            <a:ext cx="405176" cy="183221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4475400" y="5781742"/>
            <a:ext cx="317050" cy="159447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3970215" y="4207970"/>
            <a:ext cx="597210" cy="534087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5403384" y="3525299"/>
            <a:ext cx="1838971" cy="18855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631281" y="3278750"/>
            <a:ext cx="1611073" cy="18855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3858635" y="2029882"/>
            <a:ext cx="1838904" cy="997571"/>
            <a:chOff x="11300634" y="897306"/>
            <a:chExt cx="2355154" cy="1277627"/>
          </a:xfrm>
        </p:grpSpPr>
        <p:sp>
          <p:nvSpPr>
            <p:cNvPr id="152" name="Google Shape;152;p7"/>
            <p:cNvSpPr/>
            <p:nvPr/>
          </p:nvSpPr>
          <p:spPr>
            <a:xfrm>
              <a:off x="11300634" y="897306"/>
              <a:ext cx="2355154" cy="1277627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4017079" y="3583755"/>
            <a:ext cx="563392" cy="355626"/>
            <a:chOff x="13050876" y="3297591"/>
            <a:chExt cx="691449" cy="436511"/>
          </a:xfrm>
        </p:grpSpPr>
        <p:sp>
          <p:nvSpPr>
            <p:cNvPr id="157" name="Google Shape;157;p7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8"/>
          <p:cNvCxnSpPr>
            <a:stCxn id="164" idx="2"/>
            <a:endCxn id="16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8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168" name="Google Shape;168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8"/>
          <p:cNvSpPr/>
          <p:nvPr/>
        </p:nvSpPr>
        <p:spPr>
          <a:xfrm flipH="1">
            <a:off x="11687080" y="7515031"/>
            <a:ext cx="3962416" cy="673259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12187145" y="6028466"/>
            <a:ext cx="1332957" cy="2015039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14034995" y="6036086"/>
            <a:ext cx="1182814" cy="1885701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2997176" y="6082014"/>
            <a:ext cx="1387948" cy="1215738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13779608" y="6425954"/>
            <a:ext cx="389260" cy="345588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14375031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12984406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13362956" y="5311751"/>
            <a:ext cx="658034" cy="649574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13477057" y="5303101"/>
            <a:ext cx="431893" cy="87530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3665508" y="5585050"/>
            <a:ext cx="75998" cy="22655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13413210" y="5585050"/>
            <a:ext cx="78264" cy="22655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13980211" y="5549009"/>
            <a:ext cx="150349" cy="148698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13560469" y="5732924"/>
            <a:ext cx="126252" cy="126249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13044546" y="7175210"/>
            <a:ext cx="1342019" cy="1122853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11647948" y="7540157"/>
            <a:ext cx="2065136" cy="1269903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3401264" y="8215270"/>
            <a:ext cx="1308242" cy="988160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13388495" y="8203736"/>
            <a:ext cx="1333781" cy="1011021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13441014" y="7507823"/>
            <a:ext cx="2252763" cy="1396152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12614301" y="8089845"/>
            <a:ext cx="1610176" cy="1217179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12599266" y="8076046"/>
            <a:ext cx="1640863" cy="1244571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388807" y="8633760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1821337" y="64276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 rot="5400000">
            <a:off x="4633075" y="-1676575"/>
            <a:ext cx="6621000" cy="136404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36512" y="5320910"/>
            <a:ext cx="4743454" cy="4723985"/>
            <a:chOff x="-1131625" y="-4036100"/>
            <a:chExt cx="2577824" cy="2567104"/>
          </a:xfrm>
        </p:grpSpPr>
        <p:sp>
          <p:nvSpPr>
            <p:cNvPr id="198" name="Google Shape;198;p9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5776725" y="2355125"/>
            <a:ext cx="7820700" cy="53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 flipH="1">
            <a:off x="16611900" y="1699650"/>
            <a:ext cx="914400" cy="68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30" name="Google Shape;230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15014700" y="1191775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900324" y="763525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426020" y="8100085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3911074" y="75993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6913199" y="1757393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04474" y="6154294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11721325" y="635900"/>
            <a:ext cx="334400" cy="341826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3637202" y="9406673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7330663" y="977723"/>
            <a:ext cx="86522" cy="86522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533125" y="9496152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6999700" y="90052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3132275" y="1278427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04475" y="5664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47" name="Google Shape;247;p1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/>
              <a:t>TPI: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Primera evaluación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0" name="Google Shape;430;p2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2" name="Google Shape;432;p2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6"/>
          <p:cNvCxnSpPr>
            <a:stCxn id="431" idx="2"/>
            <a:endCxn id="42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4" name="Google Shape;4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480" y="2994425"/>
            <a:ext cx="8254403" cy="46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Steam es una plataforma de videojuegos que permite activar, descargar y jugar juegos en computadora.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2508571" y="5805150"/>
            <a:ext cx="3875466" cy="222446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/>
          <p:nvPr/>
        </p:nvSpPr>
        <p:spPr>
          <a:xfrm flipH="1" rot="10800000">
            <a:off x="0" y="2076950"/>
            <a:ext cx="133200" cy="82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446" name="Google Shape;446;p28"/>
          <p:cNvSpPr txBox="1"/>
          <p:nvPr>
            <p:ph type="title"/>
          </p:nvPr>
        </p:nvSpPr>
        <p:spPr>
          <a:xfrm>
            <a:off x="913950" y="2487075"/>
            <a:ext cx="6524700" cy="1844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Los datos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9053400" y="581000"/>
            <a:ext cx="7484700" cy="9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enviará por Discord una base con los datos de los juegos que hay en la plataforma. Las columnas son: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appid: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Número de identificación.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name: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Nombre del juego.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release_date: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Fecha de lanzamiento.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english: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 está o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no en inglés. 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developer: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Desarrollador.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publisher: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Quién lo publica.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platforms: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Plataformas.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required_age: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Edad requerida.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categories: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Categorías.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genre</a:t>
            </a: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Géneros.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steamspy_tags: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Etiquetas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achievements: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Logros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positive_ratings: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Valoraciones positivas.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negative_ratings: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Valoraciones negativas.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average_playtime: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Tiempo de juego promedio.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median_playtime: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Tiempo de juego medio.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owners: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Propietarios.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Char char="●"/>
            </a:pPr>
            <a:r>
              <a:rPr b="1"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price:</a:t>
            </a:r>
            <a:r>
              <a:rPr lang="fr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Precio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48" name="Google Shape;448;p28"/>
          <p:cNvGrpSpPr/>
          <p:nvPr/>
        </p:nvGrpSpPr>
        <p:grpSpPr>
          <a:xfrm>
            <a:off x="987293" y="4056557"/>
            <a:ext cx="3405466" cy="3865939"/>
            <a:chOff x="10096724" y="2701046"/>
            <a:chExt cx="1851602" cy="2101968"/>
          </a:xfrm>
        </p:grpSpPr>
        <p:sp>
          <p:nvSpPr>
            <p:cNvPr id="449" name="Google Shape;449;p28"/>
            <p:cNvSpPr/>
            <p:nvPr/>
          </p:nvSpPr>
          <p:spPr>
            <a:xfrm>
              <a:off x="10096724" y="3905962"/>
              <a:ext cx="1024274" cy="711498"/>
            </a:xfrm>
            <a:custGeom>
              <a:rect b="b" l="l" r="r" t="t"/>
              <a:pathLst>
                <a:path extrusionOk="0" h="14479" w="20844">
                  <a:moveTo>
                    <a:pt x="1369" y="1"/>
                  </a:moveTo>
                  <a:cubicBezTo>
                    <a:pt x="611" y="1"/>
                    <a:pt x="0" y="611"/>
                    <a:pt x="0" y="1386"/>
                  </a:cubicBezTo>
                  <a:lnTo>
                    <a:pt x="0" y="13093"/>
                  </a:lnTo>
                  <a:cubicBezTo>
                    <a:pt x="0" y="13852"/>
                    <a:pt x="611" y="14478"/>
                    <a:pt x="1369" y="14478"/>
                  </a:cubicBezTo>
                  <a:lnTo>
                    <a:pt x="19458" y="14478"/>
                  </a:lnTo>
                  <a:cubicBezTo>
                    <a:pt x="20217" y="14478"/>
                    <a:pt x="20843" y="13852"/>
                    <a:pt x="20843" y="13093"/>
                  </a:cubicBezTo>
                  <a:lnTo>
                    <a:pt x="20843" y="1386"/>
                  </a:lnTo>
                  <a:cubicBezTo>
                    <a:pt x="20843" y="611"/>
                    <a:pt x="20217" y="1"/>
                    <a:pt x="19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0096724" y="3905962"/>
              <a:ext cx="1024274" cy="711498"/>
            </a:xfrm>
            <a:custGeom>
              <a:rect b="b" l="l" r="r" t="t"/>
              <a:pathLst>
                <a:path extrusionOk="0" fill="none" h="14479" w="20844">
                  <a:moveTo>
                    <a:pt x="19458" y="14478"/>
                  </a:moveTo>
                  <a:lnTo>
                    <a:pt x="1369" y="14478"/>
                  </a:lnTo>
                  <a:cubicBezTo>
                    <a:pt x="611" y="14478"/>
                    <a:pt x="0" y="13852"/>
                    <a:pt x="0" y="13093"/>
                  </a:cubicBezTo>
                  <a:lnTo>
                    <a:pt x="0" y="1386"/>
                  </a:lnTo>
                  <a:cubicBezTo>
                    <a:pt x="0" y="611"/>
                    <a:pt x="611" y="1"/>
                    <a:pt x="1369" y="1"/>
                  </a:cubicBezTo>
                  <a:lnTo>
                    <a:pt x="19458" y="1"/>
                  </a:lnTo>
                  <a:cubicBezTo>
                    <a:pt x="20217" y="1"/>
                    <a:pt x="20843" y="611"/>
                    <a:pt x="20843" y="1386"/>
                  </a:cubicBezTo>
                  <a:lnTo>
                    <a:pt x="20843" y="13093"/>
                  </a:lnTo>
                  <a:cubicBezTo>
                    <a:pt x="20843" y="13852"/>
                    <a:pt x="20217" y="14478"/>
                    <a:pt x="19458" y="14478"/>
                  </a:cubicBezTo>
                  <a:close/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0607194" y="4609304"/>
              <a:ext cx="49" cy="193710"/>
            </a:xfrm>
            <a:custGeom>
              <a:rect b="b" l="l" r="r" t="t"/>
              <a:pathLst>
                <a:path extrusionOk="0" fill="none" h="3942" w="1">
                  <a:moveTo>
                    <a:pt x="1" y="1"/>
                  </a:moveTo>
                  <a:lnTo>
                    <a:pt x="1" y="3942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0443507" y="4802965"/>
              <a:ext cx="327420" cy="49"/>
            </a:xfrm>
            <a:custGeom>
              <a:rect b="b" l="l" r="r" t="t"/>
              <a:pathLst>
                <a:path extrusionOk="0" fill="none" h="1" w="6663">
                  <a:moveTo>
                    <a:pt x="1" y="1"/>
                  </a:moveTo>
                  <a:lnTo>
                    <a:pt x="6663" y="1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0620167" y="3058393"/>
              <a:ext cx="1032382" cy="1377542"/>
            </a:xfrm>
            <a:custGeom>
              <a:rect b="b" l="l" r="r" t="t"/>
              <a:pathLst>
                <a:path extrusionOk="0" fill="none" h="28033" w="21009">
                  <a:moveTo>
                    <a:pt x="21008" y="28033"/>
                  </a:moveTo>
                  <a:lnTo>
                    <a:pt x="21008" y="0"/>
                  </a:lnTo>
                  <a:lnTo>
                    <a:pt x="1" y="0"/>
                  </a:lnTo>
                  <a:lnTo>
                    <a:pt x="67" y="5030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0221492" y="2701046"/>
              <a:ext cx="789287" cy="490270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0231221" y="3302275"/>
              <a:ext cx="769827" cy="470024"/>
            </a:xfrm>
            <a:custGeom>
              <a:rect b="b" l="l" r="r" t="t"/>
              <a:pathLst>
                <a:path extrusionOk="0" h="9565" w="15666">
                  <a:moveTo>
                    <a:pt x="8658" y="1"/>
                  </a:moveTo>
                  <a:cubicBezTo>
                    <a:pt x="6531" y="1"/>
                    <a:pt x="4651" y="1419"/>
                    <a:pt x="4057" y="3464"/>
                  </a:cubicBezTo>
                  <a:lnTo>
                    <a:pt x="4008" y="3645"/>
                  </a:lnTo>
                  <a:lnTo>
                    <a:pt x="3810" y="3596"/>
                  </a:lnTo>
                  <a:cubicBezTo>
                    <a:pt x="3562" y="3530"/>
                    <a:pt x="3299" y="3497"/>
                    <a:pt x="3035" y="3497"/>
                  </a:cubicBezTo>
                  <a:cubicBezTo>
                    <a:pt x="1369" y="3497"/>
                    <a:pt x="1" y="4865"/>
                    <a:pt x="1" y="6531"/>
                  </a:cubicBezTo>
                  <a:cubicBezTo>
                    <a:pt x="1" y="8213"/>
                    <a:pt x="1369" y="9565"/>
                    <a:pt x="3035" y="9565"/>
                  </a:cubicBezTo>
                  <a:lnTo>
                    <a:pt x="13638" y="9565"/>
                  </a:lnTo>
                  <a:cubicBezTo>
                    <a:pt x="14759" y="9565"/>
                    <a:pt x="15666" y="8658"/>
                    <a:pt x="15666" y="7553"/>
                  </a:cubicBezTo>
                  <a:cubicBezTo>
                    <a:pt x="15666" y="6432"/>
                    <a:pt x="14759" y="5525"/>
                    <a:pt x="13654" y="5525"/>
                  </a:cubicBezTo>
                  <a:lnTo>
                    <a:pt x="13390" y="5525"/>
                  </a:lnTo>
                  <a:lnTo>
                    <a:pt x="13407" y="5294"/>
                  </a:lnTo>
                  <a:cubicBezTo>
                    <a:pt x="13423" y="5129"/>
                    <a:pt x="13440" y="4948"/>
                    <a:pt x="13440" y="4783"/>
                  </a:cubicBezTo>
                  <a:cubicBezTo>
                    <a:pt x="13440" y="2144"/>
                    <a:pt x="11296" y="1"/>
                    <a:pt x="8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0221492" y="3292546"/>
              <a:ext cx="789287" cy="490319"/>
            </a:xfrm>
            <a:custGeom>
              <a:rect b="b" l="l" r="r" t="t"/>
              <a:pathLst>
                <a:path extrusionOk="0" h="9978" w="16062">
                  <a:moveTo>
                    <a:pt x="8856" y="413"/>
                  </a:moveTo>
                  <a:cubicBezTo>
                    <a:pt x="11379" y="413"/>
                    <a:pt x="13423" y="2458"/>
                    <a:pt x="13423" y="4981"/>
                  </a:cubicBezTo>
                  <a:cubicBezTo>
                    <a:pt x="13423" y="5146"/>
                    <a:pt x="13423" y="5311"/>
                    <a:pt x="13407" y="5475"/>
                  </a:cubicBezTo>
                  <a:lnTo>
                    <a:pt x="13357" y="5937"/>
                  </a:lnTo>
                  <a:lnTo>
                    <a:pt x="13852" y="5937"/>
                  </a:lnTo>
                  <a:cubicBezTo>
                    <a:pt x="14841" y="5937"/>
                    <a:pt x="15649" y="6745"/>
                    <a:pt x="15649" y="7751"/>
                  </a:cubicBezTo>
                  <a:cubicBezTo>
                    <a:pt x="15649" y="8740"/>
                    <a:pt x="14841" y="9565"/>
                    <a:pt x="13836" y="9565"/>
                  </a:cubicBezTo>
                  <a:lnTo>
                    <a:pt x="3233" y="9565"/>
                  </a:lnTo>
                  <a:cubicBezTo>
                    <a:pt x="1666" y="9565"/>
                    <a:pt x="413" y="8295"/>
                    <a:pt x="413" y="6729"/>
                  </a:cubicBezTo>
                  <a:cubicBezTo>
                    <a:pt x="413" y="5179"/>
                    <a:pt x="1666" y="3909"/>
                    <a:pt x="3233" y="3909"/>
                  </a:cubicBezTo>
                  <a:cubicBezTo>
                    <a:pt x="3480" y="3909"/>
                    <a:pt x="3711" y="3942"/>
                    <a:pt x="3958" y="3991"/>
                  </a:cubicBezTo>
                  <a:lnTo>
                    <a:pt x="4338" y="4107"/>
                  </a:lnTo>
                  <a:lnTo>
                    <a:pt x="4453" y="3711"/>
                  </a:lnTo>
                  <a:cubicBezTo>
                    <a:pt x="5014" y="1765"/>
                    <a:pt x="6828" y="413"/>
                    <a:pt x="8856" y="413"/>
                  </a:cubicBezTo>
                  <a:close/>
                  <a:moveTo>
                    <a:pt x="8856" y="1"/>
                  </a:moveTo>
                  <a:cubicBezTo>
                    <a:pt x="6580" y="1"/>
                    <a:pt x="4651" y="1518"/>
                    <a:pt x="4057" y="3596"/>
                  </a:cubicBezTo>
                  <a:cubicBezTo>
                    <a:pt x="3793" y="3530"/>
                    <a:pt x="3513" y="3497"/>
                    <a:pt x="3233" y="3497"/>
                  </a:cubicBezTo>
                  <a:cubicBezTo>
                    <a:pt x="1452" y="3497"/>
                    <a:pt x="1" y="4948"/>
                    <a:pt x="1" y="6729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71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4"/>
                    <a:pt x="13836" y="5162"/>
                    <a:pt x="13836" y="4981"/>
                  </a:cubicBezTo>
                  <a:cubicBezTo>
                    <a:pt x="13836" y="2227"/>
                    <a:pt x="11609" y="1"/>
                    <a:pt x="8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1297566" y="4432645"/>
              <a:ext cx="641031" cy="175086"/>
            </a:xfrm>
            <a:custGeom>
              <a:rect b="b" l="l" r="r" t="t"/>
              <a:pathLst>
                <a:path extrusionOk="0" h="3563" w="13045">
                  <a:moveTo>
                    <a:pt x="677" y="1"/>
                  </a:moveTo>
                  <a:cubicBezTo>
                    <a:pt x="298" y="1"/>
                    <a:pt x="1" y="314"/>
                    <a:pt x="1" y="677"/>
                  </a:cubicBezTo>
                  <a:lnTo>
                    <a:pt x="1" y="2886"/>
                  </a:lnTo>
                  <a:cubicBezTo>
                    <a:pt x="1" y="3249"/>
                    <a:pt x="298" y="3563"/>
                    <a:pt x="677" y="3563"/>
                  </a:cubicBezTo>
                  <a:lnTo>
                    <a:pt x="12368" y="3563"/>
                  </a:lnTo>
                  <a:cubicBezTo>
                    <a:pt x="12731" y="3563"/>
                    <a:pt x="13044" y="3249"/>
                    <a:pt x="13044" y="2886"/>
                  </a:cubicBezTo>
                  <a:lnTo>
                    <a:pt x="13044" y="677"/>
                  </a:lnTo>
                  <a:cubicBezTo>
                    <a:pt x="13044" y="314"/>
                    <a:pt x="12731" y="1"/>
                    <a:pt x="1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1287050" y="4422916"/>
              <a:ext cx="661277" cy="194545"/>
            </a:xfrm>
            <a:custGeom>
              <a:rect b="b" l="l" r="r" t="t"/>
              <a:pathLst>
                <a:path extrusionOk="0" h="3959" w="13457">
                  <a:moveTo>
                    <a:pt x="12582" y="413"/>
                  </a:moveTo>
                  <a:cubicBezTo>
                    <a:pt x="12830" y="413"/>
                    <a:pt x="13044" y="628"/>
                    <a:pt x="13044" y="875"/>
                  </a:cubicBezTo>
                  <a:lnTo>
                    <a:pt x="13044" y="3084"/>
                  </a:lnTo>
                  <a:cubicBezTo>
                    <a:pt x="13044" y="3332"/>
                    <a:pt x="12830" y="3546"/>
                    <a:pt x="12582" y="3546"/>
                  </a:cubicBezTo>
                  <a:lnTo>
                    <a:pt x="891" y="3546"/>
                  </a:lnTo>
                  <a:cubicBezTo>
                    <a:pt x="627" y="3546"/>
                    <a:pt x="413" y="3332"/>
                    <a:pt x="413" y="3084"/>
                  </a:cubicBezTo>
                  <a:lnTo>
                    <a:pt x="413" y="875"/>
                  </a:lnTo>
                  <a:cubicBezTo>
                    <a:pt x="413" y="628"/>
                    <a:pt x="627" y="413"/>
                    <a:pt x="891" y="413"/>
                  </a:cubicBezTo>
                  <a:close/>
                  <a:moveTo>
                    <a:pt x="891" y="1"/>
                  </a:moveTo>
                  <a:cubicBezTo>
                    <a:pt x="396" y="1"/>
                    <a:pt x="1" y="397"/>
                    <a:pt x="1" y="875"/>
                  </a:cubicBezTo>
                  <a:lnTo>
                    <a:pt x="1" y="3084"/>
                  </a:lnTo>
                  <a:cubicBezTo>
                    <a:pt x="1" y="3563"/>
                    <a:pt x="396" y="3958"/>
                    <a:pt x="891" y="3958"/>
                  </a:cubicBezTo>
                  <a:lnTo>
                    <a:pt x="12582" y="3958"/>
                  </a:lnTo>
                  <a:cubicBezTo>
                    <a:pt x="13060" y="3958"/>
                    <a:pt x="13456" y="3563"/>
                    <a:pt x="13456" y="3084"/>
                  </a:cubicBezTo>
                  <a:lnTo>
                    <a:pt x="13456" y="875"/>
                  </a:lnTo>
                  <a:cubicBezTo>
                    <a:pt x="13456" y="397"/>
                    <a:pt x="13060" y="1"/>
                    <a:pt x="125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1356730" y="4491024"/>
              <a:ext cx="57592" cy="57543"/>
            </a:xfrm>
            <a:custGeom>
              <a:rect b="b" l="l" r="r" t="t"/>
              <a:pathLst>
                <a:path extrusionOk="0" h="1171" w="1172">
                  <a:moveTo>
                    <a:pt x="594" y="0"/>
                  </a:moveTo>
                  <a:cubicBezTo>
                    <a:pt x="265" y="0"/>
                    <a:pt x="1" y="264"/>
                    <a:pt x="1" y="594"/>
                  </a:cubicBezTo>
                  <a:cubicBezTo>
                    <a:pt x="1" y="907"/>
                    <a:pt x="265" y="1171"/>
                    <a:pt x="594" y="1171"/>
                  </a:cubicBezTo>
                  <a:cubicBezTo>
                    <a:pt x="908" y="1171"/>
                    <a:pt x="1171" y="907"/>
                    <a:pt x="1171" y="594"/>
                  </a:cubicBezTo>
                  <a:cubicBezTo>
                    <a:pt x="1171" y="264"/>
                    <a:pt x="908" y="0"/>
                    <a:pt x="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33733" y="4491024"/>
              <a:ext cx="56757" cy="57543"/>
            </a:xfrm>
            <a:custGeom>
              <a:rect b="b" l="l" r="r" t="t"/>
              <a:pathLst>
                <a:path extrusionOk="0" h="1171" w="1155">
                  <a:moveTo>
                    <a:pt x="577" y="0"/>
                  </a:moveTo>
                  <a:cubicBezTo>
                    <a:pt x="264" y="0"/>
                    <a:pt x="0" y="264"/>
                    <a:pt x="0" y="594"/>
                  </a:cubicBezTo>
                  <a:cubicBezTo>
                    <a:pt x="0" y="907"/>
                    <a:pt x="264" y="1171"/>
                    <a:pt x="577" y="1171"/>
                  </a:cubicBezTo>
                  <a:cubicBezTo>
                    <a:pt x="907" y="1171"/>
                    <a:pt x="1155" y="907"/>
                    <a:pt x="1155" y="594"/>
                  </a:cubicBezTo>
                  <a:cubicBezTo>
                    <a:pt x="1155" y="264"/>
                    <a:pt x="907" y="0"/>
                    <a:pt x="5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1816978" y="4568812"/>
              <a:ext cx="62457" cy="49"/>
            </a:xfrm>
            <a:custGeom>
              <a:rect b="b" l="l" r="r" t="t"/>
              <a:pathLst>
                <a:path extrusionOk="0" fill="none" h="1" w="1271">
                  <a:moveTo>
                    <a:pt x="1" y="0"/>
                  </a:moveTo>
                  <a:lnTo>
                    <a:pt x="1270" y="0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1620909" y="4568812"/>
              <a:ext cx="161277" cy="49"/>
            </a:xfrm>
            <a:custGeom>
              <a:rect b="b" l="l" r="r" t="t"/>
              <a:pathLst>
                <a:path extrusionOk="0" fill="none" h="1" w="3282">
                  <a:moveTo>
                    <a:pt x="0" y="0"/>
                  </a:moveTo>
                  <a:lnTo>
                    <a:pt x="3282" y="0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1287050" y="4179869"/>
              <a:ext cx="661277" cy="194496"/>
            </a:xfrm>
            <a:custGeom>
              <a:rect b="b" l="l" r="r" t="t"/>
              <a:pathLst>
                <a:path extrusionOk="0" h="3958" w="13457">
                  <a:moveTo>
                    <a:pt x="891" y="0"/>
                  </a:moveTo>
                  <a:cubicBezTo>
                    <a:pt x="396" y="0"/>
                    <a:pt x="1" y="379"/>
                    <a:pt x="1" y="874"/>
                  </a:cubicBezTo>
                  <a:lnTo>
                    <a:pt x="1" y="3067"/>
                  </a:lnTo>
                  <a:cubicBezTo>
                    <a:pt x="1" y="3562"/>
                    <a:pt x="396" y="3958"/>
                    <a:pt x="891" y="3958"/>
                  </a:cubicBezTo>
                  <a:lnTo>
                    <a:pt x="12582" y="3958"/>
                  </a:lnTo>
                  <a:cubicBezTo>
                    <a:pt x="13060" y="3958"/>
                    <a:pt x="13456" y="3562"/>
                    <a:pt x="13456" y="3067"/>
                  </a:cubicBezTo>
                  <a:lnTo>
                    <a:pt x="13456" y="874"/>
                  </a:lnTo>
                  <a:cubicBezTo>
                    <a:pt x="13456" y="379"/>
                    <a:pt x="13060" y="0"/>
                    <a:pt x="12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1356730" y="4247928"/>
              <a:ext cx="57592" cy="57543"/>
            </a:xfrm>
            <a:custGeom>
              <a:rect b="b" l="l" r="r" t="t"/>
              <a:pathLst>
                <a:path extrusionOk="0" h="1171" w="1172">
                  <a:moveTo>
                    <a:pt x="594" y="0"/>
                  </a:moveTo>
                  <a:cubicBezTo>
                    <a:pt x="265" y="0"/>
                    <a:pt x="1" y="264"/>
                    <a:pt x="1" y="577"/>
                  </a:cubicBezTo>
                  <a:cubicBezTo>
                    <a:pt x="1" y="907"/>
                    <a:pt x="265" y="1171"/>
                    <a:pt x="594" y="1171"/>
                  </a:cubicBezTo>
                  <a:cubicBezTo>
                    <a:pt x="908" y="1171"/>
                    <a:pt x="1171" y="907"/>
                    <a:pt x="1171" y="577"/>
                  </a:cubicBezTo>
                  <a:cubicBezTo>
                    <a:pt x="1171" y="264"/>
                    <a:pt x="908" y="0"/>
                    <a:pt x="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1433733" y="4247928"/>
              <a:ext cx="56757" cy="57543"/>
            </a:xfrm>
            <a:custGeom>
              <a:rect b="b" l="l" r="r" t="t"/>
              <a:pathLst>
                <a:path extrusionOk="0" h="1171" w="1155">
                  <a:moveTo>
                    <a:pt x="577" y="0"/>
                  </a:moveTo>
                  <a:cubicBezTo>
                    <a:pt x="264" y="0"/>
                    <a:pt x="0" y="264"/>
                    <a:pt x="0" y="577"/>
                  </a:cubicBezTo>
                  <a:cubicBezTo>
                    <a:pt x="0" y="907"/>
                    <a:pt x="264" y="1171"/>
                    <a:pt x="577" y="1171"/>
                  </a:cubicBezTo>
                  <a:cubicBezTo>
                    <a:pt x="907" y="1171"/>
                    <a:pt x="1155" y="907"/>
                    <a:pt x="1155" y="577"/>
                  </a:cubicBezTo>
                  <a:cubicBezTo>
                    <a:pt x="1155" y="264"/>
                    <a:pt x="907" y="0"/>
                    <a:pt x="5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1816978" y="4325716"/>
              <a:ext cx="62457" cy="49"/>
            </a:xfrm>
            <a:custGeom>
              <a:rect b="b" l="l" r="r" t="t"/>
              <a:pathLst>
                <a:path extrusionOk="0" fill="none" h="1" w="1271">
                  <a:moveTo>
                    <a:pt x="1" y="0"/>
                  </a:moveTo>
                  <a:lnTo>
                    <a:pt x="1270" y="0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1620909" y="4325716"/>
              <a:ext cx="161277" cy="49"/>
            </a:xfrm>
            <a:custGeom>
              <a:rect b="b" l="l" r="r" t="t"/>
              <a:pathLst>
                <a:path extrusionOk="0" fill="none" h="1" w="3282">
                  <a:moveTo>
                    <a:pt x="0" y="0"/>
                  </a:moveTo>
                  <a:lnTo>
                    <a:pt x="3282" y="0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1287050" y="3935151"/>
              <a:ext cx="661277" cy="194496"/>
            </a:xfrm>
            <a:custGeom>
              <a:rect b="b" l="l" r="r" t="t"/>
              <a:pathLst>
                <a:path extrusionOk="0" h="3958" w="13457">
                  <a:moveTo>
                    <a:pt x="891" y="0"/>
                  </a:moveTo>
                  <a:cubicBezTo>
                    <a:pt x="396" y="0"/>
                    <a:pt x="1" y="396"/>
                    <a:pt x="1" y="874"/>
                  </a:cubicBezTo>
                  <a:lnTo>
                    <a:pt x="1" y="3084"/>
                  </a:lnTo>
                  <a:cubicBezTo>
                    <a:pt x="1" y="3562"/>
                    <a:pt x="396" y="3958"/>
                    <a:pt x="891" y="3958"/>
                  </a:cubicBezTo>
                  <a:lnTo>
                    <a:pt x="12582" y="3958"/>
                  </a:lnTo>
                  <a:cubicBezTo>
                    <a:pt x="13060" y="3958"/>
                    <a:pt x="13456" y="3562"/>
                    <a:pt x="13456" y="3084"/>
                  </a:cubicBezTo>
                  <a:lnTo>
                    <a:pt x="13456" y="874"/>
                  </a:lnTo>
                  <a:cubicBezTo>
                    <a:pt x="13456" y="396"/>
                    <a:pt x="13060" y="0"/>
                    <a:pt x="12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1356730" y="4003210"/>
              <a:ext cx="57592" cy="57592"/>
            </a:xfrm>
            <a:custGeom>
              <a:rect b="b" l="l" r="r" t="t"/>
              <a:pathLst>
                <a:path extrusionOk="0" h="1172" w="1172">
                  <a:moveTo>
                    <a:pt x="594" y="0"/>
                  </a:moveTo>
                  <a:cubicBezTo>
                    <a:pt x="265" y="0"/>
                    <a:pt x="1" y="264"/>
                    <a:pt x="1" y="594"/>
                  </a:cubicBezTo>
                  <a:cubicBezTo>
                    <a:pt x="1" y="907"/>
                    <a:pt x="265" y="1171"/>
                    <a:pt x="594" y="1171"/>
                  </a:cubicBezTo>
                  <a:cubicBezTo>
                    <a:pt x="908" y="1171"/>
                    <a:pt x="1171" y="907"/>
                    <a:pt x="1171" y="594"/>
                  </a:cubicBezTo>
                  <a:cubicBezTo>
                    <a:pt x="1171" y="264"/>
                    <a:pt x="908" y="0"/>
                    <a:pt x="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1433733" y="4003210"/>
              <a:ext cx="56757" cy="57592"/>
            </a:xfrm>
            <a:custGeom>
              <a:rect b="b" l="l" r="r" t="t"/>
              <a:pathLst>
                <a:path extrusionOk="0" h="1172" w="1155">
                  <a:moveTo>
                    <a:pt x="577" y="0"/>
                  </a:moveTo>
                  <a:cubicBezTo>
                    <a:pt x="264" y="0"/>
                    <a:pt x="0" y="264"/>
                    <a:pt x="0" y="594"/>
                  </a:cubicBezTo>
                  <a:cubicBezTo>
                    <a:pt x="0" y="907"/>
                    <a:pt x="264" y="1171"/>
                    <a:pt x="577" y="1171"/>
                  </a:cubicBezTo>
                  <a:cubicBezTo>
                    <a:pt x="907" y="1171"/>
                    <a:pt x="1155" y="907"/>
                    <a:pt x="1155" y="594"/>
                  </a:cubicBezTo>
                  <a:cubicBezTo>
                    <a:pt x="1155" y="264"/>
                    <a:pt x="907" y="0"/>
                    <a:pt x="5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1816978" y="4080999"/>
              <a:ext cx="62457" cy="49"/>
            </a:xfrm>
            <a:custGeom>
              <a:rect b="b" l="l" r="r" t="t"/>
              <a:pathLst>
                <a:path extrusionOk="0" fill="none" h="1" w="1271">
                  <a:moveTo>
                    <a:pt x="1" y="0"/>
                  </a:moveTo>
                  <a:lnTo>
                    <a:pt x="1270" y="0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620909" y="4080999"/>
              <a:ext cx="161277" cy="49"/>
            </a:xfrm>
            <a:custGeom>
              <a:rect b="b" l="l" r="r" t="t"/>
              <a:pathLst>
                <a:path extrusionOk="0" fill="none" h="1" w="3282">
                  <a:moveTo>
                    <a:pt x="0" y="0"/>
                  </a:moveTo>
                  <a:lnTo>
                    <a:pt x="3282" y="0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0205324" y="4003996"/>
              <a:ext cx="805454" cy="85946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0265276" y="4031564"/>
              <a:ext cx="30811" cy="30860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0311467" y="4031564"/>
              <a:ext cx="30811" cy="30860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0356824" y="4031564"/>
              <a:ext cx="30860" cy="30860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0205324" y="4089893"/>
              <a:ext cx="806289" cy="427911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0308224" y="4192792"/>
              <a:ext cx="598034" cy="49"/>
            </a:xfrm>
            <a:custGeom>
              <a:rect b="b" l="l" r="r" t="t"/>
              <a:pathLst>
                <a:path extrusionOk="0" fill="none" h="1" w="12170">
                  <a:moveTo>
                    <a:pt x="0" y="1"/>
                  </a:moveTo>
                  <a:lnTo>
                    <a:pt x="12170" y="1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0595891" y="4264095"/>
              <a:ext cx="310368" cy="49"/>
            </a:xfrm>
            <a:custGeom>
              <a:rect b="b" l="l" r="r" t="t"/>
              <a:pathLst>
                <a:path extrusionOk="0" fill="none" h="1" w="6316">
                  <a:moveTo>
                    <a:pt x="0" y="1"/>
                  </a:moveTo>
                  <a:lnTo>
                    <a:pt x="6316" y="1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0595891" y="4338640"/>
              <a:ext cx="310368" cy="49"/>
            </a:xfrm>
            <a:custGeom>
              <a:rect b="b" l="l" r="r" t="t"/>
              <a:pathLst>
                <a:path extrusionOk="0" fill="none" h="1" w="6316">
                  <a:moveTo>
                    <a:pt x="0" y="1"/>
                  </a:moveTo>
                  <a:lnTo>
                    <a:pt x="6316" y="1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10595891" y="4412400"/>
              <a:ext cx="310368" cy="49"/>
            </a:xfrm>
            <a:custGeom>
              <a:rect b="b" l="l" r="r" t="t"/>
              <a:pathLst>
                <a:path extrusionOk="0" fill="none" h="1" w="6316">
                  <a:moveTo>
                    <a:pt x="0" y="1"/>
                  </a:moveTo>
                  <a:lnTo>
                    <a:pt x="6316" y="1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0324441" y="4266552"/>
              <a:ext cx="195282" cy="145897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0205324" y="4089893"/>
              <a:ext cx="805454" cy="49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 cap="flat" cmpd="sng" w="10300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/>
          <p:nvPr>
            <p:ph type="title"/>
          </p:nvPr>
        </p:nvSpPr>
        <p:spPr>
          <a:xfrm>
            <a:off x="913950" y="187747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61616"/>
                </a:solidFill>
              </a:rPr>
              <a:t>Consignas</a:t>
            </a:r>
            <a:endParaRPr>
              <a:solidFill>
                <a:srgbClr val="16161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913950" y="4213336"/>
            <a:ext cx="128079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Char char="➔"/>
            </a:pPr>
            <a:r>
              <a:rPr b="1" lang="fr" sz="2400">
                <a:solidFill>
                  <a:srgbClr val="434343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Descripción del proyecto: </a:t>
            </a:r>
            <a:r>
              <a:rPr lang="fr" sz="2400">
                <a:solidFill>
                  <a:srgbClr val="434343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Contar brevemente qué proyecto de análisis desarrollarán. Si bien será sobre STEAM, puede que sean una empresa desarrolladora de juegos, la competencia, un gamer que quiere stremear juegos,... ¡Ustedes deciden!</a:t>
            </a:r>
            <a:endParaRPr sz="2400">
              <a:solidFill>
                <a:srgbClr val="434343"/>
              </a:solidFill>
              <a:highlight>
                <a:schemeClr val="lt1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Char char="➔"/>
            </a:pPr>
            <a:r>
              <a:rPr b="1" lang="fr" sz="2400">
                <a:solidFill>
                  <a:srgbClr val="434343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Objetivos: </a:t>
            </a:r>
            <a:r>
              <a:rPr lang="fr" sz="2400">
                <a:solidFill>
                  <a:srgbClr val="434343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¿Cuáles son los objetivos que quieren lograr? </a:t>
            </a:r>
            <a:endParaRPr sz="2400">
              <a:solidFill>
                <a:srgbClr val="434343"/>
              </a:solidFill>
              <a:highlight>
                <a:schemeClr val="lt1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Char char="➔"/>
            </a:pPr>
            <a:r>
              <a:rPr b="1" lang="fr" sz="2400">
                <a:solidFill>
                  <a:srgbClr val="434343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KPI</a:t>
            </a:r>
            <a:r>
              <a:rPr b="1" lang="fr" sz="2400">
                <a:solidFill>
                  <a:srgbClr val="434343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:</a:t>
            </a:r>
            <a:r>
              <a:rPr lang="fr" sz="2400">
                <a:solidFill>
                  <a:srgbClr val="434343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 Definir al menos tres KPI, identificando unidades y dimensiones. </a:t>
            </a:r>
            <a:endParaRPr sz="2400">
              <a:solidFill>
                <a:srgbClr val="434343"/>
              </a:solidFill>
              <a:highlight>
                <a:schemeClr val="lt1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chemeClr val="lt1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913950" y="3199900"/>
            <a:ext cx="146676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En grupo, decidir qué enfoque le darán al análisis. Para eso, deberán definir: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/>
          <p:nvPr/>
        </p:nvSpPr>
        <p:spPr>
          <a:xfrm>
            <a:off x="0" y="-54875"/>
            <a:ext cx="7022700" cy="1034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 txBox="1"/>
          <p:nvPr/>
        </p:nvSpPr>
        <p:spPr>
          <a:xfrm>
            <a:off x="289875" y="3604425"/>
            <a:ext cx="6587400" cy="12315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¡Lo resuelto se debe entregar a través de un formulario de Google Form junto al desarrollo individual!</a:t>
            </a:r>
            <a:endParaRPr sz="2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97" name="Google Shape;497;p30"/>
          <p:cNvGrpSpPr/>
          <p:nvPr/>
        </p:nvGrpSpPr>
        <p:grpSpPr>
          <a:xfrm>
            <a:off x="16" y="9449976"/>
            <a:ext cx="4992697" cy="837010"/>
            <a:chOff x="913750" y="1028873"/>
            <a:chExt cx="4207211" cy="669447"/>
          </a:xfrm>
        </p:grpSpPr>
        <p:sp>
          <p:nvSpPr>
            <p:cNvPr id="498" name="Google Shape;498;p30"/>
            <p:cNvSpPr/>
            <p:nvPr/>
          </p:nvSpPr>
          <p:spPr>
            <a:xfrm rot="-5400000">
              <a:off x="1454050" y="488573"/>
              <a:ext cx="669300" cy="1749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332961" y="1029021"/>
              <a:ext cx="1788000" cy="669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028475" y="1139779"/>
              <a:ext cx="447600" cy="4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2663799" y="1029018"/>
              <a:ext cx="669300" cy="6693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10552905" y="1725569"/>
            <a:ext cx="11078875" cy="8256748"/>
            <a:chOff x="840925" y="1886900"/>
            <a:chExt cx="1075525" cy="741300"/>
          </a:xfrm>
        </p:grpSpPr>
        <p:sp>
          <p:nvSpPr>
            <p:cNvPr id="503" name="Google Shape;503;p30"/>
            <p:cNvSpPr/>
            <p:nvPr/>
          </p:nvSpPr>
          <p:spPr>
            <a:xfrm>
              <a:off x="1098500" y="1961825"/>
              <a:ext cx="817950" cy="666200"/>
            </a:xfrm>
            <a:custGeom>
              <a:rect b="b" l="l" r="r" t="t"/>
              <a:pathLst>
                <a:path extrusionOk="0" h="26648" w="32718">
                  <a:moveTo>
                    <a:pt x="28182" y="183"/>
                  </a:moveTo>
                  <a:cubicBezTo>
                    <a:pt x="30581" y="183"/>
                    <a:pt x="32536" y="2137"/>
                    <a:pt x="32536" y="4540"/>
                  </a:cubicBezTo>
                  <a:lnTo>
                    <a:pt x="32536" y="26465"/>
                  </a:lnTo>
                  <a:lnTo>
                    <a:pt x="183" y="26465"/>
                  </a:lnTo>
                  <a:lnTo>
                    <a:pt x="183" y="4540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9" y="1"/>
                    <a:pt x="1" y="2035"/>
                    <a:pt x="1" y="4540"/>
                  </a:cubicBezTo>
                  <a:lnTo>
                    <a:pt x="1" y="26647"/>
                  </a:lnTo>
                  <a:lnTo>
                    <a:pt x="32718" y="26647"/>
                  </a:lnTo>
                  <a:lnTo>
                    <a:pt x="32718" y="4540"/>
                  </a:lnTo>
                  <a:cubicBezTo>
                    <a:pt x="32718" y="2035"/>
                    <a:pt x="30683" y="1"/>
                    <a:pt x="28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072900" y="2180100"/>
              <a:ext cx="333700" cy="101575"/>
            </a:xfrm>
            <a:custGeom>
              <a:rect b="b" l="l" r="r" t="t"/>
              <a:pathLst>
                <a:path extrusionOk="0" h="4063" w="13348">
                  <a:moveTo>
                    <a:pt x="11921" y="0"/>
                  </a:moveTo>
                  <a:cubicBezTo>
                    <a:pt x="11794" y="0"/>
                    <a:pt x="11666" y="19"/>
                    <a:pt x="11539" y="59"/>
                  </a:cubicBezTo>
                  <a:lnTo>
                    <a:pt x="7040" y="1463"/>
                  </a:lnTo>
                  <a:lnTo>
                    <a:pt x="1710" y="154"/>
                  </a:lnTo>
                  <a:cubicBezTo>
                    <a:pt x="1609" y="129"/>
                    <a:pt x="1507" y="117"/>
                    <a:pt x="1407" y="117"/>
                  </a:cubicBezTo>
                  <a:cubicBezTo>
                    <a:pt x="834" y="117"/>
                    <a:pt x="311" y="507"/>
                    <a:pt x="168" y="1088"/>
                  </a:cubicBezTo>
                  <a:cubicBezTo>
                    <a:pt x="0" y="1773"/>
                    <a:pt x="420" y="2466"/>
                    <a:pt x="1101" y="2633"/>
                  </a:cubicBezTo>
                  <a:lnTo>
                    <a:pt x="6778" y="4026"/>
                  </a:lnTo>
                  <a:cubicBezTo>
                    <a:pt x="6880" y="4051"/>
                    <a:pt x="6982" y="4062"/>
                    <a:pt x="7084" y="4062"/>
                  </a:cubicBezTo>
                  <a:cubicBezTo>
                    <a:pt x="7212" y="4062"/>
                    <a:pt x="7339" y="4044"/>
                    <a:pt x="7463" y="4008"/>
                  </a:cubicBezTo>
                  <a:lnTo>
                    <a:pt x="12301" y="2495"/>
                  </a:lnTo>
                  <a:cubicBezTo>
                    <a:pt x="12972" y="2283"/>
                    <a:pt x="13347" y="1569"/>
                    <a:pt x="13136" y="894"/>
                  </a:cubicBezTo>
                  <a:cubicBezTo>
                    <a:pt x="12965" y="350"/>
                    <a:pt x="12462" y="0"/>
                    <a:pt x="11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297650" y="2446900"/>
              <a:ext cx="295800" cy="176275"/>
            </a:xfrm>
            <a:custGeom>
              <a:rect b="b" l="l" r="r" t="t"/>
              <a:pathLst>
                <a:path extrusionOk="0" h="7051" w="11832">
                  <a:moveTo>
                    <a:pt x="1864" y="0"/>
                  </a:moveTo>
                  <a:cubicBezTo>
                    <a:pt x="836" y="0"/>
                    <a:pt x="1" y="831"/>
                    <a:pt x="1" y="1859"/>
                  </a:cubicBezTo>
                  <a:lnTo>
                    <a:pt x="1" y="5192"/>
                  </a:lnTo>
                  <a:cubicBezTo>
                    <a:pt x="1" y="6220"/>
                    <a:pt x="836" y="7051"/>
                    <a:pt x="1864" y="7051"/>
                  </a:cubicBezTo>
                  <a:lnTo>
                    <a:pt x="11831" y="7051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954400" y="2308075"/>
              <a:ext cx="568600" cy="297700"/>
            </a:xfrm>
            <a:custGeom>
              <a:rect b="b" l="l" r="r" t="t"/>
              <a:pathLst>
                <a:path extrusionOk="0" h="11908" w="22744">
                  <a:moveTo>
                    <a:pt x="10316" y="0"/>
                  </a:moveTo>
                  <a:cubicBezTo>
                    <a:pt x="9769" y="0"/>
                    <a:pt x="9240" y="221"/>
                    <a:pt x="8853" y="620"/>
                  </a:cubicBezTo>
                  <a:lnTo>
                    <a:pt x="3960" y="5677"/>
                  </a:lnTo>
                  <a:lnTo>
                    <a:pt x="1343" y="7124"/>
                  </a:lnTo>
                  <a:cubicBezTo>
                    <a:pt x="358" y="7668"/>
                    <a:pt x="1" y="8903"/>
                    <a:pt x="544" y="9888"/>
                  </a:cubicBezTo>
                  <a:cubicBezTo>
                    <a:pt x="595" y="9979"/>
                    <a:pt x="654" y="10066"/>
                    <a:pt x="715" y="10147"/>
                  </a:cubicBezTo>
                  <a:cubicBezTo>
                    <a:pt x="774" y="10584"/>
                    <a:pt x="974" y="11003"/>
                    <a:pt x="1313" y="11335"/>
                  </a:cubicBezTo>
                  <a:cubicBezTo>
                    <a:pt x="1711" y="11718"/>
                    <a:pt x="2221" y="11908"/>
                    <a:pt x="2732" y="11908"/>
                  </a:cubicBezTo>
                  <a:cubicBezTo>
                    <a:pt x="3264" y="11908"/>
                    <a:pt x="3793" y="11700"/>
                    <a:pt x="4194" y="11288"/>
                  </a:cubicBezTo>
                  <a:lnTo>
                    <a:pt x="6461" y="8947"/>
                  </a:lnTo>
                  <a:lnTo>
                    <a:pt x="12750" y="5473"/>
                  </a:lnTo>
                  <a:lnTo>
                    <a:pt x="18456" y="5480"/>
                  </a:lnTo>
                  <a:lnTo>
                    <a:pt x="20640" y="5480"/>
                  </a:lnTo>
                  <a:cubicBezTo>
                    <a:pt x="21708" y="5480"/>
                    <a:pt x="22597" y="4649"/>
                    <a:pt x="22670" y="3581"/>
                  </a:cubicBezTo>
                  <a:cubicBezTo>
                    <a:pt x="22743" y="2513"/>
                    <a:pt x="21974" y="1572"/>
                    <a:pt x="20913" y="1426"/>
                  </a:cubicBezTo>
                  <a:lnTo>
                    <a:pt x="10592" y="19"/>
                  </a:lnTo>
                  <a:cubicBezTo>
                    <a:pt x="10500" y="6"/>
                    <a:pt x="10408" y="0"/>
                    <a:pt x="10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370850" y="2092075"/>
              <a:ext cx="78400" cy="78400"/>
            </a:xfrm>
            <a:custGeom>
              <a:rect b="b" l="l" r="r" t="t"/>
              <a:pathLst>
                <a:path extrusionOk="0" h="3136" w="3136">
                  <a:moveTo>
                    <a:pt x="1568" y="0"/>
                  </a:moveTo>
                  <a:cubicBezTo>
                    <a:pt x="704" y="0"/>
                    <a:pt x="0" y="704"/>
                    <a:pt x="0" y="1568"/>
                  </a:cubicBezTo>
                  <a:cubicBezTo>
                    <a:pt x="0" y="2432"/>
                    <a:pt x="704" y="3136"/>
                    <a:pt x="1568" y="3136"/>
                  </a:cubicBezTo>
                  <a:cubicBezTo>
                    <a:pt x="2432" y="3136"/>
                    <a:pt x="3136" y="2432"/>
                    <a:pt x="3136" y="1568"/>
                  </a:cubicBezTo>
                  <a:cubicBezTo>
                    <a:pt x="3136" y="704"/>
                    <a:pt x="2432" y="0"/>
                    <a:pt x="1568" y="0"/>
                  </a:cubicBezTo>
                  <a:close/>
                </a:path>
              </a:pathLst>
            </a:custGeom>
            <a:solidFill>
              <a:srgbClr val="C95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365825" y="2179850"/>
              <a:ext cx="146500" cy="144750"/>
            </a:xfrm>
            <a:custGeom>
              <a:rect b="b" l="l" r="r" t="t"/>
              <a:pathLst>
                <a:path extrusionOk="0" h="5790" w="5860">
                  <a:moveTo>
                    <a:pt x="1" y="0"/>
                  </a:moveTo>
                  <a:lnTo>
                    <a:pt x="898" y="4878"/>
                  </a:lnTo>
                  <a:cubicBezTo>
                    <a:pt x="978" y="5418"/>
                    <a:pt x="1306" y="5790"/>
                    <a:pt x="1809" y="5790"/>
                  </a:cubicBezTo>
                  <a:lnTo>
                    <a:pt x="4948" y="5790"/>
                  </a:lnTo>
                  <a:cubicBezTo>
                    <a:pt x="5451" y="5790"/>
                    <a:pt x="5860" y="5381"/>
                    <a:pt x="5860" y="4878"/>
                  </a:cubicBezTo>
                  <a:lnTo>
                    <a:pt x="5181" y="1185"/>
                  </a:lnTo>
                  <a:cubicBezTo>
                    <a:pt x="5054" y="500"/>
                    <a:pt x="4456" y="0"/>
                    <a:pt x="3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844950" y="2470050"/>
              <a:ext cx="189875" cy="156050"/>
            </a:xfrm>
            <a:custGeom>
              <a:rect b="b" l="l" r="r" t="t"/>
              <a:pathLst>
                <a:path extrusionOk="0" h="6242" w="7595">
                  <a:moveTo>
                    <a:pt x="0" y="0"/>
                  </a:moveTo>
                  <a:lnTo>
                    <a:pt x="3515" y="6242"/>
                  </a:lnTo>
                  <a:lnTo>
                    <a:pt x="7594" y="4211"/>
                  </a:lnTo>
                  <a:lnTo>
                    <a:pt x="6431" y="193"/>
                  </a:lnTo>
                  <a:cubicBezTo>
                    <a:pt x="5421" y="696"/>
                    <a:pt x="4422" y="869"/>
                    <a:pt x="3523" y="869"/>
                  </a:cubicBezTo>
                  <a:cubicBezTo>
                    <a:pt x="1510" y="86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840925" y="2466025"/>
              <a:ext cx="195725" cy="162075"/>
            </a:xfrm>
            <a:custGeom>
              <a:rect b="b" l="l" r="r" t="t"/>
              <a:pathLst>
                <a:path extrusionOk="0" h="6483" w="7829">
                  <a:moveTo>
                    <a:pt x="315" y="311"/>
                  </a:moveTo>
                  <a:lnTo>
                    <a:pt x="315" y="311"/>
                  </a:lnTo>
                  <a:cubicBezTo>
                    <a:pt x="777" y="536"/>
                    <a:pt x="2075" y="1086"/>
                    <a:pt x="3687" y="1086"/>
                  </a:cubicBezTo>
                  <a:cubicBezTo>
                    <a:pt x="4576" y="1086"/>
                    <a:pt x="5560" y="919"/>
                    <a:pt x="6552" y="438"/>
                  </a:cubicBezTo>
                  <a:lnTo>
                    <a:pt x="7683" y="4339"/>
                  </a:lnTo>
                  <a:lnTo>
                    <a:pt x="3701" y="6322"/>
                  </a:lnTo>
                  <a:lnTo>
                    <a:pt x="315" y="311"/>
                  </a:lnTo>
                  <a:close/>
                  <a:moveTo>
                    <a:pt x="1" y="1"/>
                  </a:moveTo>
                  <a:lnTo>
                    <a:pt x="3654" y="6483"/>
                  </a:lnTo>
                  <a:lnTo>
                    <a:pt x="7828" y="4401"/>
                  </a:lnTo>
                  <a:lnTo>
                    <a:pt x="6629" y="267"/>
                  </a:lnTo>
                  <a:lnTo>
                    <a:pt x="6567" y="300"/>
                  </a:lnTo>
                  <a:cubicBezTo>
                    <a:pt x="5572" y="794"/>
                    <a:pt x="4583" y="965"/>
                    <a:pt x="3692" y="965"/>
                  </a:cubicBezTo>
                  <a:cubicBezTo>
                    <a:pt x="1713" y="965"/>
                    <a:pt x="214" y="123"/>
                    <a:pt x="194" y="1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083475" y="2356650"/>
              <a:ext cx="355675" cy="210200"/>
            </a:xfrm>
            <a:custGeom>
              <a:rect b="b" l="l" r="r" t="t"/>
              <a:pathLst>
                <a:path extrusionOk="0" h="8408" w="14227">
                  <a:moveTo>
                    <a:pt x="7554" y="1"/>
                  </a:moveTo>
                  <a:lnTo>
                    <a:pt x="0" y="8288"/>
                  </a:lnTo>
                  <a:lnTo>
                    <a:pt x="135" y="8408"/>
                  </a:lnTo>
                  <a:lnTo>
                    <a:pt x="7634" y="183"/>
                  </a:lnTo>
                  <a:lnTo>
                    <a:pt x="14226" y="183"/>
                  </a:lnTo>
                  <a:lnTo>
                    <a:pt x="14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459800" y="2219225"/>
              <a:ext cx="39675" cy="107025"/>
            </a:xfrm>
            <a:custGeom>
              <a:rect b="b" l="l" r="r" t="t"/>
              <a:pathLst>
                <a:path extrusionOk="0" h="4281" w="1587">
                  <a:moveTo>
                    <a:pt x="1411" y="0"/>
                  </a:moveTo>
                  <a:lnTo>
                    <a:pt x="1" y="4222"/>
                  </a:lnTo>
                  <a:lnTo>
                    <a:pt x="172" y="4280"/>
                  </a:lnTo>
                  <a:lnTo>
                    <a:pt x="1586" y="58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213900" y="2188075"/>
              <a:ext cx="279750" cy="202775"/>
            </a:xfrm>
            <a:custGeom>
              <a:rect b="b" l="l" r="r" t="t"/>
              <a:pathLst>
                <a:path extrusionOk="0" h="8111" w="11190">
                  <a:moveTo>
                    <a:pt x="9759" y="1"/>
                  </a:moveTo>
                  <a:cubicBezTo>
                    <a:pt x="9213" y="1"/>
                    <a:pt x="8709" y="354"/>
                    <a:pt x="8542" y="903"/>
                  </a:cubicBezTo>
                  <a:lnTo>
                    <a:pt x="7237" y="5169"/>
                  </a:lnTo>
                  <a:lnTo>
                    <a:pt x="1889" y="3178"/>
                  </a:lnTo>
                  <a:cubicBezTo>
                    <a:pt x="1742" y="3124"/>
                    <a:pt x="1592" y="3099"/>
                    <a:pt x="1444" y="3099"/>
                  </a:cubicBezTo>
                  <a:cubicBezTo>
                    <a:pt x="925" y="3099"/>
                    <a:pt x="438" y="3416"/>
                    <a:pt x="248" y="3929"/>
                  </a:cubicBezTo>
                  <a:cubicBezTo>
                    <a:pt x="0" y="4593"/>
                    <a:pt x="336" y="5326"/>
                    <a:pt x="999" y="5570"/>
                  </a:cubicBezTo>
                  <a:lnTo>
                    <a:pt x="7616" y="8031"/>
                  </a:lnTo>
                  <a:cubicBezTo>
                    <a:pt x="7762" y="8085"/>
                    <a:pt x="7912" y="8111"/>
                    <a:pt x="8061" y="8111"/>
                  </a:cubicBezTo>
                  <a:cubicBezTo>
                    <a:pt x="8258" y="8111"/>
                    <a:pt x="8451" y="8067"/>
                    <a:pt x="8630" y="7980"/>
                  </a:cubicBezTo>
                  <a:cubicBezTo>
                    <a:pt x="8943" y="7823"/>
                    <a:pt x="9180" y="7546"/>
                    <a:pt x="9282" y="7207"/>
                  </a:cubicBezTo>
                  <a:lnTo>
                    <a:pt x="10981" y="1651"/>
                  </a:lnTo>
                  <a:cubicBezTo>
                    <a:pt x="11189" y="976"/>
                    <a:pt x="10810" y="262"/>
                    <a:pt x="10136" y="58"/>
                  </a:cubicBezTo>
                  <a:cubicBezTo>
                    <a:pt x="10010" y="19"/>
                    <a:pt x="9884" y="1"/>
                    <a:pt x="9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089575" y="2256150"/>
              <a:ext cx="175650" cy="74925"/>
            </a:xfrm>
            <a:custGeom>
              <a:rect b="b" l="l" r="r" t="t"/>
              <a:pathLst>
                <a:path extrusionOk="0" h="2997" w="7026">
                  <a:moveTo>
                    <a:pt x="4701" y="1"/>
                  </a:moveTo>
                  <a:cubicBezTo>
                    <a:pt x="4012" y="1"/>
                    <a:pt x="3223" y="130"/>
                    <a:pt x="2410" y="521"/>
                  </a:cubicBezTo>
                  <a:cubicBezTo>
                    <a:pt x="1" y="1684"/>
                    <a:pt x="4332" y="2129"/>
                    <a:pt x="6348" y="2996"/>
                  </a:cubicBezTo>
                  <a:lnTo>
                    <a:pt x="7026" y="503"/>
                  </a:lnTo>
                  <a:cubicBezTo>
                    <a:pt x="7026" y="503"/>
                    <a:pt x="6058" y="1"/>
                    <a:pt x="4701" y="1"/>
                  </a:cubicBezTo>
                  <a:close/>
                </a:path>
              </a:pathLst>
            </a:custGeom>
            <a:solidFill>
              <a:srgbClr val="C95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129500" y="2245625"/>
              <a:ext cx="84700" cy="25575"/>
            </a:xfrm>
            <a:custGeom>
              <a:rect b="b" l="l" r="r" t="t"/>
              <a:pathLst>
                <a:path extrusionOk="0" h="1023" w="3388">
                  <a:moveTo>
                    <a:pt x="560" y="1"/>
                  </a:moveTo>
                  <a:cubicBezTo>
                    <a:pt x="0" y="1"/>
                    <a:pt x="407" y="940"/>
                    <a:pt x="2534" y="1022"/>
                  </a:cubicBezTo>
                  <a:lnTo>
                    <a:pt x="3387" y="439"/>
                  </a:lnTo>
                  <a:cubicBezTo>
                    <a:pt x="3387" y="439"/>
                    <a:pt x="1495" y="249"/>
                    <a:pt x="781" y="38"/>
                  </a:cubicBezTo>
                  <a:cubicBezTo>
                    <a:pt x="696" y="12"/>
                    <a:pt x="622" y="1"/>
                    <a:pt x="560" y="1"/>
                  </a:cubicBezTo>
                  <a:close/>
                </a:path>
              </a:pathLst>
            </a:custGeom>
            <a:solidFill>
              <a:srgbClr val="C95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128575" y="2276425"/>
              <a:ext cx="69575" cy="9250"/>
            </a:xfrm>
            <a:custGeom>
              <a:rect b="b" l="l" r="r" t="t"/>
              <a:pathLst>
                <a:path extrusionOk="0" h="370" w="2783">
                  <a:moveTo>
                    <a:pt x="1947" y="1"/>
                  </a:moveTo>
                  <a:cubicBezTo>
                    <a:pt x="872" y="1"/>
                    <a:pt x="13" y="188"/>
                    <a:pt x="1" y="191"/>
                  </a:cubicBezTo>
                  <a:lnTo>
                    <a:pt x="41" y="370"/>
                  </a:lnTo>
                  <a:cubicBezTo>
                    <a:pt x="50" y="367"/>
                    <a:pt x="892" y="184"/>
                    <a:pt x="1946" y="184"/>
                  </a:cubicBezTo>
                  <a:cubicBezTo>
                    <a:pt x="2209" y="184"/>
                    <a:pt x="2485" y="196"/>
                    <a:pt x="2764" y="224"/>
                  </a:cubicBezTo>
                  <a:lnTo>
                    <a:pt x="2783" y="42"/>
                  </a:lnTo>
                  <a:cubicBezTo>
                    <a:pt x="2497" y="13"/>
                    <a:pt x="2215" y="1"/>
                    <a:pt x="19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143450" y="2260400"/>
              <a:ext cx="54425" cy="9325"/>
            </a:xfrm>
            <a:custGeom>
              <a:rect b="b" l="l" r="r" t="t"/>
              <a:pathLst>
                <a:path extrusionOk="0" h="373" w="2177">
                  <a:moveTo>
                    <a:pt x="2067" y="0"/>
                  </a:moveTo>
                  <a:cubicBezTo>
                    <a:pt x="1029" y="0"/>
                    <a:pt x="11" y="194"/>
                    <a:pt x="0" y="194"/>
                  </a:cubicBezTo>
                  <a:lnTo>
                    <a:pt x="33" y="373"/>
                  </a:lnTo>
                  <a:cubicBezTo>
                    <a:pt x="43" y="373"/>
                    <a:pt x="1028" y="182"/>
                    <a:pt x="2043" y="182"/>
                  </a:cubicBezTo>
                  <a:cubicBezTo>
                    <a:pt x="2088" y="182"/>
                    <a:pt x="2132" y="182"/>
                    <a:pt x="2177" y="183"/>
                  </a:cubicBezTo>
                  <a:lnTo>
                    <a:pt x="2177" y="1"/>
                  </a:lnTo>
                  <a:cubicBezTo>
                    <a:pt x="2140" y="0"/>
                    <a:pt x="2104" y="0"/>
                    <a:pt x="20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282975" y="2178300"/>
              <a:ext cx="162825" cy="139100"/>
            </a:xfrm>
            <a:custGeom>
              <a:rect b="b" l="l" r="r" t="t"/>
              <a:pathLst>
                <a:path extrusionOk="0" h="5564" w="6513">
                  <a:moveTo>
                    <a:pt x="6341" y="0"/>
                  </a:moveTo>
                  <a:lnTo>
                    <a:pt x="4456" y="5330"/>
                  </a:lnTo>
                  <a:lnTo>
                    <a:pt x="59" y="3825"/>
                  </a:lnTo>
                  <a:lnTo>
                    <a:pt x="1" y="3996"/>
                  </a:lnTo>
                  <a:lnTo>
                    <a:pt x="4569" y="5564"/>
                  </a:lnTo>
                  <a:lnTo>
                    <a:pt x="6512" y="5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381500" y="2138350"/>
              <a:ext cx="17175" cy="9075"/>
            </a:xfrm>
            <a:custGeom>
              <a:rect b="b" l="l" r="r" t="t"/>
              <a:pathLst>
                <a:path extrusionOk="0" h="363" w="687">
                  <a:moveTo>
                    <a:pt x="582" y="1"/>
                  </a:moveTo>
                  <a:cubicBezTo>
                    <a:pt x="566" y="1"/>
                    <a:pt x="549" y="6"/>
                    <a:pt x="533" y="16"/>
                  </a:cubicBezTo>
                  <a:cubicBezTo>
                    <a:pt x="533" y="16"/>
                    <a:pt x="307" y="151"/>
                    <a:pt x="85" y="180"/>
                  </a:cubicBezTo>
                  <a:cubicBezTo>
                    <a:pt x="34" y="187"/>
                    <a:pt x="1" y="231"/>
                    <a:pt x="5" y="282"/>
                  </a:cubicBezTo>
                  <a:cubicBezTo>
                    <a:pt x="12" y="329"/>
                    <a:pt x="52" y="362"/>
                    <a:pt x="96" y="362"/>
                  </a:cubicBezTo>
                  <a:lnTo>
                    <a:pt x="107" y="362"/>
                  </a:lnTo>
                  <a:cubicBezTo>
                    <a:pt x="369" y="329"/>
                    <a:pt x="617" y="176"/>
                    <a:pt x="628" y="169"/>
                  </a:cubicBezTo>
                  <a:cubicBezTo>
                    <a:pt x="672" y="144"/>
                    <a:pt x="686" y="89"/>
                    <a:pt x="661" y="45"/>
                  </a:cubicBezTo>
                  <a:cubicBezTo>
                    <a:pt x="642" y="17"/>
                    <a:pt x="612" y="1"/>
                    <a:pt x="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886775" y="2482900"/>
              <a:ext cx="198350" cy="143300"/>
            </a:xfrm>
            <a:custGeom>
              <a:rect b="b" l="l" r="r" t="t"/>
              <a:pathLst>
                <a:path extrusionOk="0" h="5732" w="7934">
                  <a:moveTo>
                    <a:pt x="5422" y="0"/>
                  </a:moveTo>
                  <a:cubicBezTo>
                    <a:pt x="4157" y="1362"/>
                    <a:pt x="1913" y="1554"/>
                    <a:pt x="748" y="1554"/>
                  </a:cubicBezTo>
                  <a:cubicBezTo>
                    <a:pt x="291" y="1554"/>
                    <a:pt x="1" y="1524"/>
                    <a:pt x="1" y="1524"/>
                  </a:cubicBezTo>
                  <a:lnTo>
                    <a:pt x="1" y="1524"/>
                  </a:lnTo>
                  <a:lnTo>
                    <a:pt x="5688" y="5731"/>
                  </a:lnTo>
                  <a:lnTo>
                    <a:pt x="7934" y="3300"/>
                  </a:lnTo>
                  <a:lnTo>
                    <a:pt x="54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881400" y="2480525"/>
              <a:ext cx="205750" cy="147675"/>
            </a:xfrm>
            <a:custGeom>
              <a:rect b="b" l="l" r="r" t="t"/>
              <a:pathLst>
                <a:path extrusionOk="0" h="5907" w="8230">
                  <a:moveTo>
                    <a:pt x="5633" y="186"/>
                  </a:moveTo>
                  <a:lnTo>
                    <a:pt x="8069" y="3391"/>
                  </a:lnTo>
                  <a:lnTo>
                    <a:pt x="5896" y="5746"/>
                  </a:lnTo>
                  <a:lnTo>
                    <a:pt x="420" y="1692"/>
                  </a:lnTo>
                  <a:lnTo>
                    <a:pt x="420" y="1692"/>
                  </a:lnTo>
                  <a:cubicBezTo>
                    <a:pt x="549" y="1700"/>
                    <a:pt x="734" y="1708"/>
                    <a:pt x="958" y="1708"/>
                  </a:cubicBezTo>
                  <a:cubicBezTo>
                    <a:pt x="1316" y="1708"/>
                    <a:pt x="1776" y="1689"/>
                    <a:pt x="2276" y="1626"/>
                  </a:cubicBezTo>
                  <a:cubicBezTo>
                    <a:pt x="4109" y="1393"/>
                    <a:pt x="5108" y="726"/>
                    <a:pt x="5633" y="186"/>
                  </a:cubicBezTo>
                  <a:close/>
                  <a:moveTo>
                    <a:pt x="5641" y="0"/>
                  </a:moveTo>
                  <a:lnTo>
                    <a:pt x="5593" y="51"/>
                  </a:lnTo>
                  <a:cubicBezTo>
                    <a:pt x="4342" y="1398"/>
                    <a:pt x="2091" y="1584"/>
                    <a:pt x="941" y="1584"/>
                  </a:cubicBezTo>
                  <a:cubicBezTo>
                    <a:pt x="509" y="1584"/>
                    <a:pt x="233" y="1558"/>
                    <a:pt x="223" y="1557"/>
                  </a:cubicBezTo>
                  <a:lnTo>
                    <a:pt x="1" y="1535"/>
                  </a:lnTo>
                  <a:lnTo>
                    <a:pt x="5910" y="5906"/>
                  </a:lnTo>
                  <a:lnTo>
                    <a:pt x="8229" y="3398"/>
                  </a:lnTo>
                  <a:lnTo>
                    <a:pt x="5641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371025" y="2219575"/>
              <a:ext cx="20250" cy="92625"/>
            </a:xfrm>
            <a:custGeom>
              <a:rect b="b" l="l" r="r" t="t"/>
              <a:pathLst>
                <a:path extrusionOk="0" h="3705" w="810">
                  <a:moveTo>
                    <a:pt x="179" y="1"/>
                  </a:moveTo>
                  <a:lnTo>
                    <a:pt x="1" y="33"/>
                  </a:lnTo>
                  <a:lnTo>
                    <a:pt x="631" y="3705"/>
                  </a:lnTo>
                  <a:lnTo>
                    <a:pt x="810" y="367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393000" y="2122425"/>
              <a:ext cx="17075" cy="6850"/>
            </a:xfrm>
            <a:custGeom>
              <a:rect b="b" l="l" r="r" t="t"/>
              <a:pathLst>
                <a:path extrusionOk="0" h="274" w="683">
                  <a:moveTo>
                    <a:pt x="323" y="0"/>
                  </a:moveTo>
                  <a:cubicBezTo>
                    <a:pt x="231" y="0"/>
                    <a:pt x="131" y="30"/>
                    <a:pt x="40" y="113"/>
                  </a:cubicBezTo>
                  <a:cubicBezTo>
                    <a:pt x="4" y="150"/>
                    <a:pt x="0" y="208"/>
                    <a:pt x="37" y="245"/>
                  </a:cubicBezTo>
                  <a:cubicBezTo>
                    <a:pt x="54" y="263"/>
                    <a:pt x="77" y="272"/>
                    <a:pt x="101" y="272"/>
                  </a:cubicBezTo>
                  <a:cubicBezTo>
                    <a:pt x="124" y="272"/>
                    <a:pt x="147" y="264"/>
                    <a:pt x="164" y="248"/>
                  </a:cubicBezTo>
                  <a:cubicBezTo>
                    <a:pt x="218" y="198"/>
                    <a:pt x="275" y="181"/>
                    <a:pt x="328" y="181"/>
                  </a:cubicBezTo>
                  <a:cubicBezTo>
                    <a:pt x="427" y="181"/>
                    <a:pt x="510" y="242"/>
                    <a:pt x="522" y="252"/>
                  </a:cubicBezTo>
                  <a:cubicBezTo>
                    <a:pt x="540" y="266"/>
                    <a:pt x="558" y="274"/>
                    <a:pt x="580" y="274"/>
                  </a:cubicBezTo>
                  <a:cubicBezTo>
                    <a:pt x="605" y="274"/>
                    <a:pt x="631" y="263"/>
                    <a:pt x="649" y="237"/>
                  </a:cubicBezTo>
                  <a:cubicBezTo>
                    <a:pt x="682" y="197"/>
                    <a:pt x="675" y="143"/>
                    <a:pt x="635" y="110"/>
                  </a:cubicBezTo>
                  <a:cubicBezTo>
                    <a:pt x="571" y="59"/>
                    <a:pt x="454" y="0"/>
                    <a:pt x="3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368375" y="2122250"/>
              <a:ext cx="15525" cy="6850"/>
            </a:xfrm>
            <a:custGeom>
              <a:rect b="b" l="l" r="r" t="t"/>
              <a:pathLst>
                <a:path extrusionOk="0" h="274" w="621">
                  <a:moveTo>
                    <a:pt x="298" y="0"/>
                  </a:moveTo>
                  <a:cubicBezTo>
                    <a:pt x="213" y="0"/>
                    <a:pt x="121" y="32"/>
                    <a:pt x="37" y="120"/>
                  </a:cubicBezTo>
                  <a:cubicBezTo>
                    <a:pt x="1" y="157"/>
                    <a:pt x="5" y="215"/>
                    <a:pt x="41" y="248"/>
                  </a:cubicBezTo>
                  <a:cubicBezTo>
                    <a:pt x="58" y="265"/>
                    <a:pt x="81" y="274"/>
                    <a:pt x="103" y="274"/>
                  </a:cubicBezTo>
                  <a:cubicBezTo>
                    <a:pt x="127" y="274"/>
                    <a:pt x="151" y="263"/>
                    <a:pt x="169" y="244"/>
                  </a:cubicBezTo>
                  <a:cubicBezTo>
                    <a:pt x="212" y="198"/>
                    <a:pt x="258" y="182"/>
                    <a:pt x="300" y="182"/>
                  </a:cubicBezTo>
                  <a:cubicBezTo>
                    <a:pt x="377" y="182"/>
                    <a:pt x="441" y="235"/>
                    <a:pt x="460" y="252"/>
                  </a:cubicBezTo>
                  <a:cubicBezTo>
                    <a:pt x="479" y="266"/>
                    <a:pt x="500" y="273"/>
                    <a:pt x="522" y="273"/>
                  </a:cubicBezTo>
                  <a:cubicBezTo>
                    <a:pt x="544" y="273"/>
                    <a:pt x="570" y="263"/>
                    <a:pt x="588" y="244"/>
                  </a:cubicBezTo>
                  <a:cubicBezTo>
                    <a:pt x="621" y="208"/>
                    <a:pt x="621" y="150"/>
                    <a:pt x="581" y="117"/>
                  </a:cubicBezTo>
                  <a:cubicBezTo>
                    <a:pt x="523" y="62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424625" y="2108300"/>
              <a:ext cx="46925" cy="53550"/>
            </a:xfrm>
            <a:custGeom>
              <a:rect b="b" l="l" r="r" t="t"/>
              <a:pathLst>
                <a:path extrusionOk="0" h="2142" w="1877">
                  <a:moveTo>
                    <a:pt x="558" y="0"/>
                  </a:moveTo>
                  <a:lnTo>
                    <a:pt x="0" y="95"/>
                  </a:lnTo>
                  <a:cubicBezTo>
                    <a:pt x="0" y="95"/>
                    <a:pt x="0" y="1637"/>
                    <a:pt x="748" y="2002"/>
                  </a:cubicBezTo>
                  <a:cubicBezTo>
                    <a:pt x="952" y="2101"/>
                    <a:pt x="1123" y="2142"/>
                    <a:pt x="1263" y="2142"/>
                  </a:cubicBezTo>
                  <a:cubicBezTo>
                    <a:pt x="1749" y="2142"/>
                    <a:pt x="1876" y="1655"/>
                    <a:pt x="1820" y="1404"/>
                  </a:cubicBezTo>
                  <a:cubicBezTo>
                    <a:pt x="1670" y="697"/>
                    <a:pt x="1058" y="791"/>
                    <a:pt x="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422350" y="2107100"/>
              <a:ext cx="51250" cy="57100"/>
            </a:xfrm>
            <a:custGeom>
              <a:rect b="b" l="l" r="r" t="t"/>
              <a:pathLst>
                <a:path extrusionOk="0" h="2284" w="2050">
                  <a:moveTo>
                    <a:pt x="726" y="1"/>
                  </a:moveTo>
                  <a:lnTo>
                    <a:pt x="573" y="99"/>
                  </a:lnTo>
                  <a:cubicBezTo>
                    <a:pt x="813" y="478"/>
                    <a:pt x="1076" y="661"/>
                    <a:pt x="1305" y="821"/>
                  </a:cubicBezTo>
                  <a:cubicBezTo>
                    <a:pt x="1564" y="996"/>
                    <a:pt x="1750" y="1127"/>
                    <a:pt x="1823" y="1470"/>
                  </a:cubicBezTo>
                  <a:cubicBezTo>
                    <a:pt x="1852" y="1612"/>
                    <a:pt x="1816" y="1871"/>
                    <a:pt x="1641" y="2010"/>
                  </a:cubicBezTo>
                  <a:cubicBezTo>
                    <a:pt x="1563" y="2069"/>
                    <a:pt x="1467" y="2099"/>
                    <a:pt x="1355" y="2099"/>
                  </a:cubicBezTo>
                  <a:cubicBezTo>
                    <a:pt x="1218" y="2099"/>
                    <a:pt x="1058" y="2055"/>
                    <a:pt x="879" y="1970"/>
                  </a:cubicBezTo>
                  <a:cubicBezTo>
                    <a:pt x="190" y="1631"/>
                    <a:pt x="182" y="161"/>
                    <a:pt x="182" y="143"/>
                  </a:cubicBezTo>
                  <a:lnTo>
                    <a:pt x="0" y="143"/>
                  </a:lnTo>
                  <a:cubicBezTo>
                    <a:pt x="0" y="209"/>
                    <a:pt x="7" y="1747"/>
                    <a:pt x="799" y="2130"/>
                  </a:cubicBezTo>
                  <a:cubicBezTo>
                    <a:pt x="1025" y="2239"/>
                    <a:pt x="1207" y="2283"/>
                    <a:pt x="1356" y="2283"/>
                  </a:cubicBezTo>
                  <a:cubicBezTo>
                    <a:pt x="1535" y="2283"/>
                    <a:pt x="1666" y="2221"/>
                    <a:pt x="1754" y="2152"/>
                  </a:cubicBezTo>
                  <a:cubicBezTo>
                    <a:pt x="1976" y="1977"/>
                    <a:pt x="2049" y="1652"/>
                    <a:pt x="2002" y="1434"/>
                  </a:cubicBezTo>
                  <a:cubicBezTo>
                    <a:pt x="1911" y="1018"/>
                    <a:pt x="1666" y="847"/>
                    <a:pt x="1407" y="668"/>
                  </a:cubicBezTo>
                  <a:cubicBezTo>
                    <a:pt x="1192" y="519"/>
                    <a:pt x="948" y="351"/>
                    <a:pt x="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376675" y="2092075"/>
              <a:ext cx="66650" cy="18625"/>
            </a:xfrm>
            <a:custGeom>
              <a:rect b="b" l="l" r="r" t="t"/>
              <a:pathLst>
                <a:path extrusionOk="0" h="745" w="2666">
                  <a:moveTo>
                    <a:pt x="1335" y="0"/>
                  </a:moveTo>
                  <a:cubicBezTo>
                    <a:pt x="770" y="0"/>
                    <a:pt x="278" y="299"/>
                    <a:pt x="1" y="744"/>
                  </a:cubicBezTo>
                  <a:lnTo>
                    <a:pt x="2666" y="744"/>
                  </a:lnTo>
                  <a:cubicBezTo>
                    <a:pt x="2392" y="299"/>
                    <a:pt x="1900" y="0"/>
                    <a:pt x="1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339775" y="2084450"/>
              <a:ext cx="66450" cy="26250"/>
            </a:xfrm>
            <a:custGeom>
              <a:rect b="b" l="l" r="r" t="t"/>
              <a:pathLst>
                <a:path extrusionOk="0" h="1050" w="2658">
                  <a:moveTo>
                    <a:pt x="176" y="1"/>
                  </a:moveTo>
                  <a:cubicBezTo>
                    <a:pt x="1" y="1"/>
                    <a:pt x="271" y="263"/>
                    <a:pt x="1477" y="1049"/>
                  </a:cubicBezTo>
                  <a:lnTo>
                    <a:pt x="2658" y="1049"/>
                  </a:lnTo>
                  <a:cubicBezTo>
                    <a:pt x="2658" y="1049"/>
                    <a:pt x="52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420425" y="21245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394" y="0"/>
                  </a:moveTo>
                  <a:cubicBezTo>
                    <a:pt x="176" y="0"/>
                    <a:pt x="1" y="175"/>
                    <a:pt x="1" y="394"/>
                  </a:cubicBezTo>
                  <a:cubicBezTo>
                    <a:pt x="1" y="613"/>
                    <a:pt x="176" y="788"/>
                    <a:pt x="394" y="788"/>
                  </a:cubicBezTo>
                  <a:cubicBezTo>
                    <a:pt x="609" y="788"/>
                    <a:pt x="788" y="613"/>
                    <a:pt x="788" y="394"/>
                  </a:cubicBezTo>
                  <a:cubicBezTo>
                    <a:pt x="788" y="175"/>
                    <a:pt x="609" y="0"/>
                    <a:pt x="394" y="0"/>
                  </a:cubicBezTo>
                  <a:close/>
                </a:path>
              </a:pathLst>
            </a:custGeom>
            <a:solidFill>
              <a:srgbClr val="C95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211975" y="1895100"/>
              <a:ext cx="105675" cy="140225"/>
            </a:xfrm>
            <a:custGeom>
              <a:rect b="b" l="l" r="r" t="t"/>
              <a:pathLst>
                <a:path extrusionOk="0" h="5609" w="4227">
                  <a:moveTo>
                    <a:pt x="2115" y="1"/>
                  </a:moveTo>
                  <a:cubicBezTo>
                    <a:pt x="2115" y="1"/>
                    <a:pt x="2061" y="2804"/>
                    <a:pt x="1" y="2804"/>
                  </a:cubicBezTo>
                  <a:cubicBezTo>
                    <a:pt x="2061" y="2804"/>
                    <a:pt x="2115" y="5608"/>
                    <a:pt x="2115" y="5608"/>
                  </a:cubicBezTo>
                  <a:cubicBezTo>
                    <a:pt x="2115" y="5608"/>
                    <a:pt x="2170" y="2804"/>
                    <a:pt x="4226" y="2804"/>
                  </a:cubicBezTo>
                  <a:cubicBezTo>
                    <a:pt x="2170" y="2804"/>
                    <a:pt x="2115" y="1"/>
                    <a:pt x="2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211975" y="1895100"/>
              <a:ext cx="105675" cy="140225"/>
            </a:xfrm>
            <a:custGeom>
              <a:rect b="b" l="l" r="r" t="t"/>
              <a:pathLst>
                <a:path extrusionOk="0" h="5609" w="4227">
                  <a:moveTo>
                    <a:pt x="2115" y="741"/>
                  </a:moveTo>
                  <a:cubicBezTo>
                    <a:pt x="2155" y="952"/>
                    <a:pt x="2221" y="1193"/>
                    <a:pt x="2312" y="1434"/>
                  </a:cubicBezTo>
                  <a:cubicBezTo>
                    <a:pt x="2593" y="2156"/>
                    <a:pt x="3034" y="2619"/>
                    <a:pt x="3614" y="2804"/>
                  </a:cubicBezTo>
                  <a:cubicBezTo>
                    <a:pt x="3034" y="2987"/>
                    <a:pt x="2593" y="3453"/>
                    <a:pt x="2312" y="4172"/>
                  </a:cubicBezTo>
                  <a:cubicBezTo>
                    <a:pt x="2221" y="4412"/>
                    <a:pt x="2155" y="4653"/>
                    <a:pt x="2115" y="4864"/>
                  </a:cubicBezTo>
                  <a:cubicBezTo>
                    <a:pt x="2072" y="4653"/>
                    <a:pt x="2006" y="4412"/>
                    <a:pt x="1915" y="4172"/>
                  </a:cubicBezTo>
                  <a:cubicBezTo>
                    <a:pt x="1638" y="3453"/>
                    <a:pt x="1193" y="2987"/>
                    <a:pt x="613" y="2804"/>
                  </a:cubicBezTo>
                  <a:cubicBezTo>
                    <a:pt x="1193" y="2619"/>
                    <a:pt x="1638" y="2156"/>
                    <a:pt x="1915" y="1434"/>
                  </a:cubicBezTo>
                  <a:cubicBezTo>
                    <a:pt x="2006" y="1193"/>
                    <a:pt x="2072" y="952"/>
                    <a:pt x="2115" y="741"/>
                  </a:cubicBezTo>
                  <a:close/>
                  <a:moveTo>
                    <a:pt x="2115" y="1"/>
                  </a:moveTo>
                  <a:cubicBezTo>
                    <a:pt x="2115" y="1"/>
                    <a:pt x="2061" y="2804"/>
                    <a:pt x="1" y="2804"/>
                  </a:cubicBezTo>
                  <a:cubicBezTo>
                    <a:pt x="2061" y="2804"/>
                    <a:pt x="2115" y="5608"/>
                    <a:pt x="2115" y="5608"/>
                  </a:cubicBezTo>
                  <a:cubicBezTo>
                    <a:pt x="2115" y="5608"/>
                    <a:pt x="2170" y="2804"/>
                    <a:pt x="4226" y="2804"/>
                  </a:cubicBezTo>
                  <a:cubicBezTo>
                    <a:pt x="2170" y="2804"/>
                    <a:pt x="2115" y="1"/>
                    <a:pt x="2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1281625" y="1886900"/>
              <a:ext cx="52875" cy="54175"/>
            </a:xfrm>
            <a:custGeom>
              <a:rect b="b" l="l" r="r" t="t"/>
              <a:pathLst>
                <a:path extrusionOk="0" h="2167" w="2115">
                  <a:moveTo>
                    <a:pt x="1057" y="1"/>
                  </a:moveTo>
                  <a:cubicBezTo>
                    <a:pt x="1057" y="1"/>
                    <a:pt x="1028" y="1098"/>
                    <a:pt x="0" y="1098"/>
                  </a:cubicBezTo>
                  <a:cubicBezTo>
                    <a:pt x="1028" y="1098"/>
                    <a:pt x="1057" y="2166"/>
                    <a:pt x="1057" y="2166"/>
                  </a:cubicBezTo>
                  <a:cubicBezTo>
                    <a:pt x="1057" y="2166"/>
                    <a:pt x="1083" y="1098"/>
                    <a:pt x="2115" y="1098"/>
                  </a:cubicBezTo>
                  <a:cubicBezTo>
                    <a:pt x="1083" y="1098"/>
                    <a:pt x="1057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205775" y="1995175"/>
              <a:ext cx="31575" cy="32400"/>
            </a:xfrm>
            <a:custGeom>
              <a:rect b="b" l="l" r="r" t="t"/>
              <a:pathLst>
                <a:path extrusionOk="0" h="1296" w="1263">
                  <a:moveTo>
                    <a:pt x="632" y="1"/>
                  </a:moveTo>
                  <a:cubicBezTo>
                    <a:pt x="632" y="1"/>
                    <a:pt x="617" y="657"/>
                    <a:pt x="1" y="657"/>
                  </a:cubicBezTo>
                  <a:cubicBezTo>
                    <a:pt x="617" y="657"/>
                    <a:pt x="632" y="1295"/>
                    <a:pt x="632" y="1295"/>
                  </a:cubicBezTo>
                  <a:cubicBezTo>
                    <a:pt x="632" y="1295"/>
                    <a:pt x="650" y="657"/>
                    <a:pt x="1262" y="657"/>
                  </a:cubicBezTo>
                  <a:cubicBezTo>
                    <a:pt x="650" y="657"/>
                    <a:pt x="632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955050" y="2044400"/>
              <a:ext cx="168375" cy="212925"/>
            </a:xfrm>
            <a:custGeom>
              <a:rect b="b" l="l" r="r" t="t"/>
              <a:pathLst>
                <a:path extrusionOk="0" h="8517" w="6735">
                  <a:moveTo>
                    <a:pt x="11" y="1"/>
                  </a:moveTo>
                  <a:lnTo>
                    <a:pt x="11" y="3756"/>
                  </a:lnTo>
                  <a:cubicBezTo>
                    <a:pt x="0" y="4623"/>
                    <a:pt x="325" y="5495"/>
                    <a:pt x="988" y="6158"/>
                  </a:cubicBezTo>
                  <a:lnTo>
                    <a:pt x="3347" y="8517"/>
                  </a:lnTo>
                  <a:lnTo>
                    <a:pt x="5706" y="6158"/>
                  </a:lnTo>
                  <a:cubicBezTo>
                    <a:pt x="6410" y="5455"/>
                    <a:pt x="6734" y="4514"/>
                    <a:pt x="6676" y="3592"/>
                  </a:cubicBezTo>
                  <a:lnTo>
                    <a:pt x="6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1122125" y="2073750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0" y="1"/>
                  </a:moveTo>
                  <a:lnTo>
                    <a:pt x="0" y="2669"/>
                  </a:lnTo>
                  <a:cubicBezTo>
                    <a:pt x="737" y="2669"/>
                    <a:pt x="1334" y="2071"/>
                    <a:pt x="1334" y="1335"/>
                  </a:cubicBezTo>
                  <a:cubicBezTo>
                    <a:pt x="1334" y="598"/>
                    <a:pt x="73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1122125" y="2073750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91" y="95"/>
                  </a:moveTo>
                  <a:cubicBezTo>
                    <a:pt x="733" y="143"/>
                    <a:pt x="1243" y="682"/>
                    <a:pt x="1243" y="1335"/>
                  </a:cubicBezTo>
                  <a:cubicBezTo>
                    <a:pt x="1243" y="1667"/>
                    <a:pt x="1112" y="1980"/>
                    <a:pt x="879" y="2213"/>
                  </a:cubicBezTo>
                  <a:cubicBezTo>
                    <a:pt x="664" y="2429"/>
                    <a:pt x="387" y="2553"/>
                    <a:pt x="91" y="2574"/>
                  </a:cubicBezTo>
                  <a:lnTo>
                    <a:pt x="91" y="95"/>
                  </a:lnTo>
                  <a:close/>
                  <a:moveTo>
                    <a:pt x="0" y="1"/>
                  </a:moveTo>
                  <a:lnTo>
                    <a:pt x="0" y="2669"/>
                  </a:lnTo>
                  <a:cubicBezTo>
                    <a:pt x="737" y="2669"/>
                    <a:pt x="1334" y="2071"/>
                    <a:pt x="1334" y="1335"/>
                  </a:cubicBezTo>
                  <a:cubicBezTo>
                    <a:pt x="1334" y="598"/>
                    <a:pt x="737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921975" y="2073750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1334" y="1"/>
                  </a:moveTo>
                  <a:cubicBezTo>
                    <a:pt x="598" y="1"/>
                    <a:pt x="0" y="598"/>
                    <a:pt x="0" y="1335"/>
                  </a:cubicBezTo>
                  <a:cubicBezTo>
                    <a:pt x="0" y="2071"/>
                    <a:pt x="598" y="2669"/>
                    <a:pt x="1334" y="2669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921975" y="2073750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1243" y="95"/>
                  </a:moveTo>
                  <a:lnTo>
                    <a:pt x="1243" y="2574"/>
                  </a:lnTo>
                  <a:cubicBezTo>
                    <a:pt x="598" y="2531"/>
                    <a:pt x="91" y="1991"/>
                    <a:pt x="91" y="1335"/>
                  </a:cubicBezTo>
                  <a:cubicBezTo>
                    <a:pt x="91" y="682"/>
                    <a:pt x="598" y="143"/>
                    <a:pt x="1243" y="95"/>
                  </a:cubicBezTo>
                  <a:close/>
                  <a:moveTo>
                    <a:pt x="1334" y="1"/>
                  </a:moveTo>
                  <a:cubicBezTo>
                    <a:pt x="598" y="1"/>
                    <a:pt x="0" y="598"/>
                    <a:pt x="0" y="1335"/>
                  </a:cubicBezTo>
                  <a:cubicBezTo>
                    <a:pt x="0" y="2071"/>
                    <a:pt x="598" y="2669"/>
                    <a:pt x="1334" y="2669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977025" y="2257325"/>
              <a:ext cx="123425" cy="36925"/>
            </a:xfrm>
            <a:custGeom>
              <a:rect b="b" l="l" r="r" t="t"/>
              <a:pathLst>
                <a:path extrusionOk="0" h="1477" w="4937">
                  <a:moveTo>
                    <a:pt x="1473" y="0"/>
                  </a:moveTo>
                  <a:cubicBezTo>
                    <a:pt x="660" y="0"/>
                    <a:pt x="0" y="660"/>
                    <a:pt x="0" y="1477"/>
                  </a:cubicBezTo>
                  <a:lnTo>
                    <a:pt x="4936" y="1477"/>
                  </a:lnTo>
                  <a:cubicBezTo>
                    <a:pt x="4936" y="674"/>
                    <a:pt x="4298" y="22"/>
                    <a:pt x="3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77025" y="2257325"/>
              <a:ext cx="123425" cy="36925"/>
            </a:xfrm>
            <a:custGeom>
              <a:rect b="b" l="l" r="r" t="t"/>
              <a:pathLst>
                <a:path extrusionOk="0" h="1477" w="4937">
                  <a:moveTo>
                    <a:pt x="3500" y="91"/>
                  </a:moveTo>
                  <a:cubicBezTo>
                    <a:pt x="4222" y="113"/>
                    <a:pt x="4798" y="671"/>
                    <a:pt x="4842" y="1385"/>
                  </a:cubicBezTo>
                  <a:lnTo>
                    <a:pt x="91" y="1385"/>
                  </a:lnTo>
                  <a:cubicBezTo>
                    <a:pt x="139" y="664"/>
                    <a:pt x="740" y="91"/>
                    <a:pt x="1473" y="91"/>
                  </a:cubicBezTo>
                  <a:close/>
                  <a:moveTo>
                    <a:pt x="1473" y="0"/>
                  </a:moveTo>
                  <a:cubicBezTo>
                    <a:pt x="660" y="0"/>
                    <a:pt x="0" y="660"/>
                    <a:pt x="0" y="1477"/>
                  </a:cubicBezTo>
                  <a:lnTo>
                    <a:pt x="4936" y="1477"/>
                  </a:lnTo>
                  <a:cubicBezTo>
                    <a:pt x="4936" y="674"/>
                    <a:pt x="4298" y="22"/>
                    <a:pt x="3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84850" y="2070750"/>
              <a:ext cx="107750" cy="108750"/>
            </a:xfrm>
            <a:custGeom>
              <a:rect b="b" l="l" r="r" t="t"/>
              <a:pathLst>
                <a:path extrusionOk="0" h="4350" w="4310">
                  <a:moveTo>
                    <a:pt x="2155" y="0"/>
                  </a:moveTo>
                  <a:lnTo>
                    <a:pt x="1648" y="1659"/>
                  </a:lnTo>
                  <a:lnTo>
                    <a:pt x="1" y="1659"/>
                  </a:lnTo>
                  <a:lnTo>
                    <a:pt x="1335" y="2691"/>
                  </a:lnTo>
                  <a:lnTo>
                    <a:pt x="828" y="4350"/>
                  </a:lnTo>
                  <a:lnTo>
                    <a:pt x="2159" y="3325"/>
                  </a:lnTo>
                  <a:lnTo>
                    <a:pt x="3486" y="4350"/>
                  </a:lnTo>
                  <a:lnTo>
                    <a:pt x="2976" y="2691"/>
                  </a:lnTo>
                  <a:lnTo>
                    <a:pt x="4310" y="1659"/>
                  </a:lnTo>
                  <a:lnTo>
                    <a:pt x="2662" y="1659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84850" y="2070750"/>
              <a:ext cx="107750" cy="108750"/>
            </a:xfrm>
            <a:custGeom>
              <a:rect b="b" l="l" r="r" t="t"/>
              <a:pathLst>
                <a:path extrusionOk="0" h="4350" w="4310">
                  <a:moveTo>
                    <a:pt x="2155" y="314"/>
                  </a:moveTo>
                  <a:lnTo>
                    <a:pt x="2575" y="1688"/>
                  </a:lnTo>
                  <a:lnTo>
                    <a:pt x="2593" y="1750"/>
                  </a:lnTo>
                  <a:lnTo>
                    <a:pt x="4040" y="1750"/>
                  </a:lnTo>
                  <a:lnTo>
                    <a:pt x="2921" y="2618"/>
                  </a:lnTo>
                  <a:lnTo>
                    <a:pt x="2870" y="2654"/>
                  </a:lnTo>
                  <a:lnTo>
                    <a:pt x="2888" y="2716"/>
                  </a:lnTo>
                  <a:lnTo>
                    <a:pt x="3315" y="4102"/>
                  </a:lnTo>
                  <a:lnTo>
                    <a:pt x="2214" y="3252"/>
                  </a:lnTo>
                  <a:lnTo>
                    <a:pt x="2159" y="3208"/>
                  </a:lnTo>
                  <a:lnTo>
                    <a:pt x="2101" y="3252"/>
                  </a:lnTo>
                  <a:lnTo>
                    <a:pt x="1000" y="4105"/>
                  </a:lnTo>
                  <a:lnTo>
                    <a:pt x="1422" y="2716"/>
                  </a:lnTo>
                  <a:lnTo>
                    <a:pt x="1441" y="2654"/>
                  </a:lnTo>
                  <a:lnTo>
                    <a:pt x="1393" y="2618"/>
                  </a:lnTo>
                  <a:lnTo>
                    <a:pt x="267" y="1750"/>
                  </a:lnTo>
                  <a:lnTo>
                    <a:pt x="1714" y="1750"/>
                  </a:lnTo>
                  <a:lnTo>
                    <a:pt x="1736" y="1688"/>
                  </a:lnTo>
                  <a:lnTo>
                    <a:pt x="2155" y="314"/>
                  </a:lnTo>
                  <a:close/>
                  <a:moveTo>
                    <a:pt x="2155" y="0"/>
                  </a:moveTo>
                  <a:lnTo>
                    <a:pt x="1648" y="1659"/>
                  </a:lnTo>
                  <a:lnTo>
                    <a:pt x="1" y="1659"/>
                  </a:lnTo>
                  <a:lnTo>
                    <a:pt x="1335" y="2691"/>
                  </a:lnTo>
                  <a:lnTo>
                    <a:pt x="828" y="4350"/>
                  </a:lnTo>
                  <a:lnTo>
                    <a:pt x="2159" y="3325"/>
                  </a:lnTo>
                  <a:lnTo>
                    <a:pt x="3486" y="4350"/>
                  </a:lnTo>
                  <a:lnTo>
                    <a:pt x="2976" y="2691"/>
                  </a:lnTo>
                  <a:lnTo>
                    <a:pt x="4310" y="1659"/>
                  </a:lnTo>
                  <a:lnTo>
                    <a:pt x="2662" y="1659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073000" y="2169900"/>
              <a:ext cx="48950" cy="78150"/>
            </a:xfrm>
            <a:custGeom>
              <a:rect b="b" l="l" r="r" t="t"/>
              <a:pathLst>
                <a:path extrusionOk="0" h="3126" w="1958">
                  <a:moveTo>
                    <a:pt x="1170" y="1"/>
                  </a:moveTo>
                  <a:lnTo>
                    <a:pt x="0" y="2276"/>
                  </a:lnTo>
                  <a:lnTo>
                    <a:pt x="1247" y="3125"/>
                  </a:lnTo>
                  <a:lnTo>
                    <a:pt x="1958" y="526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072900" y="2163625"/>
              <a:ext cx="11325" cy="17325"/>
            </a:xfrm>
            <a:custGeom>
              <a:rect b="b" l="l" r="r" t="t"/>
              <a:pathLst>
                <a:path extrusionOk="0" h="693" w="453">
                  <a:moveTo>
                    <a:pt x="0" y="0"/>
                  </a:moveTo>
                  <a:lnTo>
                    <a:pt x="0" y="0"/>
                  </a:lnTo>
                  <a:cubicBezTo>
                    <a:pt x="81" y="241"/>
                    <a:pt x="223" y="463"/>
                    <a:pt x="405" y="646"/>
                  </a:cubicBezTo>
                  <a:cubicBezTo>
                    <a:pt x="420" y="664"/>
                    <a:pt x="434" y="678"/>
                    <a:pt x="452" y="693"/>
                  </a:cubicBezTo>
                  <a:cubicBezTo>
                    <a:pt x="299" y="507"/>
                    <a:pt x="183" y="281"/>
                    <a:pt x="124" y="40"/>
                  </a:cubicBezTo>
                  <a:cubicBezTo>
                    <a:pt x="84" y="22"/>
                    <a:pt x="44" y="8"/>
                    <a:pt x="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76000" y="2164625"/>
              <a:ext cx="38675" cy="26825"/>
            </a:xfrm>
            <a:custGeom>
              <a:rect b="b" l="l" r="r" t="t"/>
              <a:pathLst>
                <a:path extrusionOk="0" h="1073" w="1547">
                  <a:moveTo>
                    <a:pt x="0" y="0"/>
                  </a:moveTo>
                  <a:lnTo>
                    <a:pt x="0" y="0"/>
                  </a:lnTo>
                  <a:cubicBezTo>
                    <a:pt x="59" y="241"/>
                    <a:pt x="175" y="467"/>
                    <a:pt x="328" y="653"/>
                  </a:cubicBezTo>
                  <a:cubicBezTo>
                    <a:pt x="529" y="842"/>
                    <a:pt x="777" y="985"/>
                    <a:pt x="1039" y="1072"/>
                  </a:cubicBezTo>
                  <a:cubicBezTo>
                    <a:pt x="1207" y="886"/>
                    <a:pt x="1378" y="704"/>
                    <a:pt x="1546" y="518"/>
                  </a:cubicBezTo>
                  <a:cubicBezTo>
                    <a:pt x="1010" y="379"/>
                    <a:pt x="489" y="204"/>
                    <a:pt x="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70800" y="2148750"/>
              <a:ext cx="5225" cy="15900"/>
            </a:xfrm>
            <a:custGeom>
              <a:rect b="b" l="l" r="r" t="t"/>
              <a:pathLst>
                <a:path extrusionOk="0" h="636" w="209">
                  <a:moveTo>
                    <a:pt x="37" y="1"/>
                  </a:moveTo>
                  <a:cubicBezTo>
                    <a:pt x="1" y="201"/>
                    <a:pt x="22" y="402"/>
                    <a:pt x="84" y="595"/>
                  </a:cubicBezTo>
                  <a:cubicBezTo>
                    <a:pt x="128" y="603"/>
                    <a:pt x="168" y="617"/>
                    <a:pt x="208" y="635"/>
                  </a:cubicBezTo>
                  <a:cubicBezTo>
                    <a:pt x="139" y="446"/>
                    <a:pt x="110" y="245"/>
                    <a:pt x="128" y="45"/>
                  </a:cubicBezTo>
                  <a:cubicBezTo>
                    <a:pt x="103" y="23"/>
                    <a:pt x="70" y="1"/>
                    <a:pt x="3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73525" y="2149850"/>
              <a:ext cx="41150" cy="27725"/>
            </a:xfrm>
            <a:custGeom>
              <a:rect b="b" l="l" r="r" t="t"/>
              <a:pathLst>
                <a:path extrusionOk="0" h="1109" w="1646">
                  <a:moveTo>
                    <a:pt x="19" y="1"/>
                  </a:moveTo>
                  <a:lnTo>
                    <a:pt x="19" y="1"/>
                  </a:lnTo>
                  <a:cubicBezTo>
                    <a:pt x="1" y="201"/>
                    <a:pt x="30" y="402"/>
                    <a:pt x="99" y="591"/>
                  </a:cubicBezTo>
                  <a:cubicBezTo>
                    <a:pt x="588" y="795"/>
                    <a:pt x="1109" y="970"/>
                    <a:pt x="1645" y="1109"/>
                  </a:cubicBezTo>
                  <a:cubicBezTo>
                    <a:pt x="1477" y="1000"/>
                    <a:pt x="1310" y="887"/>
                    <a:pt x="1149" y="770"/>
                  </a:cubicBezTo>
                  <a:cubicBezTo>
                    <a:pt x="756" y="537"/>
                    <a:pt x="376" y="278"/>
                    <a:pt x="19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71725" y="2145925"/>
              <a:ext cx="4025" cy="3950"/>
            </a:xfrm>
            <a:custGeom>
              <a:rect b="b" l="l" r="r" t="t"/>
              <a:pathLst>
                <a:path extrusionOk="0" h="158" w="161">
                  <a:moveTo>
                    <a:pt x="80" y="1"/>
                  </a:moveTo>
                  <a:cubicBezTo>
                    <a:pt x="29" y="5"/>
                    <a:pt x="7" y="63"/>
                    <a:pt x="0" y="114"/>
                  </a:cubicBezTo>
                  <a:cubicBezTo>
                    <a:pt x="33" y="114"/>
                    <a:pt x="66" y="136"/>
                    <a:pt x="91" y="158"/>
                  </a:cubicBezTo>
                  <a:cubicBezTo>
                    <a:pt x="98" y="110"/>
                    <a:pt x="117" y="52"/>
                    <a:pt x="160" y="45"/>
                  </a:cubicBezTo>
                  <a:cubicBezTo>
                    <a:pt x="139" y="23"/>
                    <a:pt x="113" y="1"/>
                    <a:pt x="8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74000" y="2147025"/>
              <a:ext cx="28275" cy="22075"/>
            </a:xfrm>
            <a:custGeom>
              <a:rect b="b" l="l" r="r" t="t"/>
              <a:pathLst>
                <a:path extrusionOk="0" h="883" w="1131">
                  <a:moveTo>
                    <a:pt x="69" y="1"/>
                  </a:moveTo>
                  <a:cubicBezTo>
                    <a:pt x="26" y="8"/>
                    <a:pt x="7" y="66"/>
                    <a:pt x="0" y="114"/>
                  </a:cubicBezTo>
                  <a:cubicBezTo>
                    <a:pt x="357" y="391"/>
                    <a:pt x="737" y="650"/>
                    <a:pt x="1130" y="883"/>
                  </a:cubicBezTo>
                  <a:cubicBezTo>
                    <a:pt x="1087" y="854"/>
                    <a:pt x="1046" y="821"/>
                    <a:pt x="1003" y="792"/>
                  </a:cubicBezTo>
                  <a:cubicBezTo>
                    <a:pt x="675" y="548"/>
                    <a:pt x="361" y="281"/>
                    <a:pt x="69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¡Muchas gracias!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007A4C"/>
      </a:accent1>
      <a:accent2>
        <a:srgbClr val="00A365"/>
      </a:accent2>
      <a:accent3>
        <a:srgbClr val="00CC7E"/>
      </a:accent3>
      <a:accent4>
        <a:srgbClr val="33D698"/>
      </a:accent4>
      <a:accent5>
        <a:srgbClr val="66E0B2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