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405"/>
  </p:normalViewPr>
  <p:slideViewPr>
    <p:cSldViewPr snapToGrid="0">
      <p:cViewPr varScale="1">
        <p:scale>
          <a:sx n="126" d="100"/>
          <a:sy n="126" d="100"/>
        </p:scale>
        <p:origin x="16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DCF8-9D81-428F-1CE7-6C04175C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0E510-2E55-947C-3D89-BDD269642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6B11-755A-99B4-2DB8-0EB66136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6B48-DFF3-88AB-27DA-ECB40E30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4EC0-98B6-1179-061C-85330709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963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D8FD-1F49-8793-1906-57D83C2D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9F73C-69C1-80E8-B946-7EEEF1C4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F8C6-B33F-9376-230B-169E79B7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A356-5D18-DF6D-D66B-EABB8FAD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7861-8CDA-5BBB-8A43-716879B4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472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6598-0DAD-4CCE-8F57-81FEE4068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6DF4-15FA-6301-58A7-507E136A3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A0D8-BBEA-B8D8-D542-6B5E428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1891-B471-5238-3717-7D9EFA60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8CB6-2B93-1788-40C1-F232FC3C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1424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6E94-C51E-A6B9-B0C6-36EBB27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B2FE-A2AB-2289-C28B-533C0080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FA93-54C5-D06D-2382-5C9E828E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83FE-C0CF-D07E-E17D-4C928379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B041-D15F-AC0A-8C04-3D2A3E6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14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8F2B-96F8-06BD-AFBA-2167851A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9FAC-7638-3280-0ED6-FE16010F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D68D-73FD-4E7E-DF8A-25D45C5E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90FD-1F35-8B7C-8D6F-DE786B39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178B-0090-2BA7-DCCB-31FD7655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8747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BB01-B4A4-460C-BC9B-C8768FD9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2452-3959-98F4-481F-890F0B8D4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4847-FCE2-5D2D-BA3D-41E3DCD3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183F7-C529-74ED-E8C9-4387A4DB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0224-265A-1ACC-B466-9649CF8D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2AFC-6EC7-9F85-2AF2-17F6126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8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2DD3-BF39-8263-1BA3-63C8335E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D4CC-387B-AC68-03B6-E3345918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2EEE9-E244-5861-E563-170CBCA6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C400-9DAB-F641-838F-ADA41A0C5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FF84C-EEF2-A134-0D51-D00B10144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14B07-8DB9-3F82-6A5F-92FC03CB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23F4F-44F0-FC10-96BC-7AFE9E1F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74359-9A3F-DB7B-10CF-B5A7E9A5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49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1E8E-BB52-B6BE-F892-74EAFCC2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AAFB1-53CD-E5DC-374C-72662C37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7AA38-8B16-BA28-DCF4-91192EA2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687AC-163C-9F56-DF75-294279EE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5367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60EF7-5257-306B-7C82-72501374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E09D2-92BE-5A6F-6D10-79443F51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3D816-A3E4-F297-DD4A-D7C18198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64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8AC8-33FB-9962-D4EC-865230E7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65BF-A66B-DF7B-89DB-8A38D68B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B1B0E-F5F6-E409-4512-87EB6A4C4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F030-B37F-8CD5-9813-A0047796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1C13-1A84-FE73-4B79-39138415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03F2-A776-6E51-E1C1-7EF663D5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40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4126-B84C-DBAA-DDDC-29C95BDF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C17C-244C-BAAD-32A9-CDD1525DC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7A210-B4BF-8331-B128-FA1CA8B5B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0E13-A217-3C7C-AC29-347E5DFF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8584-2CA9-722A-53AA-5ECA5FD9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0C9B-F3FF-3714-F5F0-35247E61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7160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3E6B3-70C3-DF95-8812-DDF3BAA1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5E88-5684-480F-22B6-4250486E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BA4E-D719-BFFE-734A-C9F34904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A844-7406-3645-BA37-9987462BFC8C}" type="datetimeFigureOut">
              <a:rPr lang="en-CO" smtClean="0"/>
              <a:t>11/03/23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8928-90E1-F1C0-C684-69F85434D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2CFB-1DE0-18F7-87C5-DD02E6E1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B192-3940-2947-8F71-C14E36F9F20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999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40BE-A9F6-00BA-522F-8F3A85D07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Árboles de decisión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F6C4-3B9B-E62D-0374-50DBC1E03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0801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587D-D7BE-DEA3-747F-A2DB3D0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Árboles de decisión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245B-FC96-5DF6-5B70-CC362FC9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Variable puede ser utilizada más de una vez en el árbol</a:t>
            </a:r>
          </a:p>
          <a:p>
            <a:r>
              <a:rPr lang="en-CO" dirty="0"/>
              <a:t>Variables categóricas no ordinales se deben dividir en dummies para cada categoría (one-hot encoding)</a:t>
            </a:r>
          </a:p>
          <a:p>
            <a:pPr lvl="1"/>
            <a:r>
              <a:rPr lang="en-CO" dirty="0"/>
              <a:t>Ejemplo: variable que describe marca de carros: </a:t>
            </a:r>
          </a:p>
          <a:p>
            <a:pPr lvl="2"/>
            <a:r>
              <a:rPr lang="en-CO" dirty="0"/>
              <a:t>D_i = 1 si renault</a:t>
            </a:r>
          </a:p>
          <a:p>
            <a:pPr lvl="2"/>
            <a:r>
              <a:rPr lang="en-CO" dirty="0"/>
              <a:t>D_i = 2 si mazda</a:t>
            </a:r>
          </a:p>
          <a:p>
            <a:pPr lvl="2"/>
            <a:r>
              <a:rPr lang="en-CO" dirty="0"/>
              <a:t>D_i = 3 si kia</a:t>
            </a:r>
          </a:p>
          <a:p>
            <a:endParaRPr lang="en-CO" dirty="0"/>
          </a:p>
          <a:p>
            <a:pPr lvl="1"/>
            <a:endParaRPr lang="en-CO" dirty="0"/>
          </a:p>
          <a:p>
            <a:pPr lvl="2"/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673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EA08-3C35-4A9D-A1C9-CB2EF7D3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Fáciles de interpretar y visualizar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0ACE5-C443-F4DD-8D66-84BA752A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" y="1408974"/>
            <a:ext cx="5793863" cy="48800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3480E-9BB0-283E-F08F-E01AC9DC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0" y="1825625"/>
            <a:ext cx="4770120" cy="4351338"/>
          </a:xfrm>
        </p:spPr>
        <p:txBody>
          <a:bodyPr/>
          <a:lstStyle/>
          <a:p>
            <a:r>
              <a:rPr lang="en-CO" dirty="0"/>
              <a:t>Útiles para entender variables más “importantes” en explicar variable de resultado</a:t>
            </a:r>
          </a:p>
          <a:p>
            <a:r>
              <a:rPr lang="en-CO" dirty="0"/>
              <a:t>Describen la mejor partición de datos en grupos, de acuerdo a diferencias en variable de resultado</a:t>
            </a:r>
          </a:p>
          <a:p>
            <a:r>
              <a:rPr lang="en-CO" dirty="0"/>
              <a:t>Predicción se puede explicar perfectamente de acuerdo a reglas</a:t>
            </a:r>
          </a:p>
        </p:txBody>
      </p:sp>
    </p:spTree>
    <p:extLst>
      <p:ext uri="{BB962C8B-B14F-4D97-AF65-F5344CB8AC3E}">
        <p14:creationId xmlns:p14="http://schemas.microsoft.com/office/powerpoint/2010/main" val="41285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01F9-F190-905F-C0BF-55510A5E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Requieren de poco preprocesamiento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04B7-26D4-AF79-A31B-A4C436D1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No requieren normalización de los datos:</a:t>
            </a:r>
          </a:p>
          <a:p>
            <a:pPr lvl="1"/>
            <a:r>
              <a:rPr lang="en-CO" dirty="0"/>
              <a:t>En redes neuronales se deben normalizar variables independientes por estabilidad</a:t>
            </a:r>
          </a:p>
          <a:p>
            <a:r>
              <a:rPr lang="en-CO" dirty="0"/>
              <a:t>Resultados dependen poco de observaciones atípicas (outliers)</a:t>
            </a:r>
          </a:p>
          <a:p>
            <a:pPr lvl="1"/>
            <a:r>
              <a:rPr lang="en-CO" dirty="0"/>
              <a:t>En regresión lineal/logística, outliers tienen efecto grande en coeficientes</a:t>
            </a:r>
          </a:p>
          <a:p>
            <a:pPr lvl="1"/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94219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C5B2-9EC3-FC8A-5AE0-0C6B4AB2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A4E9-0C83-840A-4B15-3FDB3402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80" y="1845945"/>
            <a:ext cx="5298440" cy="4351338"/>
          </a:xfrm>
        </p:spPr>
        <p:txBody>
          <a:bodyPr/>
          <a:lstStyle/>
          <a:p>
            <a:r>
              <a:rPr lang="en-CO" dirty="0"/>
              <a:t>Hacer overfitting muy fácil, especialmente cuando árboles son muy profundos o tienen muy pocas observaciones en nodos terminales</a:t>
            </a:r>
          </a:p>
          <a:p>
            <a:pPr lvl="1"/>
            <a:r>
              <a:rPr lang="en-CO" dirty="0"/>
              <a:t>Es necesario optimizar profundidad y cantidad mínima de observaciones</a:t>
            </a:r>
          </a:p>
          <a:p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707E7-7D9F-4E65-E24B-32ABCC74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68768"/>
            <a:ext cx="56261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C442-9A83-4020-2251-6EFF668A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2F5F-0984-AEC9-8C11-3FD9327F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Pequeños cambios en el conjunto de datos pueden llevar a árboles muy diferentes</a:t>
            </a:r>
          </a:p>
          <a:p>
            <a:pPr lvl="1"/>
            <a:r>
              <a:rPr lang="en-CO" dirty="0"/>
              <a:t>Es bueno utilizar ensambles de árboles en vez de un solo árbol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83093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33A-4FA6-E03B-229C-4891E9D1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Métricas –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55CF-1C49-E79E-D7C7-7B356A12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dependen del contexto</a:t>
            </a:r>
          </a:p>
          <a:p>
            <a:r>
              <a:rPr lang="en-US" dirty="0"/>
              <a:t>P</a:t>
            </a:r>
            <a:r>
              <a:rPr lang="en-CO" dirty="0"/>
              <a:t>roblemas con accuracy</a:t>
            </a:r>
          </a:p>
          <a:p>
            <a:r>
              <a:rPr lang="en-US" dirty="0"/>
              <a:t>E</a:t>
            </a:r>
            <a:r>
              <a:rPr lang="en-CO" dirty="0"/>
              <a:t>n regresión RMSE vs MAE</a:t>
            </a:r>
          </a:p>
          <a:p>
            <a:r>
              <a:rPr lang="en-CO"/>
              <a:t>ROC AUC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02228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E0BE-4993-AB35-ABE0-3FCDA46B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B0B6-D06C-FA2E-7EAD-D7532CF4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4599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220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Árboles de decisión</vt:lpstr>
      <vt:lpstr>Árboles de decisión</vt:lpstr>
      <vt:lpstr>Fáciles de interpretar y visualizar</vt:lpstr>
      <vt:lpstr>Requieren de poco preprocesamiento</vt:lpstr>
      <vt:lpstr>Desventajas</vt:lpstr>
      <vt:lpstr>PowerPoint Presentation</vt:lpstr>
      <vt:lpstr>Métricas –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de decisión</dc:title>
  <dc:creator>Microsoft Office User</dc:creator>
  <cp:lastModifiedBy>Microsoft Office User</cp:lastModifiedBy>
  <cp:revision>4</cp:revision>
  <dcterms:created xsi:type="dcterms:W3CDTF">2023-03-11T21:20:35Z</dcterms:created>
  <dcterms:modified xsi:type="dcterms:W3CDTF">2023-03-12T15:37:52Z</dcterms:modified>
</cp:coreProperties>
</file>