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40411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Consumo de Amperaje de una Computadora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40376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consumo de amperaje de una computadora puede variar dependiendo de sus componentes y el uso al que se destine. Los factores incluyen la potencia y velocidad del procesador, la capacidad de la memoria, el tipo de disco duro, y si cuenta con tarjeta gráfica integrada o dedicada.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169557"/>
            <a:ext cx="9037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Consumo de Amperaje de una CPU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37077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7" name="Text 4"/>
          <p:cNvSpPr/>
          <p:nvPr/>
        </p:nvSpPr>
        <p:spPr>
          <a:xfrm>
            <a:off x="1022152" y="3412450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4470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Factor Crítico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927515"/>
            <a:ext cx="38200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consumo de amperaje de una CPU está estrechamente relacionado con la potencia de procesamiento y la cantidad de tareas en ejecución. Procesadores de alta gama generalmente consumen más amperaje que los de gama baja.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37077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1" name="Text 8"/>
          <p:cNvSpPr/>
          <p:nvPr/>
        </p:nvSpPr>
        <p:spPr>
          <a:xfrm>
            <a:off x="5759768" y="341245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447098"/>
            <a:ext cx="2514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Disipación de Calor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927515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Los procesadores más potentes tienden a generar más calor y, por lo tanto, consumir más amperaje para mantener su funcionamiento óptimo y disipar el calor.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372201"/>
            <a:ext cx="97155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Consumo de Amperaje de un Monitor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510915"/>
            <a:ext cx="4855726" cy="2346365"/>
          </a:xfrm>
          <a:prstGeom prst="roundRect">
            <a:avLst>
              <a:gd name="adj" fmla="val 2841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733086"/>
            <a:ext cx="2743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Tamaño y Resolución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213503"/>
            <a:ext cx="441138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Los monitores más grandes y con resoluciones más altas tienden a consumir más amperaje, ya que requieren más energía para iluminar una mayor cantidad de píxeles.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510915"/>
            <a:ext cx="4855726" cy="2346365"/>
          </a:xfrm>
          <a:prstGeom prst="roundRect">
            <a:avLst>
              <a:gd name="adj" fmla="val 2841"/>
            </a:avLst>
          </a:prstGeom>
          <a:solidFill>
            <a:srgbClr val="363A4A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733086"/>
            <a:ext cx="2903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Tecnología de Pantalla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4213503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Los monitores con tecnologías como OLED o QLED pueden consumir más energía que los monitores con tecnología LCD convencional.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908334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Consumo de Amperaje de una Impresora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852505"/>
            <a:ext cx="4800124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0.8A</a:t>
            </a:r>
            <a:endParaRPr lang="en-US" sz="7873" dirty="0"/>
          </a:p>
        </p:txBody>
      </p:sp>
      <p:sp>
        <p:nvSpPr>
          <p:cNvPr id="6" name="Text 4"/>
          <p:cNvSpPr/>
          <p:nvPr/>
        </p:nvSpPr>
        <p:spPr>
          <a:xfrm>
            <a:off x="3637478" y="513004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 Reposo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348389" y="5610463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consumo de amperaje de muchas impresoras en estado de reposo es de alrededor de 0.8 amperios.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3852505"/>
            <a:ext cx="4800124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873"/>
              </a:lnSpc>
              <a:buNone/>
            </a:pPr>
            <a:r>
              <a:rPr lang="en-US" sz="7873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2A</a:t>
            </a:r>
            <a:endParaRPr lang="en-US" sz="7873" dirty="0"/>
          </a:p>
        </p:txBody>
      </p:sp>
      <p:sp>
        <p:nvSpPr>
          <p:cNvPr id="9" name="Text 7"/>
          <p:cNvSpPr/>
          <p:nvPr/>
        </p:nvSpPr>
        <p:spPr>
          <a:xfrm>
            <a:off x="8624530" y="5130046"/>
            <a:ext cx="25146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 Funcionamiento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5610463"/>
            <a:ext cx="480012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Cuando está imprimiendo, el consumo puede aumentar a alrededor de 2 amperios.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47280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Consumo de Amperaje de un Regulador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991451"/>
            <a:ext cx="2590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Capacidad de Salida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560808"/>
            <a:ext cx="46957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Los reguladores con una mayor capacidad de salida generalmente consumen más amperaje, pero también pueden soportar dispositivos más potentes.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687" y="3991451"/>
            <a:ext cx="2552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Factor de Eficiencia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687" y="4560808"/>
            <a:ext cx="46957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eficiencia del regulador influye en el consumo de amperaje. Reguladores más eficientes consumen menos amperaje para mantener el voltaje estable.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46865" y="779026"/>
            <a:ext cx="9394269" cy="1313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171"/>
              </a:lnSpc>
              <a:buNone/>
            </a:pPr>
            <a:r>
              <a:rPr lang="en-US" sz="413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Factores que Afectan el Consumo de Amperaje</a:t>
            </a:r>
            <a:endParaRPr lang="en-US" sz="4137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865" y="2407444"/>
            <a:ext cx="1050608" cy="168104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812631" y="2617470"/>
            <a:ext cx="3573780" cy="328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85"/>
              </a:lnSpc>
              <a:buNone/>
            </a:pPr>
            <a:r>
              <a:rPr lang="en-US" sz="206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Características del Hardware</a:t>
            </a:r>
            <a:endParaRPr lang="en-US" sz="2068" dirty="0"/>
          </a:p>
        </p:txBody>
      </p:sp>
      <p:sp>
        <p:nvSpPr>
          <p:cNvPr id="8" name="Text 4"/>
          <p:cNvSpPr/>
          <p:nvPr/>
        </p:nvSpPr>
        <p:spPr>
          <a:xfrm>
            <a:off x="5812631" y="3071693"/>
            <a:ext cx="8028503" cy="6724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7"/>
              </a:lnSpc>
              <a:buNone/>
            </a:pPr>
            <a:r>
              <a:rPr lang="en-US" sz="165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tipo de componentes utilizados y su eficiencia energética influyen significativamente en el consumo de amperaje.</a:t>
            </a:r>
            <a:endParaRPr lang="en-US" sz="1655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65" y="4088487"/>
            <a:ext cx="1050608" cy="168104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812631" y="4298513"/>
            <a:ext cx="2101334" cy="328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85"/>
              </a:lnSpc>
              <a:buNone/>
            </a:pPr>
            <a:r>
              <a:rPr lang="en-US" sz="206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Uso y Carga</a:t>
            </a:r>
            <a:endParaRPr lang="en-US" sz="2068" dirty="0"/>
          </a:p>
        </p:txBody>
      </p:sp>
      <p:sp>
        <p:nvSpPr>
          <p:cNvPr id="11" name="Text 6"/>
          <p:cNvSpPr/>
          <p:nvPr/>
        </p:nvSpPr>
        <p:spPr>
          <a:xfrm>
            <a:off x="5812631" y="4752737"/>
            <a:ext cx="8028503" cy="6724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7"/>
              </a:lnSpc>
              <a:buNone/>
            </a:pPr>
            <a:r>
              <a:rPr lang="en-US" sz="165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nivel de actividad de los dispositivos afecta directamente la cantidad de amperaje consumida, como imprimir en una impresora o ejecutar tareas intensivas en una CPU.</a:t>
            </a:r>
            <a:endParaRPr lang="en-US" sz="1655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865" y="5769531"/>
            <a:ext cx="1050608" cy="168104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812631" y="5979557"/>
            <a:ext cx="2308860" cy="328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85"/>
              </a:lnSpc>
              <a:buNone/>
            </a:pPr>
            <a:r>
              <a:rPr lang="en-US" sz="206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Calidad de Energía</a:t>
            </a:r>
            <a:endParaRPr lang="en-US" sz="2068" dirty="0"/>
          </a:p>
        </p:txBody>
      </p:sp>
      <p:sp>
        <p:nvSpPr>
          <p:cNvPr id="14" name="Text 8"/>
          <p:cNvSpPr/>
          <p:nvPr/>
        </p:nvSpPr>
        <p:spPr>
          <a:xfrm>
            <a:off x="5812631" y="6433780"/>
            <a:ext cx="8028503" cy="6724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7"/>
              </a:lnSpc>
              <a:buNone/>
            </a:pPr>
            <a:r>
              <a:rPr lang="en-US" sz="165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Factores como fluctuaciones del voltaje o picos de energía pueden impactar directamente en el consumo de amperaje y el rendimiento general de los dispositivos.</a:t>
            </a:r>
            <a:endParaRPr lang="en-US" sz="1655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605439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Cálculo del Consumo Total de Amperaje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70559" y="3579376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Item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062" y="3579376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Amperaje (A)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348389" y="4075628"/>
            <a:ext cx="9933503" cy="637103"/>
          </a:xfrm>
          <a:prstGeom prst="rect">
            <a:avLst/>
          </a:prstGeom>
          <a:solidFill>
            <a:srgbClr val="363A4A"/>
          </a:solidFill>
          <a:ln/>
        </p:spPr>
      </p:sp>
      <p:sp>
        <p:nvSpPr>
          <p:cNvPr id="8" name="Text 6"/>
          <p:cNvSpPr/>
          <p:nvPr/>
        </p:nvSpPr>
        <p:spPr>
          <a:xfrm>
            <a:off x="2570559" y="4216479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Computadora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062" y="4216479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5A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570559" y="4853583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Monitor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062" y="4853583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1.5A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348389" y="5349835"/>
            <a:ext cx="9933503" cy="637103"/>
          </a:xfrm>
          <a:prstGeom prst="rect">
            <a:avLst/>
          </a:prstGeom>
          <a:solidFill>
            <a:srgbClr val="363A4A"/>
          </a:solidFill>
          <a:ln/>
        </p:spPr>
      </p:sp>
      <p:sp>
        <p:nvSpPr>
          <p:cNvPr id="13" name="Text 11"/>
          <p:cNvSpPr/>
          <p:nvPr/>
        </p:nvSpPr>
        <p:spPr>
          <a:xfrm>
            <a:off x="2570559" y="5490686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Impresora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062" y="5490686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2A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2570559" y="6127790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Regulador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41062" y="6127790"/>
            <a:ext cx="4518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0.5A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0229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376732" y="2687003"/>
            <a:ext cx="6941820" cy="5506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335"/>
              </a:lnSpc>
              <a:buNone/>
            </a:pPr>
            <a:r>
              <a:rPr lang="en-US" sz="3468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Conclusiones y Recomendaciones</a:t>
            </a:r>
            <a:endParaRPr lang="en-US" sz="3468" dirty="0"/>
          </a:p>
        </p:txBody>
      </p:sp>
      <p:sp>
        <p:nvSpPr>
          <p:cNvPr id="6" name="Shape 3"/>
          <p:cNvSpPr/>
          <p:nvPr/>
        </p:nvSpPr>
        <p:spPr>
          <a:xfrm>
            <a:off x="3629978" y="3501866"/>
            <a:ext cx="21908" cy="4243030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4"/>
          <p:cNvSpPr/>
          <p:nvPr/>
        </p:nvSpPr>
        <p:spPr>
          <a:xfrm>
            <a:off x="3839111" y="3826669"/>
            <a:ext cx="616625" cy="21908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8" name="Shape 5"/>
          <p:cNvSpPr/>
          <p:nvPr/>
        </p:nvSpPr>
        <p:spPr>
          <a:xfrm>
            <a:off x="3442752" y="3639503"/>
            <a:ext cx="396359" cy="396359"/>
          </a:xfrm>
          <a:prstGeom prst="roundRect">
            <a:avLst>
              <a:gd name="adj" fmla="val 13336"/>
            </a:avLst>
          </a:prstGeom>
          <a:solidFill>
            <a:srgbClr val="363A4A"/>
          </a:solidFill>
          <a:ln/>
        </p:spPr>
      </p:sp>
      <p:sp>
        <p:nvSpPr>
          <p:cNvPr id="9" name="Text 6"/>
          <p:cNvSpPr/>
          <p:nvPr/>
        </p:nvSpPr>
        <p:spPr>
          <a:xfrm>
            <a:off x="3591342" y="3672483"/>
            <a:ext cx="99060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01"/>
              </a:lnSpc>
              <a:buNone/>
            </a:pPr>
            <a:r>
              <a:rPr lang="en-US" sz="208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081" dirty="0"/>
          </a:p>
        </p:txBody>
      </p:sp>
      <p:sp>
        <p:nvSpPr>
          <p:cNvPr id="10" name="Text 7"/>
          <p:cNvSpPr/>
          <p:nvPr/>
        </p:nvSpPr>
        <p:spPr>
          <a:xfrm>
            <a:off x="4609981" y="3677960"/>
            <a:ext cx="2552700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68"/>
              </a:lnSpc>
              <a:buNone/>
            </a:pPr>
            <a:r>
              <a:rPr lang="en-US" sz="173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Optimización Energética</a:t>
            </a:r>
            <a:endParaRPr lang="en-US" sz="1734" dirty="0"/>
          </a:p>
        </p:txBody>
      </p:sp>
      <p:sp>
        <p:nvSpPr>
          <p:cNvPr id="11" name="Text 8"/>
          <p:cNvSpPr/>
          <p:nvPr/>
        </p:nvSpPr>
        <p:spPr>
          <a:xfrm>
            <a:off x="4609981" y="4058841"/>
            <a:ext cx="6643568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20"/>
              </a:lnSpc>
              <a:buNone/>
            </a:pPr>
            <a:r>
              <a:rPr lang="en-US" sz="13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 vital seleccionar equipos eficientes en términos de consumo de amperaje para reducir costos y disminuir la huella ambiental.</a:t>
            </a:r>
            <a:endParaRPr lang="en-US" sz="1387" dirty="0"/>
          </a:p>
        </p:txBody>
      </p:sp>
      <p:sp>
        <p:nvSpPr>
          <p:cNvPr id="12" name="Shape 9"/>
          <p:cNvSpPr/>
          <p:nvPr/>
        </p:nvSpPr>
        <p:spPr>
          <a:xfrm>
            <a:off x="3839111" y="5299710"/>
            <a:ext cx="616625" cy="21908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3" name="Shape 10"/>
          <p:cNvSpPr/>
          <p:nvPr/>
        </p:nvSpPr>
        <p:spPr>
          <a:xfrm>
            <a:off x="3442752" y="5112544"/>
            <a:ext cx="396359" cy="396359"/>
          </a:xfrm>
          <a:prstGeom prst="roundRect">
            <a:avLst>
              <a:gd name="adj" fmla="val 13336"/>
            </a:avLst>
          </a:prstGeom>
          <a:solidFill>
            <a:srgbClr val="363A4A"/>
          </a:solidFill>
          <a:ln/>
        </p:spPr>
      </p:sp>
      <p:sp>
        <p:nvSpPr>
          <p:cNvPr id="14" name="Text 11"/>
          <p:cNvSpPr/>
          <p:nvPr/>
        </p:nvSpPr>
        <p:spPr>
          <a:xfrm>
            <a:off x="3568482" y="5145524"/>
            <a:ext cx="144780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01"/>
              </a:lnSpc>
              <a:buNone/>
            </a:pPr>
            <a:r>
              <a:rPr lang="en-US" sz="208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081" dirty="0"/>
          </a:p>
        </p:txBody>
      </p:sp>
      <p:sp>
        <p:nvSpPr>
          <p:cNvPr id="15" name="Text 12"/>
          <p:cNvSpPr/>
          <p:nvPr/>
        </p:nvSpPr>
        <p:spPr>
          <a:xfrm>
            <a:off x="4609981" y="5151001"/>
            <a:ext cx="2217420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68"/>
              </a:lnSpc>
              <a:buNone/>
            </a:pPr>
            <a:r>
              <a:rPr lang="en-US" sz="173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Monitoreo Constante</a:t>
            </a:r>
            <a:endParaRPr lang="en-US" sz="1734" dirty="0"/>
          </a:p>
        </p:txBody>
      </p:sp>
      <p:sp>
        <p:nvSpPr>
          <p:cNvPr id="16" name="Text 13"/>
          <p:cNvSpPr/>
          <p:nvPr/>
        </p:nvSpPr>
        <p:spPr>
          <a:xfrm>
            <a:off x="4609981" y="5531882"/>
            <a:ext cx="6643568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20"/>
              </a:lnSpc>
              <a:buNone/>
            </a:pPr>
            <a:r>
              <a:rPr lang="en-US" sz="13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 seguimiento regular del consumo de amperaje de los dispositivos permite identificar patrones de uso y realizar ajustes necesarios.</a:t>
            </a:r>
            <a:endParaRPr lang="en-US" sz="1387" dirty="0"/>
          </a:p>
        </p:txBody>
      </p:sp>
      <p:sp>
        <p:nvSpPr>
          <p:cNvPr id="17" name="Shape 14"/>
          <p:cNvSpPr/>
          <p:nvPr/>
        </p:nvSpPr>
        <p:spPr>
          <a:xfrm>
            <a:off x="3839111" y="6772751"/>
            <a:ext cx="616625" cy="21908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8" name="Shape 15"/>
          <p:cNvSpPr/>
          <p:nvPr/>
        </p:nvSpPr>
        <p:spPr>
          <a:xfrm>
            <a:off x="3442752" y="6585585"/>
            <a:ext cx="396359" cy="396359"/>
          </a:xfrm>
          <a:prstGeom prst="roundRect">
            <a:avLst>
              <a:gd name="adj" fmla="val 13336"/>
            </a:avLst>
          </a:prstGeom>
          <a:solidFill>
            <a:srgbClr val="363A4A"/>
          </a:solidFill>
          <a:ln/>
        </p:spPr>
      </p:sp>
      <p:sp>
        <p:nvSpPr>
          <p:cNvPr id="19" name="Text 16"/>
          <p:cNvSpPr/>
          <p:nvPr/>
        </p:nvSpPr>
        <p:spPr>
          <a:xfrm>
            <a:off x="3568482" y="6618565"/>
            <a:ext cx="144780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601"/>
              </a:lnSpc>
              <a:buNone/>
            </a:pPr>
            <a:r>
              <a:rPr lang="en-US" sz="208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081" dirty="0"/>
          </a:p>
        </p:txBody>
      </p:sp>
      <p:sp>
        <p:nvSpPr>
          <p:cNvPr id="20" name="Text 17"/>
          <p:cNvSpPr/>
          <p:nvPr/>
        </p:nvSpPr>
        <p:spPr>
          <a:xfrm>
            <a:off x="4609981" y="6624042"/>
            <a:ext cx="2674620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68"/>
              </a:lnSpc>
              <a:buNone/>
            </a:pPr>
            <a:r>
              <a:rPr lang="en-US" sz="173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Actualización Tecnológica</a:t>
            </a:r>
            <a:endParaRPr lang="en-US" sz="1734" dirty="0"/>
          </a:p>
        </p:txBody>
      </p:sp>
      <p:sp>
        <p:nvSpPr>
          <p:cNvPr id="21" name="Text 18"/>
          <p:cNvSpPr/>
          <p:nvPr/>
        </p:nvSpPr>
        <p:spPr>
          <a:xfrm>
            <a:off x="4609981" y="7004923"/>
            <a:ext cx="6643568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20"/>
              </a:lnSpc>
              <a:buNone/>
            </a:pPr>
            <a:r>
              <a:rPr lang="en-US" sz="1387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renovación periódica de equipos puede llevar a mejoras significativas en eficiencia energética y ahorro de costos a largo plazo.</a:t>
            </a:r>
            <a:endParaRPr lang="en-US" sz="1387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2024-01-29T21:20:42Z</dcterms:created>
  <dcterms:modified xsi:type="dcterms:W3CDTF">2024-01-29T21:20:42Z</dcterms:modified>
</cp:coreProperties>
</file>