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Introducción a los cables de redes tipo A y B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cables de redes tipo A y B son utilizados en la conexión de dispositivos de red. Permiten la transmisión de datos y se diferencian por su disposición de colores y su función específica.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945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Colores de los cables de redes tipo A y B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51453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2736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Cable Tipo 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75404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cable tipo A cuenta con los colores verde y blanco/verde, así como naranja y blanco/naranja.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51453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363A4A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2736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Cable Tipo B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754041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cable tipo B tiene los colores naranja y blanco/naranja, y verde y blanco/verde.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64587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48675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Diferenciación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967174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 disposición permite a los técnicos identificar rápidamente el tipo de cable usado en una red.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225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57557" y="3382089"/>
            <a:ext cx="6606540" cy="693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57"/>
              </a:lnSpc>
              <a:buNone/>
            </a:pPr>
            <a:r>
              <a:rPr lang="en-US" sz="436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¿Qué es una dirección IP?</a:t>
            </a:r>
            <a:endParaRPr lang="en-US" sz="4366" dirty="0"/>
          </a:p>
        </p:txBody>
      </p:sp>
      <p:sp>
        <p:nvSpPr>
          <p:cNvPr id="6" name="Shape 3"/>
          <p:cNvSpPr/>
          <p:nvPr/>
        </p:nvSpPr>
        <p:spPr>
          <a:xfrm>
            <a:off x="2357557" y="4581049"/>
            <a:ext cx="498991" cy="498991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2546033" y="4622602"/>
            <a:ext cx="121920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0" dirty="0"/>
          </a:p>
        </p:txBody>
      </p:sp>
      <p:sp>
        <p:nvSpPr>
          <p:cNvPr id="8" name="Text 5"/>
          <p:cNvSpPr/>
          <p:nvPr/>
        </p:nvSpPr>
        <p:spPr>
          <a:xfrm>
            <a:off x="3078242" y="4657249"/>
            <a:ext cx="2436614" cy="692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29"/>
              </a:lnSpc>
              <a:buNone/>
            </a:pPr>
            <a:r>
              <a:rPr lang="en-US" sz="218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Identificador Único</a:t>
            </a:r>
            <a:endParaRPr lang="en-US" sz="2183" dirty="0"/>
          </a:p>
        </p:txBody>
      </p:sp>
      <p:sp>
        <p:nvSpPr>
          <p:cNvPr id="9" name="Text 6"/>
          <p:cNvSpPr/>
          <p:nvPr/>
        </p:nvSpPr>
        <p:spPr>
          <a:xfrm>
            <a:off x="3078242" y="5483185"/>
            <a:ext cx="2436614" cy="2128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4"/>
              </a:lnSpc>
              <a:buNone/>
            </a:pPr>
            <a:r>
              <a:rPr lang="en-US" sz="174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Una dirección IP es un identificador único asignado a cada dispositivo conectado a una red, permitiendo la comunicación entre ellos.</a:t>
            </a:r>
            <a:endParaRPr lang="en-US" sz="1746" dirty="0"/>
          </a:p>
        </p:txBody>
      </p:sp>
      <p:sp>
        <p:nvSpPr>
          <p:cNvPr id="10" name="Shape 7"/>
          <p:cNvSpPr/>
          <p:nvPr/>
        </p:nvSpPr>
        <p:spPr>
          <a:xfrm>
            <a:off x="5736550" y="4581049"/>
            <a:ext cx="498991" cy="498991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5898356" y="4622602"/>
            <a:ext cx="175260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0" dirty="0"/>
          </a:p>
        </p:txBody>
      </p:sp>
      <p:sp>
        <p:nvSpPr>
          <p:cNvPr id="12" name="Text 9"/>
          <p:cNvSpPr/>
          <p:nvPr/>
        </p:nvSpPr>
        <p:spPr>
          <a:xfrm>
            <a:off x="6457236" y="4657249"/>
            <a:ext cx="2217777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29"/>
              </a:lnSpc>
              <a:buNone/>
            </a:pPr>
            <a:r>
              <a:rPr lang="en-US" sz="218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Función Esencial</a:t>
            </a:r>
            <a:endParaRPr lang="en-US" sz="2183" dirty="0"/>
          </a:p>
        </p:txBody>
      </p:sp>
      <p:sp>
        <p:nvSpPr>
          <p:cNvPr id="13" name="Text 10"/>
          <p:cNvSpPr/>
          <p:nvPr/>
        </p:nvSpPr>
        <p:spPr>
          <a:xfrm>
            <a:off x="6457236" y="5136713"/>
            <a:ext cx="2436614" cy="2483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4"/>
              </a:lnSpc>
              <a:buNone/>
            </a:pPr>
            <a:r>
              <a:rPr lang="en-US" sz="174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direcciones IP son esenciales para el enrutamiento de datos en internet y en redes locales, permitiendo la entrega precisa de información.</a:t>
            </a:r>
            <a:endParaRPr lang="en-US" sz="1746" dirty="0"/>
          </a:p>
        </p:txBody>
      </p:sp>
      <p:sp>
        <p:nvSpPr>
          <p:cNvPr id="14" name="Shape 11"/>
          <p:cNvSpPr/>
          <p:nvPr/>
        </p:nvSpPr>
        <p:spPr>
          <a:xfrm>
            <a:off x="9115544" y="4581049"/>
            <a:ext cx="498991" cy="498991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15" name="Text 12"/>
          <p:cNvSpPr/>
          <p:nvPr/>
        </p:nvSpPr>
        <p:spPr>
          <a:xfrm>
            <a:off x="9273540" y="4622602"/>
            <a:ext cx="182880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4"/>
              </a:lnSpc>
              <a:buNone/>
            </a:pPr>
            <a:r>
              <a:rPr lang="en-US" sz="262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0" dirty="0"/>
          </a:p>
        </p:txBody>
      </p:sp>
      <p:sp>
        <p:nvSpPr>
          <p:cNvPr id="16" name="Text 13"/>
          <p:cNvSpPr/>
          <p:nvPr/>
        </p:nvSpPr>
        <p:spPr>
          <a:xfrm>
            <a:off x="9836229" y="4657249"/>
            <a:ext cx="2217777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29"/>
              </a:lnSpc>
              <a:buNone/>
            </a:pPr>
            <a:r>
              <a:rPr lang="en-US" sz="218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Tipos</a:t>
            </a:r>
            <a:endParaRPr lang="en-US" sz="2183" dirty="0"/>
          </a:p>
        </p:txBody>
      </p:sp>
      <p:sp>
        <p:nvSpPr>
          <p:cNvPr id="17" name="Text 14"/>
          <p:cNvSpPr/>
          <p:nvPr/>
        </p:nvSpPr>
        <p:spPr>
          <a:xfrm>
            <a:off x="9836229" y="5136713"/>
            <a:ext cx="2436614" cy="1774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4"/>
              </a:lnSpc>
              <a:buNone/>
            </a:pPr>
            <a:r>
              <a:rPr lang="en-US" sz="174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Existen dos versiones principales de IP: IPv4 y IPv6, cada una con sus propias características y alcance.</a:t>
            </a:r>
            <a:endParaRPr lang="en-US" sz="1746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94466"/>
            <a:ext cx="8587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IPv4: características y significado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213622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IPv4 utiliza direcciones de 32 bits, lo que le permite proporcionar aproximadamente 4 mil millones de direcciones únicas.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Significado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687" y="4213622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término "IPv4" se refiere a "Protocolo de Internet versión 4", siendo la tecnología con la que se implementó inicialmente la estructura de internet.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94466"/>
            <a:ext cx="8602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IPv6: características y significado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213622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IPv6 utiliza direcciones de 128 bits, lo que permite una cantidad mucho mayor de direcciones únicas en comparación con IPv4.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36442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Significado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687" y="4213622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nombre "IPv6" se refiere a "Protocolo de Internet versión 6", representando la evolución y expansión de la capacidad de direcciones en internet.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71236"/>
            <a:ext cx="7459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Diferencias entre IPv4 e IPv6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3550801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IPv4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550801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IPv6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047053"/>
            <a:ext cx="9933503" cy="637103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4187904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32 bits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187904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128 bits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4825008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Creado en 1981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4825008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Creado en 1998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348389" y="5321260"/>
            <a:ext cx="9933503" cy="637103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13" name="Text 11"/>
          <p:cNvSpPr/>
          <p:nvPr/>
        </p:nvSpPr>
        <p:spPr>
          <a:xfrm>
            <a:off x="2570559" y="5462111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 mil millones de direcciones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062" y="5462111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Decenas de miles de trillones de direcciones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72377"/>
            <a:ext cx="8884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¿Cómo se asigna una dirección IP?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011091"/>
            <a:ext cx="4966692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70559" y="4233029"/>
            <a:ext cx="2857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Configuración Manual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70559" y="4713446"/>
            <a:ext cx="45223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direcciones IP pueden asignarse manualmente en dispositivos para redes locales, garantizando un control preciso de las conexiones.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81" y="3011091"/>
            <a:ext cx="4966811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37252" y="4233029"/>
            <a:ext cx="2682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Asignación Dinámica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537252" y="4713446"/>
            <a:ext cx="452247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routers y servidores DHCP pueden asignar direcciones automáticamente a dispositivos, simplificando la gestión de la red.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5293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Conclusión y resumen de los puntos clave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497104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3637478" y="47746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Versiones de IP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255062"/>
            <a:ext cx="480012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han destacado las principales diferencias entre IPv4 y IPv6, resaltando su importancia en el funcionamiento de internet.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497104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5K</a:t>
            </a:r>
            <a:endParaRPr lang="en-US" sz="7873" dirty="0"/>
          </a:p>
        </p:txBody>
      </p:sp>
      <p:sp>
        <p:nvSpPr>
          <p:cNvPr id="9" name="Text 7"/>
          <p:cNvSpPr/>
          <p:nvPr/>
        </p:nvSpPr>
        <p:spPr>
          <a:xfrm>
            <a:off x="8643580" y="4774644"/>
            <a:ext cx="2476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Direcciones Únicas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255062"/>
            <a:ext cx="480012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IPv6 ofrece una capacidad de direcciones significativamente mayor en comparación con IPv4, lo que es crucial en un mundo cada vez más conectado.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2024-01-29T21:34:37Z</dcterms:created>
  <dcterms:modified xsi:type="dcterms:W3CDTF">2024-01-29T21:34:37Z</dcterms:modified>
</cp:coreProperties>
</file>