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501384"/>
            <a:ext cx="697992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Introducción a Recuba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36678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Recuba es una potente herramienta de edición de video que ofrece una amplia gama de funcionalidades para crear contenido profesional. Desde la edición básica hasta la posibilidad de añadir efectos y transiciones, Recuba tiene todo lo que necesitas para dar vida a tus ideas.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356027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CEECF7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409611" y="5350907"/>
            <a:ext cx="17526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80"/>
              </a:lnSpc>
              <a:buNone/>
            </a:pPr>
            <a:r>
              <a:rPr lang="en-US" sz="1152" dirty="0">
                <a:solidFill>
                  <a:srgbClr val="3C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ao</a:t>
            </a: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6786086" y="5339358"/>
            <a:ext cx="214122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alejandra ortiz</a:t>
            </a:r>
            <a:endParaRPr lang="en-US" sz="2187" dirty="0"/>
          </a:p>
        </p:txBody>
      </p:sp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372201"/>
            <a:ext cx="89154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Cómo Descargar e Instalar Recuba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510915"/>
            <a:ext cx="4855726" cy="2346365"/>
          </a:xfrm>
          <a:prstGeom prst="roundRect">
            <a:avLst>
              <a:gd name="adj" fmla="val 2841"/>
            </a:avLst>
          </a:prstGeom>
          <a:solidFill>
            <a:srgbClr val="363A4A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3733086"/>
            <a:ext cx="37566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Visita el Sitio Web de Recuba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4213503"/>
            <a:ext cx="441138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Dirígete al sitio web de Recuba y busca la sección de descarga. Aquí podrás encontrar el instalador adecuado para tu sistema operativo.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3510915"/>
            <a:ext cx="4855726" cy="2346365"/>
          </a:xfrm>
          <a:prstGeom prst="roundRect">
            <a:avLst>
              <a:gd name="adj" fmla="val 2841"/>
            </a:avLst>
          </a:prstGeom>
          <a:solidFill>
            <a:srgbClr val="363A4A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3733086"/>
            <a:ext cx="4152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Descargar e Instalar el Software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4213503"/>
            <a:ext cx="441138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Una vez descargado, ejecuta el instalador y sigue las sencillas instrucciones en pantalla para completar la instalación de Recuba en tu dispositivo.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507093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Configuración de la Cuenta de Usuario en Recuba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10244" y="3229094"/>
            <a:ext cx="27742" cy="3493294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3638729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340268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9" name="Text 6"/>
          <p:cNvSpPr/>
          <p:nvPr/>
        </p:nvSpPr>
        <p:spPr>
          <a:xfrm>
            <a:off x="4763036" y="3444359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3451265"/>
            <a:ext cx="22936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Crear una Cuenta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3931682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Para utilizar todas las funcionalidades de Recuba, crea una cuenta de usuario. Completa tus datos y sigue los pasos para verificar tu cuenta.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5496461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526041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4" name="Text 11"/>
          <p:cNvSpPr/>
          <p:nvPr/>
        </p:nvSpPr>
        <p:spPr>
          <a:xfrm>
            <a:off x="4736366" y="5302091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530899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Iniciar Sesión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5789414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Después de verificar tu cuenta, inicia sesión en Recuba. Una vez hecho, estarás listo para comenzar a trabajar en tus proyectos.</a:t>
            </a:r>
            <a:endParaRPr lang="en-US" sz="1750" dirty="0"/>
          </a:p>
        </p:txBody>
      </p:sp>
      <p:pic>
        <p:nvPicPr>
          <p:cNvPr id="1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348389" y="2355533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Cómo Crear un Nuevo Proyecto en Recuba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348389" y="425112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8" name="Text 5"/>
          <p:cNvSpPr/>
          <p:nvPr/>
        </p:nvSpPr>
        <p:spPr>
          <a:xfrm>
            <a:off x="2537341" y="4292798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3070503" y="4327446"/>
            <a:ext cx="24079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Inicia la Aplicación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3070503" y="4807863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Abre Recuba y selecciona la opción de "Nuevo Proyecto" en el menú principal para comenzar un proyecto desde cero.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426285" y="425112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2" name="Text 9"/>
          <p:cNvSpPr/>
          <p:nvPr/>
        </p:nvSpPr>
        <p:spPr>
          <a:xfrm>
            <a:off x="7588568" y="4292798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8148399" y="4327446"/>
            <a:ext cx="27660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Nombre del Proyecto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8148399" y="4807863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Asigna un nombre a tu proyecto y elige la ubicación donde deseas guardar los archivos relacionados con el mismo.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503884"/>
            <a:ext cx="95935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Importar Archivos de Video a Recuba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753683"/>
            <a:ext cx="3088958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7873"/>
              </a:lnSpc>
              <a:buNone/>
            </a:pPr>
            <a:r>
              <a:rPr lang="en-US" sz="7873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7873" dirty="0"/>
          </a:p>
        </p:txBody>
      </p:sp>
      <p:sp>
        <p:nvSpPr>
          <p:cNvPr id="6" name="Text 4"/>
          <p:cNvSpPr/>
          <p:nvPr/>
        </p:nvSpPr>
        <p:spPr>
          <a:xfrm>
            <a:off x="2521268" y="5031224"/>
            <a:ext cx="27432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Selecciona el Archivo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5770602" y="3753683"/>
            <a:ext cx="3088958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7873"/>
              </a:lnSpc>
              <a:buNone/>
            </a:pPr>
            <a:r>
              <a:rPr lang="en-US" sz="7873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7873" dirty="0"/>
          </a:p>
        </p:txBody>
      </p:sp>
      <p:sp>
        <p:nvSpPr>
          <p:cNvPr id="8" name="Text 6"/>
          <p:cNvSpPr/>
          <p:nvPr/>
        </p:nvSpPr>
        <p:spPr>
          <a:xfrm>
            <a:off x="5770602" y="5031224"/>
            <a:ext cx="308895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Abrir el Archivo en Recuba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9192816" y="3753683"/>
            <a:ext cx="3089077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7873"/>
              </a:lnSpc>
              <a:buNone/>
            </a:pPr>
            <a:r>
              <a:rPr lang="en-US" sz="7873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7873" dirty="0"/>
          </a:p>
        </p:txBody>
      </p:sp>
      <p:sp>
        <p:nvSpPr>
          <p:cNvPr id="10" name="Text 8"/>
          <p:cNvSpPr/>
          <p:nvPr/>
        </p:nvSpPr>
        <p:spPr>
          <a:xfrm>
            <a:off x="9192816" y="5031224"/>
            <a:ext cx="308907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Visualiza el Archivo Importado</a:t>
            </a:r>
            <a:endParaRPr lang="en-US" sz="2187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394466"/>
            <a:ext cx="80314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Cómo Editar Video con Recuba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644265"/>
            <a:ext cx="27965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Herramientas Básicas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48389" y="4213622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Explora las herramientas de edición básicas como cortar, unir y ajustar la longitud del video.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3644265"/>
            <a:ext cx="23850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Efectos Especiales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847398" y="4213622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Descubre las opciones para añadir efectos especiales y filtros a tus videos para lograr el estilo deseado.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3644265"/>
            <a:ext cx="2606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Transiciones Suaves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346406" y="4213622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Aprende a utilizar las transiciones para lograr una fluidez perfecta entre escenas en tu video.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476256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Añadir Efectos y Transiciones en Recuba</a:t>
            </a:r>
            <a:endParaRPr lang="en-US" sz="4374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99" y="3198257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77428" y="3420428"/>
            <a:ext cx="40538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Explora los Efectos Disponibles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77428" y="3900845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Recuba ofrece una biblioteca de efectos que puedes agregar fácilmente a tus videos.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99" y="4975741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77428" y="5197912"/>
            <a:ext cx="29946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Incorpora Transiciones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2277428" y="5678329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Selecciona entre una variedad de transiciones para hacer que tu video fluya suavemente de una escena a otra.</a:t>
            </a:r>
            <a:endParaRPr lang="en-US" sz="1750" dirty="0"/>
          </a:p>
        </p:txBody>
      </p:sp>
      <p:pic>
        <p:nvPicPr>
          <p:cNvPr id="12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205752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Cómo Exportar y Guardar el Video Final con Recuba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570559" y="4179689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Seleccione "Exportar"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1062" y="4179689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Elige el formato y la calidad del video.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2348389" y="4675942"/>
            <a:ext cx="9933503" cy="1347907"/>
          </a:xfrm>
          <a:prstGeom prst="rect">
            <a:avLst/>
          </a:prstGeom>
          <a:solidFill>
            <a:srgbClr val="363A4A"/>
          </a:solidFill>
          <a:ln/>
        </p:spPr>
      </p:sp>
      <p:sp>
        <p:nvSpPr>
          <p:cNvPr id="8" name="Text 6"/>
          <p:cNvSpPr/>
          <p:nvPr/>
        </p:nvSpPr>
        <p:spPr>
          <a:xfrm>
            <a:off x="2570559" y="4816793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Añade Metadatos (Opcional)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062" y="4816793"/>
            <a:ext cx="4518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Incluye información adicional como títulos y descripciones para mejorar la visibilidad de tu video.</a:t>
            </a:r>
            <a:endParaRPr lang="en-US" sz="1750" dirty="0"/>
          </a:p>
        </p:txBody>
      </p:sp>
      <p:pic>
        <p:nvPicPr>
          <p:cNvPr id="10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2024-01-24T22:35:36Z</dcterms:created>
  <dcterms:modified xsi:type="dcterms:W3CDTF">2024-01-24T22:35:36Z</dcterms:modified>
</cp:coreProperties>
</file>