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2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4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07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2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1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4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79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6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17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r>
              <a:rPr lang="es-ES" dirty="0" smtClean="0"/>
              <a:t>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3022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</dc:title>
  <dc:creator>Usuario de Microsoft Office</dc:creator>
  <cp:lastModifiedBy>Usuario de Microsoft Office</cp:lastModifiedBy>
  <cp:revision>1</cp:revision>
  <dcterms:created xsi:type="dcterms:W3CDTF">2020-02-18T21:42:52Z</dcterms:created>
  <dcterms:modified xsi:type="dcterms:W3CDTF">2020-02-18T21:43:40Z</dcterms:modified>
</cp:coreProperties>
</file>