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578"/>
  </p:normalViewPr>
  <p:slideViewPr>
    <p:cSldViewPr snapToGrid="0" snapToObjects="1">
      <p:cViewPr varScale="1">
        <p:scale>
          <a:sx n="79" d="100"/>
          <a:sy n="79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82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849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07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324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029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0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016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143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798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767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0F6DF-E22A-634F-B920-3B4B422015C9}" type="datetimeFigureOut">
              <a:rPr lang="es-ES_tradnl" smtClean="0"/>
              <a:t>18/2/20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E593-0592-A84E-A30C-F0877D7ED89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172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Presentación</a:t>
            </a:r>
            <a:r>
              <a:rPr lang="es-ES" dirty="0" smtClean="0"/>
              <a:t> 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smtClean="0"/>
              <a:t>cambio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30229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</dc:title>
  <dc:creator>Usuario de Microsoft Office</dc:creator>
  <cp:lastModifiedBy>Usuario de Microsoft Office</cp:lastModifiedBy>
  <cp:revision>2</cp:revision>
  <dcterms:created xsi:type="dcterms:W3CDTF">2020-02-18T21:42:52Z</dcterms:created>
  <dcterms:modified xsi:type="dcterms:W3CDTF">2020-02-18T21:46:37Z</dcterms:modified>
</cp:coreProperties>
</file>